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00</a:t>
            </a:r>
          </a:p>
          <a:p>
            <a:endParaRPr lang="en-US" altLang="ko-KR" dirty="0"/>
          </a:p>
          <a:p>
            <a:r>
              <a:rPr lang="en-US" altLang="ko-KR" dirty="0" smtClean="0"/>
              <a:t>2018.09.03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week we performed</a:t>
            </a:r>
          </a:p>
          <a:p>
            <a:pPr lvl="1"/>
            <a:r>
              <a:rPr lang="en-US" altLang="ko-KR" dirty="0" smtClean="0"/>
              <a:t>Experiment</a:t>
            </a:r>
          </a:p>
          <a:p>
            <a:pPr lvl="1"/>
            <a:r>
              <a:rPr lang="en-US" altLang="ko-KR" dirty="0" smtClean="0"/>
              <a:t>Collected data</a:t>
            </a:r>
          </a:p>
          <a:p>
            <a:pPr lvl="1"/>
            <a:r>
              <a:rPr lang="en-US" altLang="ko-KR" dirty="0" smtClean="0"/>
              <a:t>Mostly coded</a:t>
            </a:r>
          </a:p>
          <a:p>
            <a:pPr lvl="1"/>
            <a:r>
              <a:rPr lang="en-US" altLang="ko-KR" dirty="0" smtClean="0"/>
              <a:t>First XX module completed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722891"/>
            <a:ext cx="2866505" cy="19074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52" y="2754993"/>
            <a:ext cx="3556203" cy="21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Robot does not move</a:t>
            </a:r>
          </a:p>
          <a:p>
            <a:pPr lvl="1"/>
            <a:r>
              <a:rPr lang="en-US" altLang="ko-KR" dirty="0" smtClean="0"/>
              <a:t>We tried A and B but C is not working somehow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Camera works but limited view</a:t>
            </a:r>
            <a:endParaRPr lang="ko-KR" altLang="en-US" dirty="0"/>
          </a:p>
        </p:txBody>
      </p:sp>
      <p:pic>
        <p:nvPicPr>
          <p:cNvPr id="1028" name="Picture 4" descr="Image result for foggy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06" y="4318660"/>
            <a:ext cx="3086389" cy="19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43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Windows 사용자</cp:lastModifiedBy>
  <cp:revision>36</cp:revision>
  <dcterms:created xsi:type="dcterms:W3CDTF">2018-08-25T05:09:50Z</dcterms:created>
  <dcterms:modified xsi:type="dcterms:W3CDTF">2018-08-30T11:06:29Z</dcterms:modified>
</cp:coreProperties>
</file>