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10D-5711-4E78-9402-07CB94C366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6CE8-2FE4-4044-A50E-72F64629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5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10D-5711-4E78-9402-07CB94C366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6CE8-2FE4-4044-A50E-72F64629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0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10D-5711-4E78-9402-07CB94C366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6CE8-2FE4-4044-A50E-72F64629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4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10D-5711-4E78-9402-07CB94C366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6CE8-2FE4-4044-A50E-72F64629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10D-5711-4E78-9402-07CB94C366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6CE8-2FE4-4044-A50E-72F64629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9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10D-5711-4E78-9402-07CB94C366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6CE8-2FE4-4044-A50E-72F64629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1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10D-5711-4E78-9402-07CB94C366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6CE8-2FE4-4044-A50E-72F64629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10D-5711-4E78-9402-07CB94C366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6CE8-2FE4-4044-A50E-72F64629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4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10D-5711-4E78-9402-07CB94C366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6CE8-2FE4-4044-A50E-72F64629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0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10D-5711-4E78-9402-07CB94C366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6CE8-2FE4-4044-A50E-72F64629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10D-5711-4E78-9402-07CB94C366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6CE8-2FE4-4044-A50E-72F64629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2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410D-5711-4E78-9402-07CB94C366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6CE8-2FE4-4044-A50E-72F64629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332" y="1535501"/>
            <a:ext cx="111313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HyQ</a:t>
            </a:r>
            <a:endParaRPr lang="en-US" altLang="ko-KR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Mass: 70kg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The robot get the disturbance during the ‘trot gait’ and always at the beginning of the swing phase of the same pair of diagonal legs.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Gait features: duty factor: 0.55, step freq.: 1.65Hz, step height: 0.08m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Push recovery results showing yaw displacement angles -&gt; algorithm reduces the yaw displacement up to 29%.</a:t>
            </a:r>
            <a:endParaRPr lang="en-US" altLang="ko-KR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Push recovery(PR) + Kinematics adjustment(KA) can hold 600N during 1 seconds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Pushing the robot laterally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970" y="4880574"/>
            <a:ext cx="3324225" cy="104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32" y="31055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Reactive Controller Framework for Quadrupedal Locomotion on Challenging Terrain (2013, ICRA)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850" y="4509770"/>
            <a:ext cx="2294806" cy="210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1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966" y="319087"/>
            <a:ext cx="3924300" cy="6219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332" y="1535501"/>
            <a:ext cx="11131336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StarlETH</a:t>
            </a:r>
            <a:endParaRPr lang="en-US" altLang="ko-KR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Mass: 23kg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Leg length: 0.4m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Robustness of the robot was examined by unexpected obstacle while the robot walking on the flat ground.(5cm height obstacle)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External pushes applied in the sagittal direction for a duration of roughly 0.2s.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No gait conditions, maximum forces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332" y="31055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 of Dynamic Gaits for a Quadrupedal Robot(2013, ICRA)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85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24" y="3308325"/>
            <a:ext cx="4838076" cy="35496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845" y="956882"/>
            <a:ext cx="111313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Only simulation</a:t>
            </a:r>
            <a:endParaRPr lang="en-US" altLang="ko-KR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Mass: 40kg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All external forces are applied at sagittal plane.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250N is applied during 0.1s on the robot over an even terrain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200N </a:t>
            </a:r>
            <a:r>
              <a:rPr lang="en-US" altLang="ko-KR" dirty="0" smtClean="0"/>
              <a:t>is applied during 0.1s on the robot over an inclined terrain(10 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200N is applied during 0.1s on the robot over an soft terrain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0332" y="31055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Push recovery of a quadruped robot on challenging terrains(2017, </a:t>
            </a:r>
            <a:r>
              <a:rPr lang="en-US" altLang="ko-KR" dirty="0" err="1" smtClean="0"/>
              <a:t>Robotica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67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223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Choe JongHun</dc:creator>
  <cp:lastModifiedBy>Choe JongHun</cp:lastModifiedBy>
  <cp:revision>12</cp:revision>
  <dcterms:created xsi:type="dcterms:W3CDTF">2018-11-05T05:11:57Z</dcterms:created>
  <dcterms:modified xsi:type="dcterms:W3CDTF">2018-11-05T06:51:26Z</dcterms:modified>
</cp:coreProperties>
</file>