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501C-8226-49DC-8512-2B038D39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A7454-A916-4101-ABE6-00C8916B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A0007-AD9C-47D9-ADF5-C2E0133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4FAF-1C47-459C-BA2F-55B2398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84D8-413D-46B9-89A1-A7E3A20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0A4-9964-4CD0-B004-DF76314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AB51-CF15-4A13-BE95-80BF8221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A4F3-CFC1-4FEA-89EF-3DD66400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AE5B-93B1-4E82-88DF-4FBDBBE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A0BD9-6349-45A2-81BE-FC21BE9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8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FD4F0-BCC8-42A8-A683-A0EF1E80C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93CBD-5202-4942-8AB5-9FE606CA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2CEE-8D19-4A26-9EDA-D84EEBD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00C5E-C21A-40A0-BFEA-D4721CA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CBA7-E604-4753-B3B2-7B2F7DC2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0E8D-A871-4D6F-BF38-8BF90A339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D02A-D6D7-4D48-82DA-AB2A75DDD7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96785"/>
            <a:ext cx="10515600" cy="488017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B637-A3E9-4F98-997C-2D70BBC8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576E8-9A40-4F48-9DAF-E10E01D8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3D414-3B22-4F5B-BA8E-42B36CD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375FB-83B9-49F4-9312-871A14D9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9B250-C6A7-4215-9503-3ED1B626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8EE61-287C-4AA9-B7FD-BC33305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A890-0DF5-4F34-A019-0F097B5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FA1CD-50BC-4594-A94C-3317CFF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34494-FC6C-455F-96DA-C8EC36CD3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38A5-A343-4640-BA99-1A7AB29DDB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 dirty="0"/>
            </a:lvl1pPr>
            <a:lvl2pPr marL="685800" indent="-228600">
              <a:buFont typeface="Wingdings" panose="05000000000000000000" pitchFamily="2" charset="2"/>
              <a:buChar char="§"/>
              <a:defRPr lang="ko-KR" altLang="en-US" dirty="0"/>
            </a:lvl2pPr>
            <a:lvl3pPr marL="1143000" indent="-228600">
              <a:buFont typeface="Wingdings" panose="05000000000000000000" pitchFamily="2" charset="2"/>
              <a:buChar char="§"/>
              <a:defRPr lang="ko-KR" altLang="en-US" dirty="0"/>
            </a:lvl3pPr>
            <a:lvl4pPr marL="1600200" indent="-228600">
              <a:buFont typeface="Wingdings" panose="05000000000000000000" pitchFamily="2" charset="2"/>
              <a:buChar char="§"/>
              <a:defRPr lang="ko-KR" altLang="en-US" dirty="0"/>
            </a:lvl4pPr>
            <a:lvl5pPr marL="2057400" indent="-228600">
              <a:buFont typeface="Wingdings" panose="05000000000000000000" pitchFamily="2" charset="2"/>
              <a:buChar char="§"/>
              <a:defRPr lang="ko-KR" altLang="en-US" dirty="0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1DCB-5EE9-41C5-9920-3092584E74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/>
            </a:lvl1pPr>
            <a:lvl2pPr marL="685800" indent="-228600">
              <a:buFont typeface="Wingdings" panose="05000000000000000000" pitchFamily="2" charset="2"/>
              <a:buChar char="§"/>
              <a:defRPr lang="ko-KR" altLang="en-US"/>
            </a:lvl2pPr>
            <a:lvl3pPr marL="1143000" indent="-228600">
              <a:buFont typeface="Wingdings" panose="05000000000000000000" pitchFamily="2" charset="2"/>
              <a:buChar char="§"/>
              <a:defRPr lang="ko-KR" altLang="en-US"/>
            </a:lvl3pPr>
            <a:lvl4pPr marL="1600200" indent="-228600">
              <a:buFont typeface="Wingdings" panose="05000000000000000000" pitchFamily="2" charset="2"/>
              <a:buChar char="§"/>
              <a:defRPr lang="ko-KR" altLang="en-US"/>
            </a:lvl4pPr>
            <a:lvl5pPr marL="2057400" indent="-228600">
              <a:buFont typeface="Wingdings" panose="05000000000000000000" pitchFamily="2" charset="2"/>
              <a:buChar char="§"/>
              <a:defRPr lang="ko-KR" altLang="en-US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E1AF4-AA26-4A07-B639-4B6D415C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BCD6B-6ACD-4F8A-BCAC-6C87CD7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6448E-A875-4D88-B2DE-770E04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F16A-9578-4785-AC34-83E1987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1CF98-54CE-4490-BDF9-26AD23B8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06529-A42D-4217-A88B-11F1C43F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8CE2A-B831-4783-B3F5-62A61F72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86DFFA-77ED-40B8-B804-1CA1CE5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CBD3D-C002-41E2-BBFD-EACF579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279DE-7D6C-421F-A540-1AA51F0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BAB30-C358-4E83-9BB3-F2FBC44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E0BB-DDE3-4879-9F4E-146857A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B95B2-D2EB-4CAE-A12B-66401F3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F906C-021D-460A-8206-3864831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0C84-40A9-4B83-A896-6DC9DE9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C6571-5D7A-4020-AF54-F713C48D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24F4D-4707-492D-91DF-D63FFCCD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A9A60-6E65-4FFF-85E0-29BFCA2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8D12-63A4-43BF-87D9-7AF794B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42F47-29F6-4FF1-BE9E-C0140AE7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E3C5D-229F-4383-AABE-14023B0B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9E190-32A3-4FF3-B0B9-0A73ADA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9F232-9727-4F1E-A70C-2506B88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8C4D-D839-48DB-A301-B18862AF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9595-BF80-48C0-9370-251665D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B4F35-4F53-4093-9582-DBF36709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625E4-21E7-4BD4-B43D-BE9A0776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E0ECE-E490-4FD0-8170-B4250D4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EC464-A108-4AC9-8762-DF3F0E5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A69E-517E-4E8C-B4C6-4AEC160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AB2FF-15D4-4FD7-A596-F90C9412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DCA5-36E8-45CE-838A-FC5AD3D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/>
              <a:t>마스터 텍스트 스타일 편집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둘째 수준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/>
              <a:t>셋째 수준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/>
              <a:t>넷째 수준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3A9E-860F-4F7A-9CAF-B68DC9D5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0934-D3B6-4AA0-95C4-69480AE8E6C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1D8B-4CBA-4116-873A-CC2AB5BA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8EEF-F144-4B79-A17F-9668B5E3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>
          <a:solidFill>
            <a:schemeClr val="tx2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32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8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4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DA82-7D88-410B-BB53-1425D1B1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CE554</a:t>
            </a:r>
            <a:br>
              <a:rPr lang="en-US" altLang="ko-KR" dirty="0" smtClean="0"/>
            </a:br>
            <a:r>
              <a:rPr lang="en-US" altLang="ko-KR" dirty="0" smtClean="0"/>
              <a:t>Progress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23DF8-6224-4085-8675-CCCBB9410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02</a:t>
            </a:r>
          </a:p>
          <a:p>
            <a:endParaRPr lang="en-US" altLang="ko-KR" dirty="0"/>
          </a:p>
          <a:p>
            <a:r>
              <a:rPr lang="en-US" altLang="ko-KR" dirty="0" smtClean="0"/>
              <a:t>2018.11.28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3" y="365126"/>
            <a:ext cx="5689826" cy="49346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19" y="4106988"/>
            <a:ext cx="3815250" cy="2069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On-going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Write a </a:t>
            </a:r>
            <a:r>
              <a:rPr lang="en-US" altLang="ko-KR" dirty="0" smtClean="0"/>
              <a:t>Rebuttal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Collect reviews and write a rebuttal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Do Experiments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Push recovery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Uneven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Supplement of result and conclusion part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1296785"/>
            <a:ext cx="5819775" cy="47265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Potential Issue to Discuss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Possibility of excess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Current: full 5 pages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Plan: add result &amp; conclusion for additional experiments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Push recovery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Uneven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6 pages may not enough!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How about 7~8 pages?</a:t>
            </a:r>
          </a:p>
        </p:txBody>
      </p:sp>
    </p:spTree>
    <p:extLst>
      <p:ext uri="{BB962C8B-B14F-4D97-AF65-F5344CB8AC3E}">
        <p14:creationId xmlns:p14="http://schemas.microsoft.com/office/powerpoint/2010/main" val="1941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Dubai Medium</vt:lpstr>
      <vt:lpstr>맑은 고딕</vt:lpstr>
      <vt:lpstr>Arial</vt:lpstr>
      <vt:lpstr>Arial Black</vt:lpstr>
      <vt:lpstr>Wingdings</vt:lpstr>
      <vt:lpstr>Office 테마</vt:lpstr>
      <vt:lpstr>CE554 Progress Report</vt:lpstr>
      <vt:lpstr>On-going Process</vt:lpstr>
      <vt:lpstr>Potential Issue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CE554</dc:title>
  <dc:creator>Ayoung Kim</dc:creator>
  <cp:lastModifiedBy>Choe JongHun</cp:lastModifiedBy>
  <cp:revision>42</cp:revision>
  <dcterms:created xsi:type="dcterms:W3CDTF">2018-08-25T05:09:50Z</dcterms:created>
  <dcterms:modified xsi:type="dcterms:W3CDTF">2018-11-28T12:09:46Z</dcterms:modified>
</cp:coreProperties>
</file>