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3501C-8226-49DC-8512-2B038D39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FA7454-A916-4101-ABE6-00C8916BD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A0007-AD9C-47D9-ADF5-C2E0133F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94FAF-1C47-459C-BA2F-55B2398F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584D8-413D-46B9-89A1-A7E3A205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2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4A0A4-9964-4CD0-B004-DF76314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AAB51-CF15-4A13-BE95-80BF82217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BA4F3-CFC1-4FEA-89EF-3DD66400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BAE5B-93B1-4E82-88DF-4FBDBBEF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A0BD9-6349-45A2-81BE-FC21BE9F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8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DFD4F0-BCC8-42A8-A683-A0EF1E80C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093CBD-5202-4942-8AB5-9FE606CA1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12CEE-8D19-4A26-9EDA-D84EEBD8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00C5E-C21A-40A0-BFEA-D4721CA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5CBA7-E604-4753-B3B2-7B2F7DC2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7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50E8D-A871-4D6F-BF38-8BF90A3398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CD02A-D6D7-4D48-82DA-AB2A75DDD7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296785"/>
            <a:ext cx="10515600" cy="488017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2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8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0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  <a:p>
            <a:pPr lvl="1"/>
            <a:r>
              <a:rPr lang="en-US" altLang="ko-KR" dirty="0"/>
              <a:t>Title</a:t>
            </a:r>
            <a:endParaRPr lang="ko-KR" altLang="en-US" dirty="0"/>
          </a:p>
          <a:p>
            <a:pPr lvl="2"/>
            <a:r>
              <a:rPr lang="en-US" altLang="ko-KR" dirty="0"/>
              <a:t>Title</a:t>
            </a:r>
            <a:endParaRPr lang="ko-KR" altLang="en-US" dirty="0"/>
          </a:p>
          <a:p>
            <a:pPr lvl="3"/>
            <a:r>
              <a:rPr lang="en-US" altLang="ko-KR" dirty="0"/>
              <a:t>Title</a:t>
            </a:r>
            <a:endParaRPr lang="ko-KR" altLang="en-US" dirty="0"/>
          </a:p>
          <a:p>
            <a:pPr lvl="4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AB637-A3E9-4F98-997C-2D70BBC8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576E8-9A40-4F48-9DAF-E10E01D8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3D414-3B22-4F5B-BA8E-42B36CD6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9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375FB-83B9-49F4-9312-871A14D9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9B250-C6A7-4215-9503-3ED1B6269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8EE61-287C-4AA9-B7FD-BC333051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AA890-0DF5-4F34-A019-0F097B5C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FA1CD-50BC-4594-A94C-3317CFFC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0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34494-FC6C-455F-96DA-C8EC36CD3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55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738A5-A343-4640-BA99-1A7AB29DDB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280160"/>
            <a:ext cx="5181600" cy="4896803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lang="ko-KR" altLang="en-US" dirty="0"/>
            </a:lvl1pPr>
            <a:lvl2pPr marL="685800" indent="-228600">
              <a:buFont typeface="Wingdings" panose="05000000000000000000" pitchFamily="2" charset="2"/>
              <a:buChar char="§"/>
              <a:defRPr lang="ko-KR" altLang="en-US" dirty="0"/>
            </a:lvl2pPr>
            <a:lvl3pPr marL="1143000" indent="-228600">
              <a:buFont typeface="Wingdings" panose="05000000000000000000" pitchFamily="2" charset="2"/>
              <a:buChar char="§"/>
              <a:defRPr lang="ko-KR" altLang="en-US" dirty="0"/>
            </a:lvl3pPr>
            <a:lvl4pPr marL="1600200" indent="-228600">
              <a:buFont typeface="Wingdings" panose="05000000000000000000" pitchFamily="2" charset="2"/>
              <a:buChar char="§"/>
              <a:defRPr lang="ko-KR" altLang="en-US" dirty="0"/>
            </a:lvl4pPr>
            <a:lvl5pPr marL="2057400" indent="-228600">
              <a:buFont typeface="Wingdings" panose="05000000000000000000" pitchFamily="2" charset="2"/>
              <a:buChar char="§"/>
              <a:defRPr lang="ko-KR" altLang="en-US" dirty="0"/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  <a:p>
            <a:pPr lvl="1"/>
            <a:r>
              <a:rPr lang="en-US" altLang="ko-KR" dirty="0"/>
              <a:t>Title</a:t>
            </a:r>
            <a:endParaRPr lang="ko-KR" altLang="en-US" dirty="0"/>
          </a:p>
          <a:p>
            <a:pPr lvl="2"/>
            <a:r>
              <a:rPr lang="en-US" altLang="ko-KR" dirty="0"/>
              <a:t>Title</a:t>
            </a:r>
            <a:endParaRPr lang="ko-KR" altLang="en-US" dirty="0"/>
          </a:p>
          <a:p>
            <a:pPr lvl="3"/>
            <a:r>
              <a:rPr lang="en-US" altLang="ko-KR" dirty="0"/>
              <a:t>Title</a:t>
            </a:r>
            <a:endParaRPr lang="ko-KR" altLang="en-US" dirty="0"/>
          </a:p>
          <a:p>
            <a:pPr lvl="4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E1DCB-5EE9-41C5-9920-3092584E74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280160"/>
            <a:ext cx="5181600" cy="4896803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lang="ko-KR" altLang="en-US"/>
            </a:lvl1pPr>
            <a:lvl2pPr marL="685800" indent="-228600">
              <a:buFont typeface="Wingdings" panose="05000000000000000000" pitchFamily="2" charset="2"/>
              <a:buChar char="§"/>
              <a:defRPr lang="ko-KR" altLang="en-US"/>
            </a:lvl2pPr>
            <a:lvl3pPr marL="1143000" indent="-228600">
              <a:buFont typeface="Wingdings" panose="05000000000000000000" pitchFamily="2" charset="2"/>
              <a:buChar char="§"/>
              <a:defRPr lang="ko-KR" altLang="en-US"/>
            </a:lvl3pPr>
            <a:lvl4pPr marL="1600200" indent="-228600">
              <a:buFont typeface="Wingdings" panose="05000000000000000000" pitchFamily="2" charset="2"/>
              <a:buChar char="§"/>
              <a:defRPr lang="ko-KR" altLang="en-US"/>
            </a:lvl4pPr>
            <a:lvl5pPr marL="2057400" indent="-228600">
              <a:buFont typeface="Wingdings" panose="05000000000000000000" pitchFamily="2" charset="2"/>
              <a:buChar char="§"/>
              <a:defRPr lang="ko-KR" altLang="en-US"/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  <a:p>
            <a:pPr lvl="1"/>
            <a:r>
              <a:rPr lang="en-US" altLang="ko-KR" dirty="0"/>
              <a:t>Title</a:t>
            </a:r>
            <a:endParaRPr lang="ko-KR" altLang="en-US" dirty="0"/>
          </a:p>
          <a:p>
            <a:pPr lvl="2"/>
            <a:r>
              <a:rPr lang="en-US" altLang="ko-KR" dirty="0"/>
              <a:t>Title</a:t>
            </a:r>
            <a:endParaRPr lang="ko-KR" altLang="en-US" dirty="0"/>
          </a:p>
          <a:p>
            <a:pPr lvl="3"/>
            <a:r>
              <a:rPr lang="en-US" altLang="ko-KR" dirty="0"/>
              <a:t>Title</a:t>
            </a:r>
            <a:endParaRPr lang="ko-KR" altLang="en-US" dirty="0"/>
          </a:p>
          <a:p>
            <a:pPr lvl="4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E1AF4-AA26-4A07-B639-4B6D415C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ABCD6B-6ACD-4F8A-BCAC-6C87CD77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6448E-A875-4D88-B2DE-770E04A9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0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BF16A-9578-4785-AC34-83E19879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1CF98-54CE-4490-BDF9-26AD23B8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06529-A42D-4217-A88B-11F1C43F9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A8CE2A-B831-4783-B3F5-62A61F728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86DFFA-77ED-40B8-B804-1CA1CE52E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CBD3D-C002-41E2-BBFD-EACF5793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7279DE-7D6C-421F-A540-1AA51F0B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3BAB30-C358-4E83-9BB3-F2FBC449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5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8E0BB-DDE3-4879-9F4E-146857A2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B95B2-D2EB-4CAE-A12B-66401F30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F906C-021D-460A-8206-3864831D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E0C84-40A9-4B83-A896-6DC9DE97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6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2C6571-5D7A-4020-AF54-F713C48D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024F4D-4707-492D-91DF-D63FFCCD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9A9A60-6E65-4FFF-85E0-29BFCA2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5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78D12-63A4-43BF-87D9-7AF794B9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42F47-29F6-4FF1-BE9E-C0140AE7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9E3C5D-229F-4383-AABE-14023B0B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9E190-32A3-4FF3-B0B9-0A73ADAB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9F232-9727-4F1E-A70C-2506B885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D8C4D-D839-48DB-A301-B18862AF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5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B9595-BF80-48C0-9370-251665D6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B4F35-4F53-4093-9582-DBF36709D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7625E4-21E7-4BD4-B43D-BE9A0776A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E0ECE-E490-4FD0-8170-B4250D47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EC464-A108-4AC9-8762-DF3F0E50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B8A69E-517E-4E8C-B4C6-4AEC1600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7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1AB2FF-15D4-4FD7-A596-F90C9412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6DCA5-36E8-45CE-838A-FC5AD3DAB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ko-KR" altLang="en-US"/>
              <a:t>마스터 텍스트 스타일 편집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/>
              <a:t>둘째 수준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/>
              <a:t>셋째 수준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ko-KR" altLang="en-US"/>
              <a:t>넷째 수준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F3A9E-860F-4F7A-9CAF-B68DC9D57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0934-D3B6-4AA0-95C4-69480AE8E6C0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71D8B-4CBA-4116-873A-CC2AB5BA3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E8EEF-F144-4B79-A17F-9668B5E36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5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000" kern="1200">
          <a:solidFill>
            <a:schemeClr val="tx2">
              <a:lumMod val="75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ko-KR" altLang="en-US" sz="32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8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4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1DA82-7D88-410B-BB53-1425D1B12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CE554</a:t>
            </a:r>
            <a:br>
              <a:rPr lang="en-US" altLang="ko-KR" dirty="0" smtClean="0"/>
            </a:br>
            <a:r>
              <a:rPr lang="en-US" altLang="ko-KR" dirty="0" smtClean="0"/>
              <a:t>Progress Report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C23DF8-6224-4085-8675-CCCBB9410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Team </a:t>
            </a:r>
            <a:r>
              <a:rPr lang="en-US" altLang="ko-KR" dirty="0" smtClean="0"/>
              <a:t>02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2018.10.08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7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On-going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This week we </a:t>
            </a:r>
            <a:r>
              <a:rPr lang="en-US" altLang="ko-KR" dirty="0" smtClean="0"/>
              <a:t>performed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Preparing Mid-Seminar PPT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Discussion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Presentation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Using CP </a:t>
            </a:r>
            <a:r>
              <a:rPr lang="en-US" altLang="ko-KR" dirty="0" smtClean="0"/>
              <a:t>on </a:t>
            </a:r>
            <a:r>
              <a:rPr lang="en-US" altLang="ko-KR" dirty="0" smtClean="0"/>
              <a:t>High-level controller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4-legged robot proposed at IROS2018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587" y="1296785"/>
            <a:ext cx="4301213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Potential Issue to Discuss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Applying optimization also on HLC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Most of the algorithms applied optimization only on LLC. But Why?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Presentation Plan</a:t>
            </a:r>
          </a:p>
        </p:txBody>
      </p:sp>
    </p:spTree>
    <p:extLst>
      <p:ext uri="{BB962C8B-B14F-4D97-AF65-F5344CB8AC3E}">
        <p14:creationId xmlns:p14="http://schemas.microsoft.com/office/powerpoint/2010/main" val="19417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49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Dubai Medium</vt:lpstr>
      <vt:lpstr>맑은 고딕</vt:lpstr>
      <vt:lpstr>Arial</vt:lpstr>
      <vt:lpstr>Arial Black</vt:lpstr>
      <vt:lpstr>Wingdings</vt:lpstr>
      <vt:lpstr>Office 테마</vt:lpstr>
      <vt:lpstr>CE554 Progress Report</vt:lpstr>
      <vt:lpstr>On-going Process</vt:lpstr>
      <vt:lpstr>Potential Issue to Discuss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CE554</dc:title>
  <dc:creator>Ayoung Kim</dc:creator>
  <cp:lastModifiedBy>Choe JongHun</cp:lastModifiedBy>
  <cp:revision>42</cp:revision>
  <dcterms:created xsi:type="dcterms:W3CDTF">2018-08-25T05:09:50Z</dcterms:created>
  <dcterms:modified xsi:type="dcterms:W3CDTF">2018-10-08T12:35:28Z</dcterms:modified>
</cp:coreProperties>
</file>