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CBA9-4D31-4765-B332-DB125EB7446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70729-30DF-404B-8B8A-CE073B7891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48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CBA9-4D31-4765-B332-DB125EB7446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70729-30DF-404B-8B8A-CE073B7891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31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CBA9-4D31-4765-B332-DB125EB7446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70729-30DF-404B-8B8A-CE073B7891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97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CBA9-4D31-4765-B332-DB125EB7446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70729-30DF-404B-8B8A-CE073B7891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04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CBA9-4D31-4765-B332-DB125EB7446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70729-30DF-404B-8B8A-CE073B7891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86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CBA9-4D31-4765-B332-DB125EB7446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70729-30DF-404B-8B8A-CE073B7891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93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CBA9-4D31-4765-B332-DB125EB7446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70729-30DF-404B-8B8A-CE073B7891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74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CBA9-4D31-4765-B332-DB125EB7446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70729-30DF-404B-8B8A-CE073B7891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91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CBA9-4D31-4765-B332-DB125EB7446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70729-30DF-404B-8B8A-CE073B7891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31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CBA9-4D31-4765-B332-DB125EB7446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70729-30DF-404B-8B8A-CE073B7891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9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CBA9-4D31-4765-B332-DB125EB7446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70729-30DF-404B-8B8A-CE073B7891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33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9CBA9-4D31-4765-B332-DB125EB7446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70729-30DF-404B-8B8A-CE073B7891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03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40"/>
            <a:ext cx="12192000" cy="678491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3412671" y="2114550"/>
            <a:ext cx="24493" cy="408214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855029" y="3339193"/>
            <a:ext cx="2721" cy="285749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43300" y="1820636"/>
            <a:ext cx="195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Social distancing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887686" y="3059667"/>
            <a:ext cx="195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Lockdown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2113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Bristol City Council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Crawshaw</dc:creator>
  <cp:lastModifiedBy>Steve Crawshaw</cp:lastModifiedBy>
  <cp:revision>1</cp:revision>
  <dcterms:created xsi:type="dcterms:W3CDTF">2020-05-01T13:30:07Z</dcterms:created>
  <dcterms:modified xsi:type="dcterms:W3CDTF">2020-05-01T13:30:17Z</dcterms:modified>
</cp:coreProperties>
</file>