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Predicción de Aterrizajes del Falcon 9 de SpaceX mediante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Aplicación de análisis exploratorio, SQL y modelos de clasificación a datos históricos de lanzamientos espaciales.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Creatividad e Innovación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 añadió simulador visual para predicción con nuevos datos.</a:t>
            </a:r>
          </a:p>
          <a:p>
            <a:r>
              <a:t>- Diseño moderno, colores intuitivos, dashboards embebidos HTML.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</a:t>
            </a:r>
          </a:p>
          <a:p>
            <a:r>
              <a:t>Predecir si el primer escenario de un cohete Falcon 9 aterrizará exitosamente.</a:t>
            </a:r>
          </a:p>
          <a:p/>
          <a:p>
            <a:r>
              <a:t>Metodología:</a:t>
            </a:r>
          </a:p>
          <a:p>
            <a:r>
              <a:t>Análisis exploratorio, codificación de variables y entrenamiento de modelos.</a:t>
            </a:r>
          </a:p>
          <a:p/>
          <a:p>
            <a:r>
              <a:t>Resultados:</a:t>
            </a:r>
          </a:p>
          <a:p>
            <a:r>
              <a:t>Árbol de Decisión alcanzó 93.33% de precisión. Se crearon dashboards interactivos.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SpaceX realiza lanzamientos reutilizando el Falcon 9.</a:t>
            </a:r>
          </a:p>
          <a:p>
            <a:r>
              <a:t>- El aterrizaje exitoso del primer escenario es crucial para reducir costos.</a:t>
            </a:r>
          </a:p>
          <a:p>
            <a:r>
              <a:t>- Se busca predecir ese resultado usando ciencia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Recopilación y Preparación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Datos obtenidos del curso IBM en formato CSV.</a:t>
            </a:r>
          </a:p>
          <a:p>
            <a:r>
              <a:t>- Limpieza: eliminación de nulos y transformación de fechas.</a:t>
            </a:r>
          </a:p>
          <a:p>
            <a:r>
              <a:t>- Codificación: One-Hot Encoding en variables categóricas como Orbit, LaunchSite, Serial.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y Visualización Interactiva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Gráficos con Plotly para explorar correlaciones y patrones.</a:t>
            </a:r>
          </a:p>
          <a:p>
            <a:r>
              <a:t>- Análisis por tipo de órbita, sitio de lanzamiento, booster.</a:t>
            </a:r>
          </a:p>
          <a:p>
            <a:r>
              <a:t>- Mapa con Folium para visualizar ubicaciones de lanzamiento.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Modelado Predictivo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Clasificadores usados: Árbol de Decisión, Regresión Logística, SVM.</a:t>
            </a:r>
          </a:p>
          <a:p>
            <a:r>
              <a:t>- Validación con conjunto hold-out.</a:t>
            </a:r>
          </a:p>
          <a:p>
            <a:r>
              <a:t>- Optimización de hiperparámetros por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Árbol de Decisión obtuvo 93.33% de precisión.</a:t>
            </a:r>
          </a:p>
          <a:p>
            <a:r>
              <a:t>- SVM con kernel lineal fue menos preciso.</a:t>
            </a:r>
          </a:p>
          <a:p>
            <a:r>
              <a:t>- Visualización de matriz de confusión y métricas.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Visualizaciones Dash 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Dashboards interactivos con Plotly Dash.</a:t>
            </a:r>
          </a:p>
          <a:p>
            <a:r>
              <a:t>- Filtros por órbita y éxito del aterrizaje.</a:t>
            </a:r>
          </a:p>
          <a:p>
            <a:r>
              <a:t>- Consultas SQL para resumen de datos.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 posible predecir con alta precisión los aterrizajes.</a:t>
            </a:r>
          </a:p>
          <a:p>
            <a:r>
              <a:t>- Factores clave: tipo de órbita y sitio de lanzamiento.</a:t>
            </a:r>
          </a:p>
          <a:p>
            <a:r>
              <a:t>- Árbol de Decisión fue el modelo más efectivo.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