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A735A3-39DA-4689-ACB5-3FA4741C45D2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AA558C-AA01-4DCB-AE53-7D018AF95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735A3-39DA-4689-ACB5-3FA4741C45D2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A558C-AA01-4DCB-AE53-7D018AF95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735A3-39DA-4689-ACB5-3FA4741C45D2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A558C-AA01-4DCB-AE53-7D018AF95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735A3-39DA-4689-ACB5-3FA4741C45D2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A558C-AA01-4DCB-AE53-7D018AF957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735A3-39DA-4689-ACB5-3FA4741C45D2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A558C-AA01-4DCB-AE53-7D018AF957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735A3-39DA-4689-ACB5-3FA4741C45D2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A558C-AA01-4DCB-AE53-7D018AF957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735A3-39DA-4689-ACB5-3FA4741C45D2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A558C-AA01-4DCB-AE53-7D018AF957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735A3-39DA-4689-ACB5-3FA4741C45D2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A558C-AA01-4DCB-AE53-7D018AF957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735A3-39DA-4689-ACB5-3FA4741C45D2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A558C-AA01-4DCB-AE53-7D018AF95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A735A3-39DA-4689-ACB5-3FA4741C45D2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A558C-AA01-4DCB-AE53-7D018AF957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A735A3-39DA-4689-ACB5-3FA4741C45D2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AA558C-AA01-4DCB-AE53-7D018AF957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AA735A3-39DA-4689-ACB5-3FA4741C45D2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6AA558C-AA01-4DCB-AE53-7D018AF957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 Design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Axon Guidance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Design Diagram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81200" y="1600200"/>
            <a:ext cx="5105400" cy="1066800"/>
            <a:chOff x="685800" y="1905000"/>
            <a:chExt cx="5105400" cy="1066800"/>
          </a:xfrm>
        </p:grpSpPr>
        <p:sp>
          <p:nvSpPr>
            <p:cNvPr id="4" name="Rectangle 3"/>
            <p:cNvSpPr/>
            <p:nvPr/>
          </p:nvSpPr>
          <p:spPr>
            <a:xfrm>
              <a:off x="685800" y="1905000"/>
              <a:ext cx="51054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2362200"/>
              <a:ext cx="20574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PHP Web Pages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2362200"/>
              <a:ext cx="20574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Java Applet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981200" y="3200400"/>
            <a:ext cx="5105400" cy="914400"/>
            <a:chOff x="685800" y="3657600"/>
            <a:chExt cx="5105400" cy="914400"/>
          </a:xfrm>
        </p:grpSpPr>
        <p:sp>
          <p:nvSpPr>
            <p:cNvPr id="8" name="Rectangle 7"/>
            <p:cNvSpPr/>
            <p:nvPr/>
          </p:nvSpPr>
          <p:spPr>
            <a:xfrm>
              <a:off x="685800" y="3657600"/>
              <a:ext cx="5105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Server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43000" y="4038600"/>
              <a:ext cx="20574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Apache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4038600"/>
              <a:ext cx="20574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MySQL</a:t>
              </a:r>
              <a:endParaRPr lang="en-US" dirty="0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981200" y="4572000"/>
            <a:ext cx="5105400" cy="990600"/>
            <a:chOff x="685800" y="4876800"/>
            <a:chExt cx="5105400" cy="990600"/>
          </a:xfrm>
        </p:grpSpPr>
        <p:sp>
          <p:nvSpPr>
            <p:cNvPr id="14" name="Rectangle 13"/>
            <p:cNvSpPr/>
            <p:nvPr/>
          </p:nvSpPr>
          <p:spPr>
            <a:xfrm>
              <a:off x="685800" y="4876800"/>
              <a:ext cx="5105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RFID Transceiver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62200" y="5181600"/>
              <a:ext cx="20574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Scanning Application</a:t>
              </a:r>
            </a:p>
          </p:txBody>
        </p:sp>
      </p:grpSp>
      <p:sp>
        <p:nvSpPr>
          <p:cNvPr id="25" name="Down Arrow 24"/>
          <p:cNvSpPr/>
          <p:nvPr/>
        </p:nvSpPr>
        <p:spPr>
          <a:xfrm>
            <a:off x="3048000" y="2514600"/>
            <a:ext cx="76200" cy="1066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638800" y="2514600"/>
            <a:ext cx="76200" cy="1066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495800" y="3657600"/>
            <a:ext cx="381000" cy="460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4495800" y="3962400"/>
            <a:ext cx="381000" cy="4603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0800000">
            <a:off x="3962400" y="2514600"/>
            <a:ext cx="76200" cy="1066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Down Arrow 32"/>
          <p:cNvSpPr/>
          <p:nvPr/>
        </p:nvSpPr>
        <p:spPr>
          <a:xfrm rot="10800000">
            <a:off x="6400800" y="2514600"/>
            <a:ext cx="76200" cy="1066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0800000">
            <a:off x="5334000" y="4038600"/>
            <a:ext cx="76200" cy="838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initializeSQLLibrary</a:t>
            </a:r>
            <a:r>
              <a:rPr lang="en-US" dirty="0" smtClean="0"/>
              <a:t>();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Connection * </a:t>
            </a:r>
            <a:r>
              <a:rPr lang="en-US" dirty="0" err="1" smtClean="0"/>
              <a:t>getConnection</a:t>
            </a:r>
            <a:r>
              <a:rPr lang="en-US" dirty="0" smtClean="0"/>
              <a:t>();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executeQuery</a:t>
            </a:r>
            <a:r>
              <a:rPr lang="en-US" dirty="0" smtClean="0"/>
              <a:t>(char **);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closeConnection</a:t>
            </a:r>
            <a:r>
              <a:rPr lang="en-US" dirty="0" smtClean="0"/>
              <a:t>(Connection *);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to SQL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reader_handle_t</a:t>
            </a:r>
            <a:r>
              <a:rPr lang="en-US" dirty="0" smtClean="0"/>
              <a:t> </a:t>
            </a:r>
            <a:r>
              <a:rPr lang="en-US" dirty="0" err="1" smtClean="0"/>
              <a:t>open_reader</a:t>
            </a:r>
            <a:r>
              <a:rPr lang="en-US" smtClean="0"/>
              <a:t>(char *);</a:t>
            </a:r>
            <a:br>
              <a:rPr lang="en-US" smtClean="0"/>
            </a:b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close_reader</a:t>
            </a:r>
            <a:r>
              <a:rPr lang="en-US" dirty="0" smtClean="0"/>
              <a:t>(</a:t>
            </a:r>
            <a:r>
              <a:rPr lang="en-US" dirty="0" err="1" smtClean="0"/>
              <a:t>reader_handle_t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tagdb_reset_db</a:t>
            </a:r>
            <a:r>
              <a:rPr lang="en-US" dirty="0" smtClean="0"/>
              <a:t> (</a:t>
            </a:r>
            <a:r>
              <a:rPr lang="en-US" dirty="0" err="1" smtClean="0"/>
              <a:t>reader_handle_t</a:t>
            </a:r>
            <a:r>
              <a:rPr lang="en-US" dirty="0" smtClean="0"/>
              <a:t> h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search_uid_t</a:t>
            </a:r>
            <a:r>
              <a:rPr lang="en-US" dirty="0" smtClean="0"/>
              <a:t> </a:t>
            </a:r>
            <a:r>
              <a:rPr lang="en-US" dirty="0" err="1" smtClean="0"/>
              <a:t>search_start</a:t>
            </a:r>
            <a:r>
              <a:rPr lang="en-US" dirty="0" smtClean="0"/>
              <a:t> (</a:t>
            </a:r>
            <a:r>
              <a:rPr lang="en-US" dirty="0" err="1" smtClean="0"/>
              <a:t>reader_handle_t</a:t>
            </a:r>
            <a:r>
              <a:rPr lang="en-US" dirty="0" smtClean="0"/>
              <a:t> h, </a:t>
            </a:r>
            <a:r>
              <a:rPr lang="en-US" dirty="0" err="1" smtClean="0"/>
              <a:t>search_params_t</a:t>
            </a:r>
            <a:r>
              <a:rPr lang="en-US" dirty="0" smtClean="0"/>
              <a:t> *s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operation_status</a:t>
            </a:r>
            <a:r>
              <a:rPr lang="en-US" dirty="0" smtClean="0"/>
              <a:t> (</a:t>
            </a:r>
            <a:r>
              <a:rPr lang="en-US" dirty="0" err="1" smtClean="0"/>
              <a:t>reader_handle_t</a:t>
            </a:r>
            <a:r>
              <a:rPr lang="en-US" dirty="0" smtClean="0"/>
              <a:t> h, </a:t>
            </a:r>
            <a:r>
              <a:rPr lang="en-US" dirty="0" err="1" smtClean="0"/>
              <a:t>uid</a:t>
            </a:r>
            <a:r>
              <a:rPr lang="en-US" dirty="0" smtClean="0"/>
              <a:t> u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tagdb_consume</a:t>
            </a:r>
            <a:r>
              <a:rPr lang="en-US" dirty="0" smtClean="0"/>
              <a:t> (</a:t>
            </a:r>
            <a:r>
              <a:rPr lang="en-US" dirty="0" err="1" smtClean="0"/>
              <a:t>reader_handle_t</a:t>
            </a:r>
            <a:r>
              <a:rPr lang="en-US" dirty="0" smtClean="0"/>
              <a:t> h, tagdb_record_v3_t *</a:t>
            </a:r>
            <a:r>
              <a:rPr lang="en-US" dirty="0" err="1" smtClean="0"/>
              <a:t>tp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to Transceiver Interface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public static Connection connect(String user, String password, String host, String database)  throws Exception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public static Room </a:t>
            </a:r>
            <a:r>
              <a:rPr lang="en-US" dirty="0" err="1" smtClean="0"/>
              <a:t>getRoomInfo</a:t>
            </a:r>
            <a:r>
              <a:rPr lang="en-US" dirty="0" smtClean="0"/>
              <a:t>(Connection </a:t>
            </a:r>
            <a:r>
              <a:rPr lang="en-US" dirty="0" err="1" smtClean="0"/>
              <a:t>conn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ID) throws </a:t>
            </a:r>
            <a:r>
              <a:rPr lang="en-US" dirty="0" smtClean="0"/>
              <a:t>Exception;</a:t>
            </a:r>
            <a:br>
              <a:rPr lang="en-US" dirty="0" smtClean="0"/>
            </a:br>
            <a:endParaRPr lang="en-US" dirty="0" smtClean="0"/>
          </a:p>
          <a:p>
            <a:r>
              <a:rPr lang="en-US" sz="2800" dirty="0" smtClean="0"/>
              <a:t>public static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&lt;Antenna&gt; </a:t>
            </a:r>
            <a:r>
              <a:rPr lang="en-US" sz="2800" dirty="0" err="1" smtClean="0"/>
              <a:t>getAntennas</a:t>
            </a:r>
            <a:r>
              <a:rPr lang="en-US" sz="2800" dirty="0" smtClean="0"/>
              <a:t>(Connection </a:t>
            </a:r>
            <a:r>
              <a:rPr lang="en-US" sz="2800" dirty="0" err="1" smtClean="0"/>
              <a:t>conn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ID) throws </a:t>
            </a:r>
            <a:r>
              <a:rPr lang="en-US" sz="2800" dirty="0" smtClean="0"/>
              <a:t>Exception;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public static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&lt;</a:t>
            </a:r>
            <a:r>
              <a:rPr lang="en-US" sz="2800" dirty="0" err="1" smtClean="0"/>
              <a:t>Antenna.AntennaEntry</a:t>
            </a:r>
            <a:r>
              <a:rPr lang="en-US" sz="2800" dirty="0" smtClean="0"/>
              <a:t>&gt; </a:t>
            </a:r>
            <a:r>
              <a:rPr lang="en-US" sz="2800" dirty="0" err="1" smtClean="0"/>
              <a:t>getLocationInfo</a:t>
            </a:r>
            <a:r>
              <a:rPr lang="en-US" sz="2800" dirty="0" smtClean="0"/>
              <a:t>(Connection </a:t>
            </a:r>
            <a:r>
              <a:rPr lang="en-US" sz="2800" dirty="0" err="1" smtClean="0"/>
              <a:t>conn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tagID</a:t>
            </a:r>
            <a:r>
              <a:rPr lang="en-US" sz="2800" dirty="0" smtClean="0"/>
              <a:t>) throws </a:t>
            </a:r>
            <a:r>
              <a:rPr lang="en-US" sz="2800" dirty="0" smtClean="0"/>
              <a:t>Exception;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to SQL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mysql_connect</a:t>
            </a:r>
            <a:r>
              <a:rPr lang="en-US" dirty="0" smtClean="0"/>
              <a:t>($</a:t>
            </a:r>
            <a:r>
              <a:rPr lang="en-US" dirty="0" err="1" smtClean="0"/>
              <a:t>serverName</a:t>
            </a:r>
            <a:r>
              <a:rPr lang="en-US" dirty="0" smtClean="0"/>
              <a:t>, $username, $password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mysql_select_db</a:t>
            </a:r>
            <a:r>
              <a:rPr lang="en-US" dirty="0" smtClean="0"/>
              <a:t>($database) or die ("Unable to select database</a:t>
            </a:r>
            <a:r>
              <a:rPr lang="en-US" dirty="0" smtClean="0"/>
              <a:t>.");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result_array</a:t>
            </a:r>
            <a:r>
              <a:rPr lang="en-US" dirty="0" smtClean="0"/>
              <a:t> = </a:t>
            </a:r>
            <a:r>
              <a:rPr lang="en-US" dirty="0" err="1" smtClean="0"/>
              <a:t>mysql_query</a:t>
            </a:r>
            <a:r>
              <a:rPr lang="en-US" dirty="0" smtClean="0"/>
              <a:t>($query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parsed_value</a:t>
            </a:r>
            <a:r>
              <a:rPr lang="en-US" dirty="0" smtClean="0"/>
              <a:t> = </a:t>
            </a:r>
            <a:r>
              <a:rPr lang="en-US" dirty="0" err="1" smtClean="0"/>
              <a:t>mysql_result</a:t>
            </a:r>
            <a:r>
              <a:rPr lang="en-US" dirty="0" smtClean="0"/>
              <a:t>($</a:t>
            </a:r>
            <a:r>
              <a:rPr lang="en-US" dirty="0" err="1" smtClean="0"/>
              <a:t>result_array</a:t>
            </a:r>
            <a:r>
              <a:rPr lang="en-US" dirty="0" smtClean="0"/>
              <a:t>, $</a:t>
            </a:r>
            <a:r>
              <a:rPr lang="en-US" dirty="0" err="1" smtClean="0"/>
              <a:t>position_in_array</a:t>
            </a:r>
            <a:r>
              <a:rPr lang="en-US" dirty="0" smtClean="0"/>
              <a:t>, $</a:t>
            </a:r>
            <a:r>
              <a:rPr lang="en-US" dirty="0" err="1" smtClean="0"/>
              <a:t>field_name</a:t>
            </a:r>
            <a:r>
              <a:rPr lang="en-US" dirty="0" smtClean="0"/>
              <a:t>);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to SQL Interface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</TotalTime>
  <Words>72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Architecture Design Presentation</vt:lpstr>
      <vt:lpstr>Component Design Diagram</vt:lpstr>
      <vt:lpstr>C to SQL Interface</vt:lpstr>
      <vt:lpstr>C to Transceiver Interface</vt:lpstr>
      <vt:lpstr>Java to SQL Interface</vt:lpstr>
      <vt:lpstr>PHP to SQL Interface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Design Demo</dc:title>
  <dc:creator>Salil Nizar</dc:creator>
  <cp:lastModifiedBy>Salil Nizar</cp:lastModifiedBy>
  <cp:revision>3</cp:revision>
  <dcterms:created xsi:type="dcterms:W3CDTF">2009-09-30T19:52:40Z</dcterms:created>
  <dcterms:modified xsi:type="dcterms:W3CDTF">2009-09-30T20:20:36Z</dcterms:modified>
</cp:coreProperties>
</file>