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69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57" r:id="rId15"/>
    <p:sldId id="259" r:id="rId16"/>
    <p:sldId id="260" r:id="rId17"/>
    <p:sldId id="271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25D79C-3419-4827-BEB2-7489F9DE6CBA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14F71F-CE11-4FB5-8DF0-DE088CC55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RFID Asset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Axon Guidance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Registering Tags</a:t>
            </a:r>
          </a:p>
          <a:p>
            <a:r>
              <a:rPr lang="en-US" dirty="0" smtClean="0"/>
              <a:t>Inventorying Tags</a:t>
            </a:r>
          </a:p>
          <a:p>
            <a:r>
              <a:rPr lang="en-US" dirty="0" smtClean="0"/>
              <a:t>Triangulating Tags</a:t>
            </a:r>
          </a:p>
          <a:p>
            <a:r>
              <a:rPr lang="en-US" dirty="0" smtClean="0"/>
              <a:t>Logging Tags Entering/Leaving</a:t>
            </a:r>
          </a:p>
          <a:p>
            <a:r>
              <a:rPr lang="en-US" dirty="0" smtClean="0"/>
              <a:t>View Tag Location History</a:t>
            </a:r>
          </a:p>
          <a:p>
            <a:r>
              <a:rPr lang="en-US" dirty="0" smtClean="0"/>
              <a:t>System Administration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Registering a Tag:</a:t>
            </a:r>
          </a:p>
          <a:p>
            <a:pPr lvl="1"/>
            <a:r>
              <a:rPr lang="en-US" dirty="0" smtClean="0"/>
              <a:t>Serial number generated unique ID</a:t>
            </a:r>
          </a:p>
          <a:p>
            <a:pPr lvl="1"/>
            <a:r>
              <a:rPr lang="en-US" dirty="0" smtClean="0"/>
              <a:t>Objects are organized by category</a:t>
            </a:r>
          </a:p>
          <a:p>
            <a:pPr lvl="1"/>
            <a:r>
              <a:rPr lang="en-US" dirty="0" smtClean="0"/>
              <a:t>A “caretaker” can be listed.</a:t>
            </a:r>
          </a:p>
          <a:p>
            <a:r>
              <a:rPr lang="en-US" dirty="0" smtClean="0"/>
              <a:t>Inventorying Tags</a:t>
            </a:r>
          </a:p>
          <a:p>
            <a:pPr lvl="1"/>
            <a:r>
              <a:rPr lang="en-US" dirty="0" smtClean="0"/>
              <a:t>Periodic lab-wide sweeps</a:t>
            </a:r>
            <a:endParaRPr lang="en-US" dirty="0"/>
          </a:p>
          <a:p>
            <a:r>
              <a:rPr lang="en-US" dirty="0" smtClean="0"/>
              <a:t>Triangulating Tags</a:t>
            </a:r>
          </a:p>
          <a:p>
            <a:pPr lvl="1"/>
            <a:r>
              <a:rPr lang="en-US" dirty="0" smtClean="0"/>
              <a:t>Nifty Graphical Interface </a:t>
            </a:r>
          </a:p>
          <a:p>
            <a:r>
              <a:rPr lang="en-US" dirty="0" smtClean="0"/>
              <a:t>Logging Tags Entering/Leaving</a:t>
            </a:r>
          </a:p>
          <a:p>
            <a:pPr lvl="1"/>
            <a:r>
              <a:rPr lang="en-US" dirty="0" smtClean="0"/>
              <a:t>Special door antenna to keep track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View Tag Location History</a:t>
            </a:r>
          </a:p>
          <a:p>
            <a:pPr lvl="1"/>
            <a:r>
              <a:rPr lang="en-US" dirty="0" smtClean="0"/>
              <a:t>A limited archive of locations stored</a:t>
            </a:r>
          </a:p>
          <a:p>
            <a:pPr lvl="1"/>
            <a:r>
              <a:rPr lang="en-US" dirty="0" smtClean="0"/>
              <a:t>Only updates when found by new antenna set</a:t>
            </a:r>
          </a:p>
          <a:p>
            <a:pPr lvl="1"/>
            <a:r>
              <a:rPr lang="en-US" dirty="0" smtClean="0"/>
              <a:t>GUI step-through</a:t>
            </a:r>
          </a:p>
          <a:p>
            <a:r>
              <a:rPr lang="en-US" dirty="0" smtClean="0"/>
              <a:t>System Administration</a:t>
            </a:r>
          </a:p>
          <a:p>
            <a:pPr lvl="1"/>
            <a:r>
              <a:rPr lang="en-US" dirty="0" smtClean="0"/>
              <a:t>Basic user creation/modification/removal</a:t>
            </a:r>
          </a:p>
          <a:p>
            <a:pPr lvl="1"/>
            <a:r>
              <a:rPr lang="en-US" dirty="0" smtClean="0"/>
              <a:t>Item maintenance</a:t>
            </a:r>
          </a:p>
          <a:p>
            <a:pPr lvl="1"/>
            <a:r>
              <a:rPr lang="en-US" dirty="0" smtClean="0"/>
              <a:t>Category control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Details</a:t>
            </a:r>
          </a:p>
          <a:p>
            <a:pPr lvl="1"/>
            <a:r>
              <a:rPr lang="en-US" dirty="0" smtClean="0"/>
              <a:t>User owns Item</a:t>
            </a:r>
          </a:p>
          <a:p>
            <a:pPr lvl="1"/>
            <a:r>
              <a:rPr lang="en-US" dirty="0" smtClean="0"/>
              <a:t>User adds Item</a:t>
            </a:r>
          </a:p>
          <a:p>
            <a:pPr lvl="1"/>
            <a:r>
              <a:rPr lang="en-US" dirty="0" smtClean="0"/>
              <a:t>User modifies Item</a:t>
            </a:r>
          </a:p>
          <a:p>
            <a:pPr lvl="1"/>
            <a:r>
              <a:rPr lang="en-US" dirty="0" smtClean="0"/>
              <a:t>Item is a </a:t>
            </a:r>
            <a:r>
              <a:rPr lang="en-US" dirty="0" err="1" smtClean="0"/>
              <a:t>ItemClass</a:t>
            </a:r>
            <a:endParaRPr lang="en-US" dirty="0" smtClean="0"/>
          </a:p>
          <a:p>
            <a:r>
              <a:rPr lang="en-US" dirty="0" smtClean="0"/>
              <a:t>Item Locations</a:t>
            </a:r>
          </a:p>
          <a:p>
            <a:pPr lvl="1"/>
            <a:r>
              <a:rPr lang="en-US" dirty="0" smtClean="0"/>
              <a:t>Room contains Antenna</a:t>
            </a:r>
          </a:p>
          <a:p>
            <a:pPr lvl="1"/>
            <a:r>
              <a:rPr lang="en-US" dirty="0" smtClean="0"/>
              <a:t>Location is in Room</a:t>
            </a:r>
          </a:p>
          <a:p>
            <a:pPr lvl="1"/>
            <a:r>
              <a:rPr lang="en-US" dirty="0" smtClean="0"/>
              <a:t>Antenna finds Location</a:t>
            </a:r>
          </a:p>
          <a:p>
            <a:pPr lvl="1"/>
            <a:r>
              <a:rPr lang="en-US" dirty="0" smtClean="0"/>
              <a:t>Item is found at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438400" y="0"/>
          <a:ext cx="4523422" cy="5750080"/>
        </p:xfrm>
        <a:graphic>
          <a:graphicData uri="http://schemas.openxmlformats.org/presentationml/2006/ole">
            <p:oleObj spid="_x0000_s1027" name="Visio" r:id="rId3" imgW="3729510" imgH="4741024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Transceiver API</a:t>
            </a:r>
          </a:p>
          <a:p>
            <a:r>
              <a:rPr lang="en-US" dirty="0" smtClean="0"/>
              <a:t>C to SQL Interface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Triangulation </a:t>
            </a:r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Skills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hardware-dependent topics over the summer.</a:t>
            </a:r>
          </a:p>
          <a:p>
            <a:r>
              <a:rPr lang="en-US" dirty="0" smtClean="0"/>
              <a:t>Learn from the knowledge and skills of other team members.</a:t>
            </a:r>
          </a:p>
          <a:p>
            <a:r>
              <a:rPr lang="en-US" dirty="0" smtClean="0"/>
              <a:t>Ensure all team member has an opportunity to be involved with each part of the project.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Plan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Omni-directional Antenna Compatibility</a:t>
            </a:r>
          </a:p>
          <a:p>
            <a:r>
              <a:rPr lang="en-US" dirty="0" smtClean="0"/>
              <a:t>EMF Interference </a:t>
            </a:r>
          </a:p>
          <a:p>
            <a:r>
              <a:rPr lang="en-US" dirty="0" smtClean="0"/>
              <a:t>Underestimating </a:t>
            </a:r>
            <a:r>
              <a:rPr lang="en-US" dirty="0" smtClean="0"/>
              <a:t>Number of Tags per Antenna</a:t>
            </a:r>
          </a:p>
          <a:p>
            <a:r>
              <a:rPr lang="en-US" dirty="0" smtClean="0"/>
              <a:t>Transceiver API Vendor Dependent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 Solutions Group at Intel.</a:t>
            </a:r>
          </a:p>
          <a:p>
            <a:r>
              <a:rPr lang="en-US" dirty="0" smtClean="0"/>
              <a:t>Primary </a:t>
            </a:r>
            <a:r>
              <a:rPr lang="en-US" dirty="0" smtClean="0"/>
              <a:t>Contacts</a:t>
            </a:r>
          </a:p>
          <a:p>
            <a:pPr lvl="1"/>
            <a:r>
              <a:rPr lang="en-US" dirty="0" err="1" smtClean="0"/>
              <a:t>Svanhild</a:t>
            </a:r>
            <a:r>
              <a:rPr lang="en-US" dirty="0" smtClean="0"/>
              <a:t> Simonson</a:t>
            </a:r>
          </a:p>
          <a:p>
            <a:pPr lvl="2"/>
            <a:r>
              <a:rPr lang="en-US" dirty="0" smtClean="0"/>
              <a:t>Validation Engineering Team </a:t>
            </a:r>
            <a:r>
              <a:rPr lang="en-US" dirty="0" smtClean="0"/>
              <a:t>Lead</a:t>
            </a:r>
            <a:endParaRPr lang="en-US" dirty="0" smtClean="0"/>
          </a:p>
          <a:p>
            <a:pPr lvl="1"/>
            <a:r>
              <a:rPr lang="en-US" dirty="0" smtClean="0"/>
              <a:t>Ronald </a:t>
            </a:r>
            <a:r>
              <a:rPr lang="en-US" dirty="0" err="1" smtClean="0"/>
              <a:t>Peroni</a:t>
            </a:r>
            <a:endParaRPr lang="en-US" dirty="0" smtClean="0"/>
          </a:p>
          <a:p>
            <a:pPr lvl="2"/>
            <a:r>
              <a:rPr lang="en-US" dirty="0" smtClean="0"/>
              <a:t>Validation </a:t>
            </a:r>
            <a:r>
              <a:rPr lang="en-US" dirty="0" smtClean="0"/>
              <a:t>Manager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Sponsor Identification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 Test Solid State Drives containing NAND Flash Memory</a:t>
            </a:r>
          </a:p>
          <a:p>
            <a:r>
              <a:rPr lang="en-US" dirty="0" smtClean="0"/>
              <a:t>Validate SSD’s</a:t>
            </a:r>
          </a:p>
          <a:p>
            <a:pPr lvl="1"/>
            <a:r>
              <a:rPr lang="en-US" dirty="0" smtClean="0"/>
              <a:t>Platform Validation</a:t>
            </a:r>
          </a:p>
          <a:p>
            <a:pPr lvl="1"/>
            <a:r>
              <a:rPr lang="en-US" dirty="0" smtClean="0"/>
              <a:t>Unit Validation</a:t>
            </a:r>
          </a:p>
          <a:p>
            <a:pPr lvl="1"/>
            <a:r>
              <a:rPr lang="en-US" dirty="0" smtClean="0"/>
              <a:t>Firmware Validation</a:t>
            </a:r>
          </a:p>
          <a:p>
            <a:r>
              <a:rPr lang="en-US" dirty="0" smtClean="0"/>
              <a:t>Lab Environment</a:t>
            </a:r>
          </a:p>
          <a:p>
            <a:pPr lvl="1"/>
            <a:r>
              <a:rPr lang="en-US" dirty="0" smtClean="0"/>
              <a:t>Workbenches, Server Racks, and </a:t>
            </a:r>
            <a:r>
              <a:rPr lang="en-US" dirty="0" smtClean="0"/>
              <a:t>Temperature Chambers.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 Business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 and test equipment are misplaced or lost in the 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Can’t keep track of items entering and leaving lat.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Sponsor’s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Searching and Interrogating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Inventory system is used when hard drive is received but not </a:t>
            </a:r>
            <a:r>
              <a:rPr lang="en-US" smtClean="0"/>
              <a:t>thereafter.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Addressing The Need By….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6400800" cy="4114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Lowering Administrative Overhead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Automating Processes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Reducing Downtime</a:t>
            </a:r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Lowering Administrative Overhead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Replace the antiquated Barcode System with array of RFID antennas</a:t>
            </a:r>
          </a:p>
          <a:p>
            <a:endParaRPr lang="en-US" dirty="0" smtClean="0"/>
          </a:p>
          <a:p>
            <a:r>
              <a:rPr lang="en-US" dirty="0" smtClean="0"/>
              <a:t>Limit the necessary user interaction</a:t>
            </a:r>
          </a:p>
          <a:p>
            <a:endParaRPr lang="en-US" dirty="0"/>
          </a:p>
          <a:p>
            <a:r>
              <a:rPr lang="en-US" dirty="0" smtClean="0"/>
              <a:t>Improve Security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manual inventorying.</a:t>
            </a:r>
          </a:p>
          <a:p>
            <a:endParaRPr lang="en-US" dirty="0"/>
          </a:p>
          <a:p>
            <a:r>
              <a:rPr lang="en-US" dirty="0" smtClean="0"/>
              <a:t>Know where an item has been without having to interrogate.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Downtime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it faster:  Three levels of triangulation granularity:</a:t>
            </a:r>
          </a:p>
          <a:p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Room Wide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Area Specific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Precise Location (+/- a few feet)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</TotalTime>
  <Words>365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Concourse</vt:lpstr>
      <vt:lpstr>Visio</vt:lpstr>
      <vt:lpstr>RFID Asset Tracking System</vt:lpstr>
      <vt:lpstr>Sponsor Identification</vt:lpstr>
      <vt:lpstr>Sponsor Business</vt:lpstr>
      <vt:lpstr>Sponsor’s Problem</vt:lpstr>
      <vt:lpstr>Current Solutions</vt:lpstr>
      <vt:lpstr>Addressing The Need By….</vt:lpstr>
      <vt:lpstr>Lowering Administrative Overhead</vt:lpstr>
      <vt:lpstr>Automate Processes</vt:lpstr>
      <vt:lpstr>Reduce Downtime</vt:lpstr>
      <vt:lpstr>Software Features</vt:lpstr>
      <vt:lpstr>Slide 11</vt:lpstr>
      <vt:lpstr>Slide 12</vt:lpstr>
      <vt:lpstr>Relationships</vt:lpstr>
      <vt:lpstr>Information Model</vt:lpstr>
      <vt:lpstr>Technical Skills</vt:lpstr>
      <vt:lpstr>Learning Plan</vt:lpstr>
      <vt:lpstr>Risks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Salil Nizar</dc:creator>
  <cp:lastModifiedBy>Salil Nizar</cp:lastModifiedBy>
  <cp:revision>30</cp:revision>
  <dcterms:created xsi:type="dcterms:W3CDTF">2009-05-10T16:44:05Z</dcterms:created>
  <dcterms:modified xsi:type="dcterms:W3CDTF">2009-05-11T00:40:28Z</dcterms:modified>
</cp:coreProperties>
</file>