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CB1E3FF-7F4E-471C-A2BF-D2DDA29DC53C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8129C5-C3BA-493A-A514-C29DB92330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9CEE58-90D6-4C5F-9696-0659B6D79A7A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677318-F0DB-41A1-922C-769720AD35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DC6DD4-65F7-48FF-B6DA-3633129E527C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C7F7E6-7370-41E3-A976-F0668D651B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290438-6E79-4A1B-A8C5-72422E381129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215E76-3A9B-4187-A5D4-35CBCF0CF7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A76DCD8-BB35-443C-879B-B0FEE842C862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63A6F7-9A5A-4506-A31C-764DBFA886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7799CA-53F0-4C97-9F24-DCBF3A35237B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B8C488-4372-4F70-8529-CC7C29CB61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F26D1F-B395-437F-ABA3-05F7172146F6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16A22C-F36E-467B-A251-7DD442FEF0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3421975-AA11-4C23-B367-C9A03B1894B0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AF42076-ACAB-4D50-95FF-1AED0EA2A2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F5E9EB-0131-4978-A452-773128DBD230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4F98D2-7C5F-4EBD-8D6F-A0CB7FEA1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C9778ADE-F9CD-4E54-A8C1-6B3E6B287606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549E8-F13F-4B15-BDC9-E9E415A9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9B4B79A-80F1-48BF-925D-669B0FC1616A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D173906-E272-4BA9-9168-9E3EBF9030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AE2F60-DB07-49A0-B4D6-6A988D575FA6}" type="datetimeFigureOut">
              <a:rPr lang="en-US" smtClean="0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67984F-8458-4890-BC6C-8FF5B2E0C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220.96.201/essays/java-sty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Coding Standards and </a:t>
            </a:r>
            <a:br>
              <a:rPr lang="en-US" smtClean="0"/>
            </a:br>
            <a:r>
              <a:rPr lang="en-US" smtClean="0"/>
              <a:t>Design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Axon Guidance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hlinkClick r:id="rId2"/>
              </a:rPr>
              <a:t>A Programming Style for Java</a:t>
            </a:r>
            <a:r>
              <a:rPr lang="en-US" b="1" smtClean="0"/>
              <a:t> by Paul Haahr</a:t>
            </a:r>
          </a:p>
          <a:p>
            <a:endParaRPr lang="en-US" smtClean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80% of the lifetime cost of a piece of software goes to maintenance. </a:t>
            </a:r>
          </a:p>
          <a:p>
            <a:r>
              <a:rPr lang="en-US" sz="2400" smtClean="0"/>
              <a:t>Hardly any software is maintained for its whole life by the original author. </a:t>
            </a:r>
          </a:p>
          <a:p>
            <a:r>
              <a:rPr lang="en-US" sz="2400" smtClean="0"/>
              <a:t>Code conventions improve the readability of the software, allowing engineers to understand new code more quickly and thoroughly. </a:t>
            </a:r>
          </a:p>
          <a:p>
            <a:r>
              <a:rPr lang="en-US" sz="2400" smtClean="0"/>
              <a:t>If you ship your source code as a product, you need to make sure it is as well packaged and clean as any other product you create.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have coding standards?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Readability is the most important attribute of style.</a:t>
            </a:r>
          </a:p>
          <a:p>
            <a:r>
              <a:rPr lang="en-US" sz="2400" smtClean="0"/>
              <a:t>Choose good names.</a:t>
            </a:r>
          </a:p>
          <a:p>
            <a:r>
              <a:rPr lang="en-US" sz="2400" smtClean="0"/>
              <a:t>Be consistent.</a:t>
            </a:r>
          </a:p>
          <a:p>
            <a:r>
              <a:rPr lang="en-US" sz="2400" smtClean="0"/>
              <a:t>Comment appropriately.</a:t>
            </a:r>
          </a:p>
          <a:p>
            <a:r>
              <a:rPr lang="en-US" sz="2400" smtClean="0"/>
              <a:t>Don’t let optimization interfere with readability.</a:t>
            </a:r>
          </a:p>
          <a:p>
            <a:endParaRPr lang="en-US" sz="2400" smtClean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Write searchable code</a:t>
            </a:r>
          </a:p>
          <a:p>
            <a:r>
              <a:rPr lang="en-US" sz="2400" smtClean="0"/>
              <a:t>Break lines longer than 80 columns.</a:t>
            </a:r>
          </a:p>
          <a:p>
            <a:r>
              <a:rPr lang="en-US" sz="2400" smtClean="0"/>
              <a:t>Use 4 space or less indentation.</a:t>
            </a:r>
          </a:p>
          <a:p>
            <a:r>
              <a:rPr lang="en-US" sz="2400" smtClean="0"/>
              <a:t>Use blank lines to identify related lines of code.</a:t>
            </a:r>
          </a:p>
          <a:p>
            <a:r>
              <a:rPr lang="en-US" sz="2400" smtClean="0"/>
              <a:t>Parentheses always help.</a:t>
            </a:r>
          </a:p>
          <a:p>
            <a:endParaRPr lang="en-US" sz="240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Use consistent naming conventions.</a:t>
            </a:r>
          </a:p>
          <a:p>
            <a:r>
              <a:rPr lang="en-US" sz="2400" smtClean="0"/>
              <a:t>Use pronounceable names.</a:t>
            </a:r>
          </a:p>
          <a:p>
            <a:r>
              <a:rPr lang="en-US" sz="2400" smtClean="0"/>
              <a:t>Good names aren’t necessarily long names.</a:t>
            </a:r>
          </a:p>
          <a:p>
            <a:r>
              <a:rPr lang="en-US" sz="2400" smtClean="0"/>
              <a:t>Don’t use abbreviations.</a:t>
            </a:r>
          </a:p>
          <a:p>
            <a:endParaRPr lang="en-US" sz="240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Write documentation for all classes and members.</a:t>
            </a:r>
          </a:p>
          <a:p>
            <a:r>
              <a:rPr lang="en-US" sz="2400" smtClean="0"/>
              <a:t>Don’t build circular package relationships.</a:t>
            </a:r>
          </a:p>
          <a:p>
            <a:r>
              <a:rPr lang="en-US" sz="2400" smtClean="0"/>
              <a:t>Import whole packages only in limited circumstances.</a:t>
            </a:r>
          </a:p>
          <a:p>
            <a:r>
              <a:rPr lang="en-US" sz="2400" smtClean="0"/>
              <a:t>Don’t subclass concrete classes.</a:t>
            </a:r>
          </a:p>
          <a:p>
            <a:r>
              <a:rPr lang="en-US" sz="2400" smtClean="0"/>
              <a:t>Use final for fields which shouldn’t change.</a:t>
            </a:r>
          </a:p>
          <a:p>
            <a:r>
              <a:rPr lang="en-US" sz="2400" smtClean="0"/>
              <a:t>Make all non-final fields private.</a:t>
            </a:r>
          </a:p>
          <a:p>
            <a:endParaRPr lang="en-US" sz="240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Each method should do one thing.</a:t>
            </a:r>
          </a:p>
          <a:p>
            <a:r>
              <a:rPr lang="en-US" sz="2400" smtClean="0"/>
              <a:t>Smaller methods are easier to understand.</a:t>
            </a:r>
          </a:p>
          <a:p>
            <a:r>
              <a:rPr lang="en-US" sz="2400" smtClean="0"/>
              <a:t>Partition methods to have short parameter lists.</a:t>
            </a:r>
          </a:p>
          <a:p>
            <a:r>
              <a:rPr lang="en-US" sz="2400" smtClean="0"/>
              <a:t>Don’t modify parameter variables.</a:t>
            </a:r>
          </a:p>
          <a:p>
            <a:r>
              <a:rPr lang="en-US" sz="2400" smtClean="0"/>
              <a:t>Create new variables rather than reassigning old ones.</a:t>
            </a:r>
          </a:p>
          <a:p>
            <a:endParaRPr lang="en-US" sz="240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and Statements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Don’t use exceptions for normal control flow.</a:t>
            </a:r>
          </a:p>
          <a:p>
            <a:r>
              <a:rPr lang="en-US" sz="2400" smtClean="0"/>
              <a:t>Don’t use declared exceptions for erroneous conditions.</a:t>
            </a:r>
          </a:p>
          <a:p>
            <a:r>
              <a:rPr lang="en-US" sz="2400" smtClean="0"/>
              <a:t>Let the language find errors for you.</a:t>
            </a:r>
          </a:p>
          <a:p>
            <a:r>
              <a:rPr lang="en-US" sz="2400" smtClean="0"/>
              <a:t>Use assertions.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and Exceptions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Readability is the most important attribute of style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Choose good names</a:t>
            </a:r>
          </a:p>
          <a:p>
            <a:endParaRPr lang="en-US" sz="2000" dirty="0"/>
          </a:p>
          <a:p>
            <a:r>
              <a:rPr lang="en-US" sz="2000" b="1">
                <a:solidFill>
                  <a:srgbClr val="000000"/>
                </a:solidFill>
              </a:rPr>
              <a:t>Don't fight the language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Be consistent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Comment appropriately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Don't let optimization interfere with readability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00"/>
                </a:solidFill>
              </a:rPr>
              <a:t>Be a chameleon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Java Standards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313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Concourse</vt:lpstr>
      <vt:lpstr>Coding Standards and  Design Guidelines</vt:lpstr>
      <vt:lpstr>Why have coding standards?</vt:lpstr>
      <vt:lpstr>Basic Principles</vt:lpstr>
      <vt:lpstr>Typography</vt:lpstr>
      <vt:lpstr>Naming</vt:lpstr>
      <vt:lpstr>Class Structure</vt:lpstr>
      <vt:lpstr>Methods and Statements</vt:lpstr>
      <vt:lpstr>Errors and Exceptions</vt:lpstr>
      <vt:lpstr>Basic Java Standards</vt:lpstr>
      <vt:lpstr>Acknowledgements</vt:lpstr>
    </vt:vector>
  </TitlesOfParts>
  <Company>CSUS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 and  Design Guidelines</dc:title>
  <dc:creator>ecslabuser</dc:creator>
  <cp:lastModifiedBy>Salil Nizar</cp:lastModifiedBy>
  <cp:revision>6</cp:revision>
  <dcterms:created xsi:type="dcterms:W3CDTF">2009-10-21T02:24:05Z</dcterms:created>
  <dcterms:modified xsi:type="dcterms:W3CDTF">2009-10-21T16:09:30Z</dcterms:modified>
</cp:coreProperties>
</file>