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85" r:id="rId7"/>
    <p:sldId id="286" r:id="rId8"/>
    <p:sldId id="287" r:id="rId9"/>
    <p:sldId id="263" r:id="rId10"/>
    <p:sldId id="290" r:id="rId11"/>
    <p:sldId id="264" r:id="rId12"/>
    <p:sldId id="260" r:id="rId13"/>
    <p:sldId id="265" r:id="rId14"/>
    <p:sldId id="261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67" r:id="rId23"/>
    <p:sldId id="289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8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73" autoAdjust="0"/>
    <p:restoredTop sz="94714" autoAdjust="0"/>
  </p:normalViewPr>
  <p:slideViewPr>
    <p:cSldViewPr>
      <p:cViewPr varScale="1">
        <p:scale>
          <a:sx n="55" d="100"/>
          <a:sy n="55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11426C-883F-4138-AEDA-78C0356360CB}" type="datetimeFigureOut">
              <a:rPr lang="en-US" smtClean="0"/>
              <a:pPr/>
              <a:t>3/2/2009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924544-5DAA-4710-AD3A-6D038C2AB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Overview Specification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Axon Guidance</a:t>
            </a:r>
          </a:p>
          <a:p>
            <a:r>
              <a:rPr lang="en-US" dirty="0" smtClean="0"/>
              <a:t>Steve Salmons, Salil Nizar, Forrest Slater, Morgan </a:t>
            </a:r>
            <a:r>
              <a:rPr lang="en-US" dirty="0" smtClean="0"/>
              <a:t>Darke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the Sponsor’s Need</a:t>
            </a:r>
          </a:p>
        </p:txBody>
      </p:sp>
      <p:sp>
        <p:nvSpPr>
          <p:cNvPr id="17411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Vision “High-level understanding”</a:t>
            </a:r>
          </a:p>
          <a:p>
            <a:pPr lvl="1"/>
            <a:r>
              <a:rPr lang="en-US" dirty="0" smtClean="0"/>
              <a:t>What are the sponsor’s goals?</a:t>
            </a:r>
          </a:p>
          <a:p>
            <a:pPr lvl="1"/>
            <a:r>
              <a:rPr lang="en-US" dirty="0" smtClean="0"/>
              <a:t>What “business” features should be implemented?</a:t>
            </a:r>
          </a:p>
          <a:p>
            <a:r>
              <a:rPr lang="en-US" dirty="0" smtClean="0"/>
              <a:t>Software  Requirement Specification (SRS) </a:t>
            </a:r>
          </a:p>
          <a:p>
            <a:pPr lvl="1"/>
            <a:r>
              <a:rPr lang="en-US" dirty="0" smtClean="0"/>
              <a:t>A complete and detailed understanding of requirements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b="1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Description of the Product</a:t>
            </a:r>
          </a:p>
          <a:p>
            <a:pPr lvl="1"/>
            <a:r>
              <a:rPr lang="en-US" dirty="0" smtClean="0"/>
              <a:t>Top-down approach on  how software system will be used.</a:t>
            </a:r>
          </a:p>
          <a:p>
            <a:pPr lvl="1"/>
            <a:r>
              <a:rPr lang="en-US" dirty="0" smtClean="0"/>
              <a:t>Sell the system on why its an effective solution to their problem.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Provide a briefly described list of products to be delivered to the sponsor.</a:t>
            </a:r>
          </a:p>
        </p:txBody>
      </p:sp>
      <p:sp>
        <p:nvSpPr>
          <p:cNvPr id="18434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b="1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Schedule</a:t>
            </a:r>
          </a:p>
          <a:p>
            <a:pPr lvl="1"/>
            <a:r>
              <a:rPr lang="en-US" dirty="0" smtClean="0"/>
              <a:t>Explanation of project’s software development lifecycle.</a:t>
            </a:r>
          </a:p>
          <a:p>
            <a:r>
              <a:rPr lang="en-US" dirty="0" smtClean="0"/>
              <a:t>Resource Requirements 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Organization and Staff</a:t>
            </a:r>
          </a:p>
          <a:p>
            <a:pPr lvl="1"/>
            <a:r>
              <a:rPr lang="en-US" dirty="0" smtClean="0"/>
              <a:t>Identify team member’s roles and responsibilities.</a:t>
            </a:r>
          </a:p>
          <a:p>
            <a:pPr lvl="1"/>
            <a:r>
              <a:rPr lang="en-US" dirty="0" smtClean="0"/>
              <a:t>Initiatives taken by team to maintain quality control through project phases.</a:t>
            </a:r>
          </a:p>
        </p:txBody>
      </p:sp>
      <p:sp>
        <p:nvSpPr>
          <p:cNvPr id="19458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b="1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exist which provide a fixed limit to the project?</a:t>
            </a:r>
          </a:p>
          <a:p>
            <a:r>
              <a:rPr lang="en-US" dirty="0" smtClean="0"/>
              <a:t>Are the sponsor and the team working under the same assumptions?</a:t>
            </a:r>
          </a:p>
          <a:p>
            <a:r>
              <a:rPr lang="en-US" dirty="0" smtClean="0"/>
              <a:t>Will the team require hardware or software from the sponsor in order to complete the project?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what the team is assuming responsibility to develop and deliver.</a:t>
            </a:r>
          </a:p>
          <a:p>
            <a:r>
              <a:rPr lang="en-US" dirty="0" smtClean="0"/>
              <a:t>Contains the team’s expectations of the sponsor sharing development responsibilities.</a:t>
            </a:r>
          </a:p>
          <a:p>
            <a:r>
              <a:rPr lang="en-US" dirty="0" smtClean="0"/>
              <a:t>Defines what the sponsor should expect when the project is finished.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senior project is designed to accomplish two goals:</a:t>
            </a:r>
          </a:p>
          <a:p>
            <a:pPr lvl="1"/>
            <a:r>
              <a:rPr lang="en-US" dirty="0" smtClean="0"/>
              <a:t>To develop and deliver a software system to a real customer.</a:t>
            </a:r>
          </a:p>
          <a:p>
            <a:pPr lvl="1"/>
            <a:r>
              <a:rPr lang="en-US" dirty="0" smtClean="0"/>
              <a:t>To provide a learning experience in which software engineering principles are applied to the development of a real-world software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students majoring in Computer Science at CSUS are required to complete a 2 semester senior project.</a:t>
            </a:r>
          </a:p>
          <a:p>
            <a:r>
              <a:rPr lang="en-US" dirty="0" smtClean="0"/>
              <a:t>Not responsible for any errors in the software, failure to meet any of the specified requirements, or failure to deliver the software.</a:t>
            </a:r>
          </a:p>
          <a:p>
            <a:r>
              <a:rPr lang="en-US" dirty="0" smtClean="0"/>
              <a:t>Due to the academic nature of the project, students can not be paid for work done.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 high-level understanding of the context of the project.</a:t>
            </a:r>
          </a:p>
          <a:p>
            <a:r>
              <a:rPr lang="en-US" dirty="0" smtClean="0"/>
              <a:t>Defines the scope of the project.</a:t>
            </a:r>
          </a:p>
          <a:p>
            <a:r>
              <a:rPr lang="en-US" dirty="0" smtClean="0"/>
              <a:t>Sets expectations of sponsor and team.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Project Overview Specification?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nor CSUS are responsible for maintaining the software after it has been delivered.</a:t>
            </a:r>
          </a:p>
          <a:p>
            <a:r>
              <a:rPr lang="en-US" dirty="0" smtClean="0"/>
              <a:t>Any work regarding the senior project can not extend beyond the completion date of CSC 191.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 formal agreements on the ownership of the product.</a:t>
            </a:r>
          </a:p>
          <a:p>
            <a:r>
              <a:rPr lang="en-US" dirty="0" smtClean="0"/>
              <a:t>Team members share ownership with the sponsor.</a:t>
            </a:r>
          </a:p>
          <a:p>
            <a:r>
              <a:rPr lang="en-US" dirty="0" smtClean="0"/>
              <a:t>If the sponsor requires legal title to the software, a separate document will have to be drafted.</a:t>
            </a:r>
          </a:p>
          <a:p>
            <a:r>
              <a:rPr lang="en-US" dirty="0" smtClean="0"/>
              <a:t>The Computer Science department reserves the right to use software and documentation as examples of student 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of the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b="1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approval and agreement with software proposal.</a:t>
            </a:r>
          </a:p>
          <a:p>
            <a:r>
              <a:rPr lang="en-US" dirty="0" smtClean="0"/>
              <a:t>Required signatories:</a:t>
            </a:r>
          </a:p>
          <a:p>
            <a:pPr lvl="1"/>
            <a:r>
              <a:rPr lang="en-US" dirty="0" smtClean="0"/>
              <a:t>Project Sponsor.</a:t>
            </a:r>
          </a:p>
          <a:p>
            <a:pPr lvl="1"/>
            <a:r>
              <a:rPr lang="en-US" dirty="0" smtClean="0"/>
              <a:t>Each Member of Team.</a:t>
            </a:r>
          </a:p>
          <a:p>
            <a:pPr lvl="1"/>
            <a:r>
              <a:rPr lang="en-US" dirty="0" smtClean="0"/>
              <a:t>Faculty Advisor.</a:t>
            </a:r>
          </a:p>
          <a:p>
            <a:r>
              <a:rPr lang="en-US" dirty="0" smtClean="0"/>
              <a:t>Include name, full title, and full name of the organization.</a:t>
            </a:r>
          </a:p>
          <a:p>
            <a:r>
              <a:rPr lang="en-US" dirty="0" smtClean="0"/>
              <a:t>De facto “contract” between team and sponsor.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Sign-off Sheet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the “Executive Summary” section.</a:t>
            </a:r>
          </a:p>
          <a:p>
            <a:r>
              <a:rPr lang="en-US" dirty="0" smtClean="0"/>
              <a:t>Can’t summarize what you haven’t written.</a:t>
            </a:r>
          </a:p>
          <a:p>
            <a:r>
              <a:rPr lang="en-US" dirty="0" smtClean="0"/>
              <a:t>5 major subsections: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Section 1 Last?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form a</a:t>
            </a:r>
          </a:p>
          <a:p>
            <a:pPr>
              <a:buNone/>
            </a:pPr>
            <a:r>
              <a:rPr lang="en-US" dirty="0" smtClean="0"/>
              <a:t>				MUTUAL</a:t>
            </a:r>
          </a:p>
          <a:p>
            <a:pPr>
              <a:buNone/>
            </a:pPr>
            <a:r>
              <a:rPr lang="en-US" dirty="0" smtClean="0"/>
              <a:t>   understanding between team and sponsor, as well as describe what is expected over the course.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brief explanation of what will and will not be covered by the document.</a:t>
            </a:r>
          </a:p>
          <a:p>
            <a:r>
              <a:rPr lang="en-US" dirty="0" smtClean="0"/>
              <a:t>What it is:</a:t>
            </a:r>
          </a:p>
          <a:p>
            <a:pPr lvl="1"/>
            <a:r>
              <a:rPr lang="en-US" dirty="0" smtClean="0"/>
              <a:t>“10,000 foot view”</a:t>
            </a:r>
          </a:p>
          <a:p>
            <a:r>
              <a:rPr lang="en-US" dirty="0" smtClean="0"/>
              <a:t>What its not:</a:t>
            </a:r>
          </a:p>
          <a:p>
            <a:pPr lvl="1"/>
            <a:r>
              <a:rPr lang="en-US" dirty="0" smtClean="0"/>
              <a:t>Technical.</a:t>
            </a:r>
          </a:p>
          <a:p>
            <a:pPr lvl="1"/>
            <a:r>
              <a:rPr lang="en-US" dirty="0" smtClean="0"/>
              <a:t>A complete set of requirements.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jargon “glossary.”</a:t>
            </a:r>
          </a:p>
          <a:p>
            <a:pPr lvl="1"/>
            <a:r>
              <a:rPr lang="en-US" dirty="0" smtClean="0"/>
              <a:t>Some sponsors may not know all of the jargon, both technical and documentation.</a:t>
            </a:r>
          </a:p>
          <a:p>
            <a:r>
              <a:rPr lang="en-US" dirty="0" smtClean="0"/>
              <a:t>Terminology, acronyms, and abbreviations.</a:t>
            </a:r>
          </a:p>
          <a:p>
            <a:pPr lvl="1"/>
            <a:r>
              <a:rPr lang="en-US" dirty="0" smtClean="0"/>
              <a:t>Ex:  “Software Requirements Specification. Documentation of the essential requirements (functions/features/uses, performance, design constraints, and attributes) of the software and its external interfaces.”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Bibliography of any sources used in the creation of this document.</a:t>
            </a:r>
          </a:p>
          <a:p>
            <a:r>
              <a:rPr lang="en-US" dirty="0" smtClean="0"/>
              <a:t>Any sources referenced by both your team and your sponsor.</a:t>
            </a:r>
          </a:p>
          <a:p>
            <a:r>
              <a:rPr lang="en-US" dirty="0" smtClean="0"/>
              <a:t>MLA standards.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“synopsis” of the other sections.</a:t>
            </a:r>
          </a:p>
          <a:p>
            <a:r>
              <a:rPr lang="en-US" dirty="0" smtClean="0"/>
              <a:t>A hybridization of a table of contents and a brief description of each section/subsection.</a:t>
            </a:r>
          </a:p>
          <a:p>
            <a:r>
              <a:rPr lang="en-US" dirty="0" smtClean="0"/>
              <a:t>Begins with Section 2 and includes the Appendix.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b="1" dirty="0" smtClean="0"/>
              <a:t>Appendices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Qualifications of the team.</a:t>
            </a:r>
          </a:p>
          <a:p>
            <a:r>
              <a:rPr lang="en-US" dirty="0" smtClean="0"/>
              <a:t>Resumes from the Prospectus can be used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A: Project Team Experience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two lists to be agreed upon by both sponsor and team.</a:t>
            </a:r>
          </a:p>
          <a:p>
            <a:r>
              <a:rPr lang="en-US" dirty="0" smtClean="0"/>
              <a:t>“Requirements Bill of Rights for Software Customers” – what the sponsor can expect from its team.</a:t>
            </a:r>
          </a:p>
          <a:p>
            <a:r>
              <a:rPr lang="en-US" dirty="0" smtClean="0"/>
              <a:t>“Requirements Bill of Responsibilities for Software Customers” – expectations of the sponsor.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B: Partnership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both CSC 190 and 191.</a:t>
            </a:r>
          </a:p>
          <a:p>
            <a:r>
              <a:rPr lang="en-US" dirty="0" smtClean="0"/>
              <a:t>Tables of:</a:t>
            </a:r>
          </a:p>
          <a:p>
            <a:pPr lvl="1"/>
            <a:r>
              <a:rPr lang="en-US" dirty="0" smtClean="0"/>
              <a:t>Phase / Deliverable / Approvals Required.</a:t>
            </a:r>
          </a:p>
          <a:p>
            <a:pPr lvl="1"/>
            <a:r>
              <a:rPr lang="en-US" dirty="0" smtClean="0"/>
              <a:t>Phase / Estimated % of Work / Hours.</a:t>
            </a:r>
          </a:p>
          <a:p>
            <a:pPr lvl="1"/>
            <a:r>
              <a:rPr lang="en-US" dirty="0" smtClean="0"/>
              <a:t>Week per week schedule of phases.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C: Phases of 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733800"/>
            <a:ext cx="4572000" cy="2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Product Sponsor and Sponsor Need</a:t>
            </a:r>
          </a:p>
          <a:p>
            <a:r>
              <a:rPr lang="en-US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Sponsor Identification.</a:t>
            </a:r>
          </a:p>
          <a:p>
            <a:pPr lvl="1"/>
            <a:r>
              <a:rPr lang="en-US" dirty="0" smtClean="0"/>
              <a:t>Sponsor’s “Business”.</a:t>
            </a:r>
          </a:p>
          <a:p>
            <a:pPr lvl="1"/>
            <a:r>
              <a:rPr lang="en-US" dirty="0" smtClean="0"/>
              <a:t>Description of the Need.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Sponsor and Sponsor Need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Who is the sponsor?</a:t>
            </a:r>
          </a:p>
          <a:p>
            <a:pPr lvl="1"/>
            <a:r>
              <a:rPr lang="en-US" dirty="0" smtClean="0"/>
              <a:t>Use the complete organization name.</a:t>
            </a:r>
          </a:p>
          <a:p>
            <a:pPr lvl="0"/>
            <a:r>
              <a:rPr lang="en-US" dirty="0" smtClean="0"/>
              <a:t>Names and titles of project contacts at organization.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Sponsor Identification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does the sponsor do?</a:t>
            </a:r>
          </a:p>
          <a:p>
            <a:pPr lvl="1"/>
            <a:r>
              <a:rPr lang="en-US" dirty="0" smtClean="0"/>
              <a:t>How is their business organized?</a:t>
            </a:r>
          </a:p>
          <a:p>
            <a:pPr lvl="1"/>
            <a:r>
              <a:rPr lang="en-US" dirty="0" smtClean="0"/>
              <a:t>How do they provide goods/services?</a:t>
            </a:r>
          </a:p>
          <a:p>
            <a:pPr lvl="0"/>
            <a:r>
              <a:rPr lang="en-US" dirty="0" smtClean="0"/>
              <a:t>Where does the project fit in terms of the sponsor’s business?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Sponsor’s “Business”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does the project need to accomplish?</a:t>
            </a:r>
          </a:p>
          <a:p>
            <a:pPr lvl="0"/>
            <a:r>
              <a:rPr lang="en-US" dirty="0" smtClean="0"/>
              <a:t>What constraints has the sponsor provided?</a:t>
            </a:r>
          </a:p>
          <a:p>
            <a:pPr lvl="0"/>
            <a:r>
              <a:rPr lang="en-US" dirty="0" smtClean="0"/>
              <a:t>Vision. </a:t>
            </a:r>
          </a:p>
          <a:p>
            <a:pPr lvl="1"/>
            <a:r>
              <a:rPr lang="en-US" dirty="0" smtClean="0"/>
              <a:t>Why is the project being proposed? Describe the problems with the current approach.</a:t>
            </a:r>
          </a:p>
          <a:p>
            <a:pPr lvl="0"/>
            <a:r>
              <a:rPr lang="en-US" dirty="0" smtClean="0"/>
              <a:t>Goals of the team.</a:t>
            </a:r>
          </a:p>
          <a:p>
            <a:pPr lvl="0"/>
            <a:r>
              <a:rPr lang="en-US" dirty="0" smtClean="0"/>
              <a:t>Success Criteria.</a:t>
            </a:r>
          </a:p>
          <a:p>
            <a:pPr lvl="1"/>
            <a:r>
              <a:rPr lang="en-US" dirty="0" smtClean="0"/>
              <a:t>What does the sponsor want to do with your solution?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Description of the Need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Sponsor and Sponsor Need</a:t>
            </a:r>
          </a:p>
          <a:p>
            <a:r>
              <a:rPr lang="en-US" b="1" dirty="0" smtClean="0"/>
              <a:t>Method for Satisfying the Sponsor’s Need</a:t>
            </a:r>
          </a:p>
          <a:p>
            <a:r>
              <a:rPr lang="en-US" dirty="0" smtClean="0"/>
              <a:t>Technical Proposal</a:t>
            </a:r>
          </a:p>
          <a:p>
            <a:r>
              <a:rPr lang="en-US" dirty="0" smtClean="0"/>
              <a:t>Management Proposal</a:t>
            </a:r>
          </a:p>
          <a:p>
            <a:r>
              <a:rPr lang="en-US" dirty="0" smtClean="0"/>
              <a:t>Conditions and Comments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of Product Overview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1168</Words>
  <Application>Microsoft Office PowerPoint</Application>
  <PresentationFormat>On-screen Show (4:3)</PresentationFormat>
  <Paragraphs>208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Project Overview Specification Document</vt:lpstr>
      <vt:lpstr>What is the Project Overview Specification?</vt:lpstr>
      <vt:lpstr>Contents of Product Overview Specification</vt:lpstr>
      <vt:lpstr>Contents of Product Overview Specification</vt:lpstr>
      <vt:lpstr>Project Sponsor and Sponsor Need</vt:lpstr>
      <vt:lpstr>Sponsor Identification</vt:lpstr>
      <vt:lpstr>Sponsor’s “Business”</vt:lpstr>
      <vt:lpstr>Description of the Need</vt:lpstr>
      <vt:lpstr>Contents of Product Overview Specification</vt:lpstr>
      <vt:lpstr>Satisfying the Sponsor’s Need</vt:lpstr>
      <vt:lpstr>Contents of Product Overview Specification</vt:lpstr>
      <vt:lpstr>Technical Proposal</vt:lpstr>
      <vt:lpstr>Contents of Product Overview Specification</vt:lpstr>
      <vt:lpstr>Management Proposal</vt:lpstr>
      <vt:lpstr>Contents of Product Overview Specification</vt:lpstr>
      <vt:lpstr>Assumptions and Constraints</vt:lpstr>
      <vt:lpstr>Limiting Conditions</vt:lpstr>
      <vt:lpstr>Goals</vt:lpstr>
      <vt:lpstr>Disclaimers</vt:lpstr>
      <vt:lpstr>Support Limitations</vt:lpstr>
      <vt:lpstr>Ownership of the Product</vt:lpstr>
      <vt:lpstr>Contents of Product Overview Specification</vt:lpstr>
      <vt:lpstr>Sign-off Sheet </vt:lpstr>
      <vt:lpstr>Contents of Product Overview Specification</vt:lpstr>
      <vt:lpstr>Why Is Section 1 Last?</vt:lpstr>
      <vt:lpstr>Purpose</vt:lpstr>
      <vt:lpstr>Scope</vt:lpstr>
      <vt:lpstr>Definitions</vt:lpstr>
      <vt:lpstr>References</vt:lpstr>
      <vt:lpstr>Overview</vt:lpstr>
      <vt:lpstr>Contents of Product Overview Specification</vt:lpstr>
      <vt:lpstr>Appendix A: Project Team Experience</vt:lpstr>
      <vt:lpstr>Appendix B: Partnership</vt:lpstr>
      <vt:lpstr>Appendix C: Phases of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Salil Nizar</dc:creator>
  <cp:lastModifiedBy>Salil Nizar</cp:lastModifiedBy>
  <cp:revision>16</cp:revision>
  <dcterms:created xsi:type="dcterms:W3CDTF">2009-03-01T00:19:48Z</dcterms:created>
  <dcterms:modified xsi:type="dcterms:W3CDTF">2009-03-02T16:35:35Z</dcterms:modified>
</cp:coreProperties>
</file>