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300700" cy="10299700"/>
  <p:notesSz cx="18300700" cy="102997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80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8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8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17" name="bg object 17"/>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sp>
        <p:nvSpPr>
          <p:cNvPr id="18" name="bg object 18"/>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19" name="bg object 19"/>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sp>
        <p:nvSpPr>
          <p:cNvPr id="20" name="bg object 20"/>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8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6649753" y="3994226"/>
            <a:ext cx="5001193" cy="1682750"/>
          </a:xfrm>
          <a:prstGeom prst="rect">
            <a:avLst/>
          </a:prstGeom>
        </p:spPr>
        <p:txBody>
          <a:bodyPr wrap="square" lIns="0" tIns="0" rIns="0" bIns="0">
            <a:spAutoFit/>
          </a:bodyPr>
          <a:lstStyle>
            <a:lvl1pPr>
              <a:defRPr sz="10850" b="0" i="0">
                <a:solidFill>
                  <a:srgbClr val="332C2C"/>
                </a:solidFill>
                <a:latin typeface="Cambria"/>
                <a:cs typeface="Cambria"/>
              </a:defRPr>
            </a:lvl1pPr>
          </a:lstStyle>
          <a:p>
            <a:endParaRPr/>
          </a:p>
        </p:txBody>
      </p:sp>
      <p:sp>
        <p:nvSpPr>
          <p:cNvPr id="3" name="Holder 3"/>
          <p:cNvSpPr>
            <a:spLocks noGrp="1"/>
          </p:cNvSpPr>
          <p:nvPr>
            <p:ph type="body" idx="1"/>
          </p:nvPr>
        </p:nvSpPr>
        <p:spPr>
          <a:xfrm>
            <a:off x="1196149" y="3420110"/>
            <a:ext cx="15908401" cy="299847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10105" y="2753220"/>
            <a:ext cx="14653260" cy="5671820"/>
          </a:xfrm>
          <a:prstGeom prst="rect">
            <a:avLst/>
          </a:prstGeom>
        </p:spPr>
        <p:txBody>
          <a:bodyPr vert="horz" wrap="square" lIns="0" tIns="56515" rIns="0" bIns="0" rtlCol="0">
            <a:spAutoFit/>
          </a:bodyPr>
          <a:lstStyle/>
          <a:p>
            <a:pPr marL="12700" marR="5080" algn="ctr">
              <a:lnSpc>
                <a:spcPts val="8850"/>
              </a:lnSpc>
              <a:spcBef>
                <a:spcPts val="445"/>
              </a:spcBef>
            </a:pPr>
            <a:r>
              <a:rPr sz="7400" spc="150" dirty="0">
                <a:solidFill>
                  <a:srgbClr val="332C2C"/>
                </a:solidFill>
                <a:latin typeface="Calibri"/>
                <a:cs typeface="Calibri"/>
              </a:rPr>
              <a:t>Uniting</a:t>
            </a:r>
            <a:r>
              <a:rPr sz="7400" spc="-265" dirty="0">
                <a:solidFill>
                  <a:srgbClr val="332C2C"/>
                </a:solidFill>
                <a:latin typeface="Calibri"/>
                <a:cs typeface="Calibri"/>
              </a:rPr>
              <a:t> </a:t>
            </a:r>
            <a:r>
              <a:rPr sz="7400" spc="55" dirty="0">
                <a:solidFill>
                  <a:srgbClr val="332C2C"/>
                </a:solidFill>
                <a:latin typeface="Calibri"/>
                <a:cs typeface="Calibri"/>
              </a:rPr>
              <a:t>Africa:</a:t>
            </a:r>
            <a:r>
              <a:rPr sz="7400" spc="-270" dirty="0">
                <a:solidFill>
                  <a:srgbClr val="332C2C"/>
                </a:solidFill>
                <a:latin typeface="Calibri"/>
                <a:cs typeface="Calibri"/>
              </a:rPr>
              <a:t> </a:t>
            </a:r>
            <a:r>
              <a:rPr sz="7400" spc="180" dirty="0">
                <a:solidFill>
                  <a:srgbClr val="332C2C"/>
                </a:solidFill>
                <a:latin typeface="Calibri"/>
                <a:cs typeface="Calibri"/>
              </a:rPr>
              <a:t>Cultivating</a:t>
            </a:r>
            <a:r>
              <a:rPr sz="7400" spc="-265" dirty="0">
                <a:solidFill>
                  <a:srgbClr val="332C2C"/>
                </a:solidFill>
                <a:latin typeface="Calibri"/>
                <a:cs typeface="Calibri"/>
              </a:rPr>
              <a:t> </a:t>
            </a:r>
            <a:r>
              <a:rPr sz="7400" spc="100" dirty="0">
                <a:solidFill>
                  <a:srgbClr val="332C2C"/>
                </a:solidFill>
                <a:latin typeface="Calibri"/>
                <a:cs typeface="Calibri"/>
              </a:rPr>
              <a:t>Leadership </a:t>
            </a:r>
            <a:r>
              <a:rPr sz="7400" spc="-1660" dirty="0">
                <a:solidFill>
                  <a:srgbClr val="332C2C"/>
                </a:solidFill>
                <a:latin typeface="Calibri"/>
                <a:cs typeface="Calibri"/>
              </a:rPr>
              <a:t> </a:t>
            </a:r>
            <a:r>
              <a:rPr sz="7400" spc="45" dirty="0">
                <a:solidFill>
                  <a:srgbClr val="332C2C"/>
                </a:solidFill>
                <a:latin typeface="Calibri"/>
                <a:cs typeface="Calibri"/>
              </a:rPr>
              <a:t>for</a:t>
            </a:r>
            <a:r>
              <a:rPr sz="7400" spc="-260" dirty="0">
                <a:solidFill>
                  <a:srgbClr val="332C2C"/>
                </a:solidFill>
                <a:latin typeface="Calibri"/>
                <a:cs typeface="Calibri"/>
              </a:rPr>
              <a:t> </a:t>
            </a:r>
            <a:r>
              <a:rPr sz="7400" spc="-40" dirty="0">
                <a:solidFill>
                  <a:srgbClr val="332C2C"/>
                </a:solidFill>
                <a:latin typeface="Calibri"/>
                <a:cs typeface="Calibri"/>
              </a:rPr>
              <a:t>a</a:t>
            </a:r>
            <a:r>
              <a:rPr sz="7400" spc="-254" dirty="0">
                <a:solidFill>
                  <a:srgbClr val="332C2C"/>
                </a:solidFill>
                <a:latin typeface="Calibri"/>
                <a:cs typeface="Calibri"/>
              </a:rPr>
              <a:t> </a:t>
            </a:r>
            <a:r>
              <a:rPr sz="7400" spc="60" dirty="0">
                <a:solidFill>
                  <a:srgbClr val="332C2C"/>
                </a:solidFill>
                <a:latin typeface="Calibri"/>
                <a:cs typeface="Calibri"/>
              </a:rPr>
              <a:t>Prosperous</a:t>
            </a:r>
            <a:r>
              <a:rPr sz="7400" spc="-260" dirty="0">
                <a:solidFill>
                  <a:srgbClr val="332C2C"/>
                </a:solidFill>
                <a:latin typeface="Calibri"/>
                <a:cs typeface="Calibri"/>
              </a:rPr>
              <a:t> </a:t>
            </a:r>
            <a:r>
              <a:rPr sz="7400" spc="105" dirty="0">
                <a:solidFill>
                  <a:srgbClr val="332C2C"/>
                </a:solidFill>
                <a:latin typeface="Calibri"/>
                <a:cs typeface="Calibri"/>
              </a:rPr>
              <a:t>and</a:t>
            </a:r>
            <a:r>
              <a:rPr sz="7400" spc="-254" dirty="0">
                <a:solidFill>
                  <a:srgbClr val="332C2C"/>
                </a:solidFill>
                <a:latin typeface="Calibri"/>
                <a:cs typeface="Calibri"/>
              </a:rPr>
              <a:t> </a:t>
            </a:r>
            <a:r>
              <a:rPr sz="7400" spc="35" dirty="0">
                <a:solidFill>
                  <a:srgbClr val="332C2C"/>
                </a:solidFill>
                <a:latin typeface="Calibri"/>
                <a:cs typeface="Calibri"/>
              </a:rPr>
              <a:t>Peaceful</a:t>
            </a:r>
            <a:r>
              <a:rPr sz="7400" spc="-260" dirty="0">
                <a:solidFill>
                  <a:srgbClr val="332C2C"/>
                </a:solidFill>
                <a:latin typeface="Calibri"/>
                <a:cs typeface="Calibri"/>
              </a:rPr>
              <a:t> </a:t>
            </a:r>
            <a:r>
              <a:rPr sz="7400" spc="120" dirty="0">
                <a:solidFill>
                  <a:srgbClr val="332C2C"/>
                </a:solidFill>
                <a:latin typeface="Calibri"/>
                <a:cs typeface="Calibri"/>
              </a:rPr>
              <a:t>Future</a:t>
            </a:r>
            <a:endParaRPr sz="7400">
              <a:latin typeface="Calibri"/>
              <a:cs typeface="Calibri"/>
            </a:endParaRPr>
          </a:p>
          <a:p>
            <a:pPr>
              <a:lnSpc>
                <a:spcPct val="100000"/>
              </a:lnSpc>
              <a:spcBef>
                <a:spcPts val="15"/>
              </a:spcBef>
            </a:pPr>
            <a:endParaRPr sz="7000">
              <a:latin typeface="Calibri"/>
              <a:cs typeface="Calibri"/>
            </a:endParaRPr>
          </a:p>
          <a:p>
            <a:pPr marL="1712595" marR="1686560" algn="ctr">
              <a:lnSpc>
                <a:spcPct val="100499"/>
              </a:lnSpc>
            </a:pPr>
            <a:r>
              <a:rPr sz="7400" spc="380" dirty="0">
                <a:solidFill>
                  <a:srgbClr val="332C2C"/>
                </a:solidFill>
                <a:latin typeface="Calibri"/>
                <a:cs typeface="Calibri"/>
              </a:rPr>
              <a:t>STEPHE</a:t>
            </a:r>
            <a:r>
              <a:rPr sz="7400" spc="495" dirty="0">
                <a:solidFill>
                  <a:srgbClr val="332C2C"/>
                </a:solidFill>
                <a:latin typeface="Calibri"/>
                <a:cs typeface="Calibri"/>
              </a:rPr>
              <a:t>N</a:t>
            </a:r>
            <a:r>
              <a:rPr sz="7400" spc="-270" dirty="0">
                <a:solidFill>
                  <a:srgbClr val="332C2C"/>
                </a:solidFill>
                <a:latin typeface="Calibri"/>
                <a:cs typeface="Calibri"/>
              </a:rPr>
              <a:t> </a:t>
            </a:r>
            <a:r>
              <a:rPr sz="7400" spc="-15" dirty="0">
                <a:solidFill>
                  <a:srgbClr val="332C2C"/>
                </a:solidFill>
                <a:latin typeface="Calibri"/>
                <a:cs typeface="Calibri"/>
              </a:rPr>
              <a:t>MBUR</a:t>
            </a:r>
            <a:r>
              <a:rPr sz="7400" spc="-10" dirty="0">
                <a:solidFill>
                  <a:srgbClr val="332C2C"/>
                </a:solidFill>
                <a:latin typeface="Calibri"/>
                <a:cs typeface="Calibri"/>
              </a:rPr>
              <a:t>U</a:t>
            </a:r>
            <a:r>
              <a:rPr sz="7400" spc="-265" dirty="0">
                <a:solidFill>
                  <a:srgbClr val="332C2C"/>
                </a:solidFill>
                <a:latin typeface="Calibri"/>
                <a:cs typeface="Calibri"/>
              </a:rPr>
              <a:t> </a:t>
            </a:r>
            <a:r>
              <a:rPr sz="7400" spc="260" dirty="0">
                <a:solidFill>
                  <a:srgbClr val="332C2C"/>
                </a:solidFill>
                <a:latin typeface="Calibri"/>
                <a:cs typeface="Calibri"/>
              </a:rPr>
              <a:t>GATHIMA </a:t>
            </a:r>
            <a:r>
              <a:rPr sz="7400" spc="100" dirty="0">
                <a:solidFill>
                  <a:srgbClr val="332C2C"/>
                </a:solidFill>
                <a:latin typeface="Calibri"/>
                <a:cs typeface="Calibri"/>
              </a:rPr>
              <a:t>C02</a:t>
            </a:r>
            <a:r>
              <a:rPr sz="7400" cap="small" spc="-240" dirty="0">
                <a:solidFill>
                  <a:srgbClr val="332C2C"/>
                </a:solidFill>
                <a:latin typeface="Calibri"/>
                <a:cs typeface="Calibri"/>
              </a:rPr>
              <a:t>5</a:t>
            </a:r>
            <a:r>
              <a:rPr sz="7400" spc="-90" dirty="0">
                <a:solidFill>
                  <a:srgbClr val="332C2C"/>
                </a:solidFill>
                <a:latin typeface="Calibri"/>
                <a:cs typeface="Calibri"/>
              </a:rPr>
              <a:t>-01-1869/2020</a:t>
            </a:r>
            <a:endParaRPr sz="7400">
              <a:latin typeface="Calibri"/>
              <a:cs typeface="Calibri"/>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1588" y="1535024"/>
            <a:ext cx="7538720" cy="779780"/>
          </a:xfrm>
          <a:prstGeom prst="rect">
            <a:avLst/>
          </a:prstGeom>
        </p:spPr>
        <p:txBody>
          <a:bodyPr vert="horz" wrap="square" lIns="0" tIns="12700" rIns="0" bIns="0" rtlCol="0">
            <a:spAutoFit/>
          </a:bodyPr>
          <a:lstStyle/>
          <a:p>
            <a:pPr marL="12700">
              <a:lnSpc>
                <a:spcPct val="100000"/>
              </a:lnSpc>
              <a:spcBef>
                <a:spcPts val="100"/>
              </a:spcBef>
            </a:pPr>
            <a:r>
              <a:rPr sz="4950" spc="70" dirty="0">
                <a:latin typeface="Calibri"/>
                <a:cs typeface="Calibri"/>
              </a:rPr>
              <a:t>Introductio</a:t>
            </a:r>
            <a:r>
              <a:rPr sz="4950" spc="100" dirty="0">
                <a:latin typeface="Calibri"/>
                <a:cs typeface="Calibri"/>
              </a:rPr>
              <a:t>n</a:t>
            </a:r>
            <a:r>
              <a:rPr sz="4950" spc="-185" dirty="0">
                <a:latin typeface="Calibri"/>
                <a:cs typeface="Calibri"/>
              </a:rPr>
              <a:t> </a:t>
            </a:r>
            <a:r>
              <a:rPr sz="4950" spc="-75" dirty="0">
                <a:latin typeface="Calibri"/>
                <a:cs typeface="Calibri"/>
              </a:rPr>
              <a:t>t</a:t>
            </a:r>
            <a:r>
              <a:rPr sz="4950" spc="-110" dirty="0">
                <a:latin typeface="Calibri"/>
                <a:cs typeface="Calibri"/>
              </a:rPr>
              <a:t>o</a:t>
            </a:r>
            <a:r>
              <a:rPr sz="4950" spc="-185" dirty="0">
                <a:latin typeface="Calibri"/>
                <a:cs typeface="Calibri"/>
              </a:rPr>
              <a:t> </a:t>
            </a:r>
            <a:r>
              <a:rPr sz="4950" spc="95" dirty="0">
                <a:latin typeface="Calibri"/>
                <a:cs typeface="Calibri"/>
              </a:rPr>
              <a:t>Africa</a:t>
            </a:r>
            <a:r>
              <a:rPr sz="4950" spc="130" dirty="0">
                <a:latin typeface="Calibri"/>
                <a:cs typeface="Calibri"/>
              </a:rPr>
              <a:t>n</a:t>
            </a:r>
            <a:r>
              <a:rPr sz="4950" spc="-185" dirty="0">
                <a:latin typeface="Calibri"/>
                <a:cs typeface="Calibri"/>
              </a:rPr>
              <a:t> </a:t>
            </a:r>
            <a:r>
              <a:rPr sz="4950" spc="65" dirty="0">
                <a:latin typeface="Calibri"/>
                <a:cs typeface="Calibri"/>
              </a:rPr>
              <a:t>Unity</a:t>
            </a:r>
            <a:endParaRPr sz="4950">
              <a:latin typeface="Calibri"/>
              <a:cs typeface="Calibri"/>
            </a:endParaRPr>
          </a:p>
        </p:txBody>
      </p:sp>
      <p:sp>
        <p:nvSpPr>
          <p:cNvPr id="13" name="object 13"/>
          <p:cNvSpPr txBox="1"/>
          <p:nvPr/>
        </p:nvSpPr>
        <p:spPr>
          <a:xfrm>
            <a:off x="8845550" y="3264332"/>
            <a:ext cx="9455150" cy="6408806"/>
          </a:xfrm>
          <a:prstGeom prst="rect">
            <a:avLst/>
          </a:prstGeom>
        </p:spPr>
        <p:txBody>
          <a:bodyPr vert="horz" wrap="square" lIns="0" tIns="6985" rIns="0" bIns="0" rtlCol="0">
            <a:spAutoFit/>
          </a:bodyPr>
          <a:lstStyle/>
          <a:p>
            <a:r>
              <a:rPr lang="en-US" sz="3200" b="1" dirty="0"/>
              <a:t>“</a:t>
            </a:r>
            <a:r>
              <a:rPr lang="en-US" sz="3200" dirty="0"/>
              <a:t>In a world of diversity, Africa stands as a continent of potential. This presentation explores the significance of uniting Africa through leadership that fosters a prosperous and peaceful future for all its nations. Together, we can harness our strengths and address our challenges.“</a:t>
            </a:r>
          </a:p>
          <a:p>
            <a:endParaRPr lang="en-US" sz="3200" dirty="0"/>
          </a:p>
          <a:p>
            <a:r>
              <a:rPr lang="en-US" sz="3200" b="1" dirty="0"/>
              <a:t>Addition</a:t>
            </a:r>
          </a:p>
          <a:p>
            <a:r>
              <a:rPr lang="en-US" sz="3200" dirty="0"/>
              <a:t> "Africa, </a:t>
            </a:r>
            <a:r>
              <a:rPr lang="en-US" sz="3200" dirty="0" err="1"/>
              <a:t>shinda</a:t>
            </a:r>
            <a:r>
              <a:rPr lang="en-US" sz="3200" dirty="0"/>
              <a:t> </a:t>
            </a:r>
            <a:r>
              <a:rPr lang="en-US" sz="3200" dirty="0" err="1"/>
              <a:t>faraja</a:t>
            </a:r>
            <a:r>
              <a:rPr lang="en-US" sz="3200" dirty="0"/>
              <a:t> </a:t>
            </a:r>
            <a:r>
              <a:rPr lang="en-US" sz="3200" dirty="0" err="1"/>
              <a:t>marekani</a:t>
            </a:r>
            <a:r>
              <a:rPr lang="en-US" sz="3200" dirty="0"/>
              <a:t>,</a:t>
            </a:r>
            <a:br>
              <a:rPr lang="en-US" sz="3200" dirty="0"/>
            </a:br>
            <a:r>
              <a:rPr lang="en-US" sz="3200" dirty="0" err="1"/>
              <a:t>Mwafrika</a:t>
            </a:r>
            <a:r>
              <a:rPr lang="en-US" sz="3200" dirty="0"/>
              <a:t> </a:t>
            </a:r>
            <a:r>
              <a:rPr lang="en-US" sz="3200" dirty="0" err="1"/>
              <a:t>kuuwa</a:t>
            </a:r>
            <a:r>
              <a:rPr lang="en-US" sz="3200" dirty="0"/>
              <a:t> </a:t>
            </a:r>
            <a:r>
              <a:rPr lang="en-US" sz="3200" dirty="0" err="1"/>
              <a:t>mwafrika</a:t>
            </a:r>
            <a:r>
              <a:rPr lang="en-US" sz="3200" dirty="0"/>
              <a:t>,</a:t>
            </a:r>
            <a:br>
              <a:rPr lang="en-US" sz="3200" dirty="0"/>
            </a:br>
            <a:r>
              <a:rPr lang="en-US" sz="3200" dirty="0" err="1"/>
              <a:t>Mwafrika</a:t>
            </a:r>
            <a:r>
              <a:rPr lang="en-US" sz="3200" dirty="0"/>
              <a:t> </a:t>
            </a:r>
            <a:r>
              <a:rPr lang="en-US" sz="3200" dirty="0" err="1"/>
              <a:t>kujisahau</a:t>
            </a:r>
            <a:r>
              <a:rPr lang="en-US" sz="3200" dirty="0"/>
              <a:t>,</a:t>
            </a:r>
            <a:br>
              <a:rPr lang="en-US" sz="3200" dirty="0"/>
            </a:br>
            <a:r>
              <a:rPr lang="en-US" sz="3200" dirty="0" err="1"/>
              <a:t>Mwafrika</a:t>
            </a:r>
            <a:r>
              <a:rPr lang="en-US" sz="3200" dirty="0"/>
              <a:t> </a:t>
            </a:r>
            <a:r>
              <a:rPr lang="en-US" sz="3200" dirty="0" err="1"/>
              <a:t>mjinga</a:t>
            </a:r>
            <a:r>
              <a:rPr lang="en-US" sz="3200" dirty="0"/>
              <a:t>,</a:t>
            </a:r>
            <a:br>
              <a:rPr lang="en-US" sz="3200" dirty="0"/>
            </a:br>
            <a:r>
              <a:rPr lang="en-US" sz="3200" dirty="0" err="1"/>
              <a:t>Mwafrika</a:t>
            </a:r>
            <a:r>
              <a:rPr lang="en-US" sz="3200" dirty="0"/>
              <a:t> </a:t>
            </a:r>
            <a:r>
              <a:rPr lang="en-US" sz="3200" dirty="0" err="1"/>
              <a:t>mpenda</a:t>
            </a:r>
            <a:r>
              <a:rPr lang="en-US" sz="3200" dirty="0"/>
              <a:t> </a:t>
            </a:r>
            <a:r>
              <a:rPr lang="en-US" sz="3200" dirty="0" err="1"/>
              <a:t>vyawenyewe</a:t>
            </a:r>
            <a:r>
              <a:rPr lang="en-US" sz="32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6346" y="1544549"/>
            <a:ext cx="7517130" cy="756920"/>
          </a:xfrm>
          <a:prstGeom prst="rect">
            <a:avLst/>
          </a:prstGeom>
        </p:spPr>
        <p:txBody>
          <a:bodyPr vert="horz" wrap="square" lIns="0" tIns="12700" rIns="0" bIns="0" rtlCol="0">
            <a:spAutoFit/>
          </a:bodyPr>
          <a:lstStyle/>
          <a:p>
            <a:pPr marL="12700">
              <a:lnSpc>
                <a:spcPct val="100000"/>
              </a:lnSpc>
              <a:spcBef>
                <a:spcPts val="100"/>
              </a:spcBef>
            </a:pPr>
            <a:r>
              <a:rPr sz="4800" spc="90" dirty="0">
                <a:latin typeface="Calibri"/>
                <a:cs typeface="Calibri"/>
              </a:rPr>
              <a:t>The</a:t>
            </a:r>
            <a:r>
              <a:rPr sz="4800" spc="-180" dirty="0">
                <a:latin typeface="Calibri"/>
                <a:cs typeface="Calibri"/>
              </a:rPr>
              <a:t> </a:t>
            </a:r>
            <a:r>
              <a:rPr sz="4800" spc="25" dirty="0">
                <a:latin typeface="Calibri"/>
                <a:cs typeface="Calibri"/>
              </a:rPr>
              <a:t>Importance</a:t>
            </a:r>
            <a:r>
              <a:rPr sz="4800" spc="-190" dirty="0">
                <a:latin typeface="Calibri"/>
                <a:cs typeface="Calibri"/>
              </a:rPr>
              <a:t> </a:t>
            </a:r>
            <a:r>
              <a:rPr sz="4800" spc="-60" dirty="0">
                <a:latin typeface="Calibri"/>
                <a:cs typeface="Calibri"/>
              </a:rPr>
              <a:t>of</a:t>
            </a:r>
            <a:r>
              <a:rPr sz="4800" spc="-185" dirty="0">
                <a:latin typeface="Calibri"/>
                <a:cs typeface="Calibri"/>
              </a:rPr>
              <a:t> </a:t>
            </a:r>
            <a:r>
              <a:rPr sz="4800" spc="55" dirty="0">
                <a:latin typeface="Calibri"/>
                <a:cs typeface="Calibri"/>
              </a:rPr>
              <a:t>Leadership</a:t>
            </a:r>
            <a:endParaRPr sz="4800" dirty="0">
              <a:latin typeface="Calibri"/>
              <a:cs typeface="Calibri"/>
            </a:endParaRPr>
          </a:p>
        </p:txBody>
      </p:sp>
      <p:sp>
        <p:nvSpPr>
          <p:cNvPr id="16" name="object 16"/>
          <p:cNvSpPr txBox="1"/>
          <p:nvPr/>
        </p:nvSpPr>
        <p:spPr>
          <a:xfrm>
            <a:off x="8797768" y="2691839"/>
            <a:ext cx="9134285" cy="6100388"/>
          </a:xfrm>
          <a:prstGeom prst="rect">
            <a:avLst/>
          </a:prstGeom>
        </p:spPr>
        <p:txBody>
          <a:bodyPr vert="horz" wrap="square" lIns="0" tIns="6350" rIns="0" bIns="0" rtlCol="0">
            <a:spAutoFit/>
          </a:bodyPr>
          <a:lstStyle/>
          <a:p>
            <a:r>
              <a:rPr lang="en-GB" sz="3600" dirty="0"/>
              <a:t>"Effective leadership is crucial for driving change and development. Leaders must inspire collaboration and promote sustainable practices that benefit communities. By cultivating strong leaders Africa can navigate its complex challenges and create a thriving environment for all citizens."</a:t>
            </a:r>
          </a:p>
          <a:p>
            <a:r>
              <a:rPr lang="en-GB" sz="3600" dirty="0"/>
              <a:t>"</a:t>
            </a:r>
            <a:r>
              <a:rPr lang="en-GB" sz="3600" dirty="0" err="1"/>
              <a:t>Uongozi</a:t>
            </a:r>
            <a:r>
              <a:rPr lang="en-GB" sz="3600" dirty="0"/>
              <a:t> </a:t>
            </a:r>
            <a:r>
              <a:rPr lang="en-GB" sz="3600" dirty="0" err="1"/>
              <a:t>mbaya</a:t>
            </a:r>
            <a:r>
              <a:rPr lang="en-GB" sz="3600" dirty="0"/>
              <a:t>,</a:t>
            </a:r>
            <a:br>
              <a:rPr lang="en-GB" sz="3600" dirty="0"/>
            </a:br>
            <a:r>
              <a:rPr lang="en-GB" sz="3600" dirty="0" err="1"/>
              <a:t>Chakula</a:t>
            </a:r>
            <a:r>
              <a:rPr lang="en-GB" sz="3600" dirty="0"/>
              <a:t> </a:t>
            </a:r>
            <a:r>
              <a:rPr lang="en-GB" sz="3600" dirty="0" err="1"/>
              <a:t>shinda</a:t>
            </a:r>
            <a:r>
              <a:rPr lang="en-GB" sz="3600" dirty="0"/>
              <a:t>,</a:t>
            </a:r>
            <a:br>
              <a:rPr lang="en-GB" sz="3600" dirty="0"/>
            </a:br>
            <a:r>
              <a:rPr lang="en-GB" sz="3600" dirty="0" err="1"/>
              <a:t>Wizi</a:t>
            </a:r>
            <a:r>
              <a:rPr lang="en-GB" sz="3600" dirty="0"/>
              <a:t> </a:t>
            </a:r>
            <a:r>
              <a:rPr lang="en-GB" sz="3600" dirty="0" err="1"/>
              <a:t>kwa</a:t>
            </a:r>
            <a:r>
              <a:rPr lang="en-GB" sz="3600" dirty="0"/>
              <a:t> </a:t>
            </a:r>
            <a:r>
              <a:rPr lang="en-GB" sz="3600" dirty="0" err="1"/>
              <a:t>wanasiasa</a:t>
            </a:r>
            <a:r>
              <a:rPr lang="en-GB" sz="3600" dirty="0"/>
              <a:t>,</a:t>
            </a:r>
            <a:br>
              <a:rPr lang="en-GB" sz="3600" dirty="0"/>
            </a:br>
            <a:r>
              <a:rPr lang="en-GB" sz="3600" dirty="0"/>
              <a:t>Mali </a:t>
            </a:r>
            <a:r>
              <a:rPr lang="en-GB" sz="3600" dirty="0" err="1"/>
              <a:t>zetu</a:t>
            </a:r>
            <a:r>
              <a:rPr lang="en-GB" sz="3600" dirty="0"/>
              <a:t> </a:t>
            </a:r>
            <a:r>
              <a:rPr lang="en-GB" sz="3600" dirty="0" err="1"/>
              <a:t>zikiporwa</a:t>
            </a:r>
            <a:r>
              <a:rPr lang="en-GB" sz="3600" dirty="0"/>
              <a:t> </a:t>
            </a:r>
            <a:r>
              <a:rPr lang="en-GB" sz="3600" dirty="0" err="1"/>
              <a:t>bila</a:t>
            </a:r>
            <a:r>
              <a:rPr lang="en-GB" sz="3600" dirty="0"/>
              <a:t> </a:t>
            </a:r>
            <a:r>
              <a:rPr lang="en-GB" sz="3600" dirty="0" err="1"/>
              <a:t>huruma</a:t>
            </a:r>
            <a:r>
              <a:rPr lang="en-GB" sz="36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122006" y="3131185"/>
            <a:ext cx="7192276" cy="7156389"/>
            <a:chOff x="11096307" y="3131096"/>
            <a:chExt cx="7192276" cy="7156389"/>
          </a:xfrm>
        </p:grpSpPr>
        <p:sp>
          <p:nvSpPr>
            <p:cNvPr id="3" name="object 3"/>
            <p:cNvSpPr/>
            <p:nvPr/>
          </p:nvSpPr>
          <p:spPr>
            <a:xfrm>
              <a:off x="14534850" y="6702328"/>
              <a:ext cx="3753733" cy="3585157"/>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13"/>
          <p:cNvSpPr txBox="1"/>
          <p:nvPr/>
        </p:nvSpPr>
        <p:spPr>
          <a:xfrm>
            <a:off x="1033154" y="3109178"/>
            <a:ext cx="8726796" cy="6655027"/>
          </a:xfrm>
          <a:prstGeom prst="rect">
            <a:avLst/>
          </a:prstGeom>
        </p:spPr>
        <p:txBody>
          <a:bodyPr vert="horz" wrap="square" lIns="0" tIns="6985" rIns="0" bIns="0" rtlCol="0">
            <a:spAutoFit/>
          </a:bodyPr>
          <a:lstStyle/>
          <a:p>
            <a:r>
              <a:rPr lang="en-GB" sz="3600" dirty="0"/>
              <a:t>"Investing in education is key to cultivating capable leaders. By providing access to quality education and empowerment programs we can equip the next generation with the skills needed to foster innovation and economic growth across the continent."</a:t>
            </a:r>
          </a:p>
          <a:p>
            <a:r>
              <a:rPr lang="en-GB" sz="3600" b="1" dirty="0"/>
              <a:t>Addition:</a:t>
            </a:r>
            <a:r>
              <a:rPr lang="en-GB" sz="3600" dirty="0"/>
              <a:t> "Ni </a:t>
            </a:r>
            <a:r>
              <a:rPr lang="en-GB" sz="3600" dirty="0" err="1"/>
              <a:t>wakati</a:t>
            </a:r>
            <a:r>
              <a:rPr lang="en-GB" sz="3600" dirty="0"/>
              <a:t> </a:t>
            </a:r>
            <a:r>
              <a:rPr lang="en-GB" sz="3600" dirty="0" err="1"/>
              <a:t>wa</a:t>
            </a:r>
            <a:r>
              <a:rPr lang="en-GB" sz="3600" dirty="0"/>
              <a:t> </a:t>
            </a:r>
            <a:r>
              <a:rPr lang="en-GB" sz="3600" dirty="0" err="1"/>
              <a:t>kuamka</a:t>
            </a:r>
            <a:r>
              <a:rPr lang="en-GB" sz="3600" dirty="0"/>
              <a:t>, </a:t>
            </a:r>
            <a:r>
              <a:rPr lang="en-GB" sz="3600" dirty="0" err="1"/>
              <a:t>kujitambua</a:t>
            </a:r>
            <a:r>
              <a:rPr lang="en-GB" sz="3600" dirty="0"/>
              <a:t> </a:t>
            </a:r>
            <a:r>
              <a:rPr lang="en-GB" sz="3600" dirty="0" err="1"/>
              <a:t>tena</a:t>
            </a:r>
            <a:r>
              <a:rPr lang="en-GB" sz="3600" dirty="0"/>
              <a:t>,</a:t>
            </a:r>
            <a:br>
              <a:rPr lang="en-GB" sz="3600" dirty="0"/>
            </a:br>
            <a:r>
              <a:rPr lang="en-GB" sz="3600" dirty="0" err="1"/>
              <a:t>Kuunganisha</a:t>
            </a:r>
            <a:r>
              <a:rPr lang="en-GB" sz="3600" dirty="0"/>
              <a:t> </a:t>
            </a:r>
            <a:r>
              <a:rPr lang="en-GB" sz="3600" dirty="0" err="1"/>
              <a:t>nguvu</a:t>
            </a:r>
            <a:r>
              <a:rPr lang="en-GB" sz="3600" dirty="0"/>
              <a:t> </a:t>
            </a:r>
            <a:r>
              <a:rPr lang="en-GB" sz="3600" dirty="0" err="1"/>
              <a:t>zetu</a:t>
            </a:r>
            <a:r>
              <a:rPr lang="en-GB" sz="3600" dirty="0"/>
              <a:t> </a:t>
            </a:r>
            <a:r>
              <a:rPr lang="en-GB" sz="3600" dirty="0" err="1"/>
              <a:t>na</a:t>
            </a:r>
            <a:r>
              <a:rPr lang="en-GB" sz="3600" dirty="0"/>
              <a:t> </a:t>
            </a:r>
            <a:r>
              <a:rPr lang="en-GB" sz="3600" dirty="0" err="1"/>
              <a:t>sauti</a:t>
            </a:r>
            <a:r>
              <a:rPr lang="en-GB" sz="3600" dirty="0"/>
              <a:t> </a:t>
            </a:r>
            <a:r>
              <a:rPr lang="en-GB" sz="3600" dirty="0" err="1"/>
              <a:t>zetu</a:t>
            </a:r>
            <a:r>
              <a:rPr lang="en-GB" sz="3600" dirty="0"/>
              <a:t>,</a:t>
            </a:r>
            <a:br>
              <a:rPr lang="en-GB" sz="3600" dirty="0"/>
            </a:br>
            <a:r>
              <a:rPr lang="en-GB" sz="3600" dirty="0" err="1"/>
              <a:t>Kuongoza</a:t>
            </a:r>
            <a:r>
              <a:rPr lang="en-GB" sz="3600" dirty="0"/>
              <a:t> </a:t>
            </a:r>
            <a:r>
              <a:rPr lang="en-GB" sz="3600" dirty="0" err="1"/>
              <a:t>kwa</a:t>
            </a:r>
            <a:r>
              <a:rPr lang="en-GB" sz="3600" dirty="0"/>
              <a:t> </a:t>
            </a:r>
            <a:r>
              <a:rPr lang="en-GB" sz="3600" dirty="0" err="1"/>
              <a:t>hekima</a:t>
            </a:r>
            <a:r>
              <a:rPr lang="en-GB" sz="3600" dirty="0"/>
              <a:t> </a:t>
            </a:r>
            <a:r>
              <a:rPr lang="en-GB" sz="3600" dirty="0" err="1"/>
              <a:t>na</a:t>
            </a:r>
            <a:r>
              <a:rPr lang="en-GB" sz="3600" dirty="0"/>
              <a:t> </a:t>
            </a:r>
            <a:r>
              <a:rPr lang="en-GB" sz="3600" dirty="0" err="1"/>
              <a:t>busara</a:t>
            </a:r>
            <a:r>
              <a:rPr lang="en-GB" sz="3600" dirty="0"/>
              <a:t>,</a:t>
            </a:r>
            <a:br>
              <a:rPr lang="en-GB" sz="3600" dirty="0"/>
            </a:br>
            <a:r>
              <a:rPr lang="en-GB" sz="3600" dirty="0"/>
              <a:t>Kwa </a:t>
            </a:r>
            <a:r>
              <a:rPr lang="en-GB" sz="3600" dirty="0" err="1"/>
              <a:t>manufaa</a:t>
            </a:r>
            <a:r>
              <a:rPr lang="en-GB" sz="3600" dirty="0"/>
              <a:t> </a:t>
            </a:r>
            <a:r>
              <a:rPr lang="en-GB" sz="3600" dirty="0" err="1"/>
              <a:t>ya</a:t>
            </a:r>
            <a:r>
              <a:rPr lang="en-GB" sz="3600" dirty="0"/>
              <a:t> </a:t>
            </a:r>
            <a:r>
              <a:rPr lang="en-GB" sz="3600" dirty="0" err="1"/>
              <a:t>vizazi</a:t>
            </a:r>
            <a:r>
              <a:rPr lang="en-GB" sz="3600" dirty="0"/>
              <a:t> </a:t>
            </a:r>
            <a:r>
              <a:rPr lang="en-GB" sz="3600" dirty="0" err="1"/>
              <a:t>vijavyo</a:t>
            </a:r>
            <a:r>
              <a:rPr lang="en-GB" sz="3600" dirty="0"/>
              <a:t>,</a:t>
            </a:r>
            <a:br>
              <a:rPr lang="en-GB" sz="3600" dirty="0"/>
            </a:br>
            <a:r>
              <a:rPr lang="en-GB" sz="3600" dirty="0" err="1"/>
              <a:t>Tupate</a:t>
            </a:r>
            <a:r>
              <a:rPr lang="en-GB" sz="3600" dirty="0"/>
              <a:t> </a:t>
            </a:r>
            <a:r>
              <a:rPr lang="en-GB" sz="3600" dirty="0" err="1"/>
              <a:t>kuishi</a:t>
            </a:r>
            <a:r>
              <a:rPr lang="en-GB" sz="3600" dirty="0"/>
              <a:t> </a:t>
            </a:r>
            <a:r>
              <a:rPr lang="en-GB" sz="3600" dirty="0" err="1"/>
              <a:t>kwa</a:t>
            </a:r>
            <a:r>
              <a:rPr lang="en-GB" sz="3600" dirty="0"/>
              <a:t> </a:t>
            </a:r>
            <a:r>
              <a:rPr lang="en-GB" sz="3600" dirty="0" err="1"/>
              <a:t>amani</a:t>
            </a:r>
            <a:r>
              <a:rPr lang="en-GB" sz="3600" dirty="0"/>
              <a:t> </a:t>
            </a:r>
            <a:r>
              <a:rPr lang="en-GB" sz="3600" dirty="0" err="1"/>
              <a:t>na</a:t>
            </a:r>
            <a:r>
              <a:rPr lang="en-GB" sz="3600" dirty="0"/>
              <a:t> </a:t>
            </a:r>
            <a:r>
              <a:rPr lang="en-GB" sz="3600" dirty="0" err="1"/>
              <a:t>ustawi</a:t>
            </a:r>
            <a:r>
              <a:rPr lang="en-GB" sz="3600" dirty="0"/>
              <a:t>."</a:t>
            </a:r>
          </a:p>
        </p:txBody>
      </p:sp>
      <p:sp>
        <p:nvSpPr>
          <p:cNvPr id="14" name="object 14"/>
          <p:cNvSpPr txBox="1">
            <a:spLocks noGrp="1"/>
          </p:cNvSpPr>
          <p:nvPr>
            <p:ph type="title"/>
          </p:nvPr>
        </p:nvSpPr>
        <p:spPr>
          <a:xfrm>
            <a:off x="1589059" y="1482598"/>
            <a:ext cx="7569200" cy="768350"/>
          </a:xfrm>
          <a:prstGeom prst="rect">
            <a:avLst/>
          </a:prstGeom>
        </p:spPr>
        <p:txBody>
          <a:bodyPr vert="horz" wrap="square" lIns="0" tIns="15875" rIns="0" bIns="0" rtlCol="0">
            <a:spAutoFit/>
          </a:bodyPr>
          <a:lstStyle/>
          <a:p>
            <a:pPr marL="12700">
              <a:lnSpc>
                <a:spcPct val="100000"/>
              </a:lnSpc>
              <a:spcBef>
                <a:spcPts val="125"/>
              </a:spcBef>
            </a:pPr>
            <a:r>
              <a:rPr sz="4850" spc="90" dirty="0">
                <a:latin typeface="Calibri"/>
                <a:cs typeface="Calibri"/>
              </a:rPr>
              <a:t>Education</a:t>
            </a:r>
            <a:r>
              <a:rPr sz="4850" spc="-210" dirty="0">
                <a:latin typeface="Calibri"/>
                <a:cs typeface="Calibri"/>
              </a:rPr>
              <a:t> </a:t>
            </a:r>
            <a:r>
              <a:rPr sz="4850" spc="70" dirty="0">
                <a:latin typeface="Calibri"/>
                <a:cs typeface="Calibri"/>
              </a:rPr>
              <a:t>and</a:t>
            </a:r>
            <a:r>
              <a:rPr sz="4850" spc="-210" dirty="0">
                <a:latin typeface="Calibri"/>
                <a:cs typeface="Calibri"/>
              </a:rPr>
              <a:t> </a:t>
            </a:r>
            <a:r>
              <a:rPr sz="4850" dirty="0">
                <a:latin typeface="Calibri"/>
                <a:cs typeface="Calibri"/>
              </a:rPr>
              <a:t>Empowerment</a:t>
            </a:r>
            <a:endParaRPr sz="48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5855950" y="6635746"/>
            <a:ext cx="2432634" cy="3651739"/>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5" name="object 15"/>
          <p:cNvSpPr txBox="1"/>
          <p:nvPr/>
        </p:nvSpPr>
        <p:spPr>
          <a:xfrm>
            <a:off x="6990448" y="1722493"/>
            <a:ext cx="9690253" cy="8009244"/>
          </a:xfrm>
          <a:prstGeom prst="rect">
            <a:avLst/>
          </a:prstGeom>
        </p:spPr>
        <p:txBody>
          <a:bodyPr vert="horz" wrap="square" lIns="0" tIns="6985" rIns="0" bIns="0" rtlCol="0">
            <a:spAutoFit/>
          </a:bodyPr>
          <a:lstStyle/>
          <a:p>
            <a:r>
              <a:rPr lang="en-GB" sz="4000" dirty="0"/>
              <a:t>"To achieve a prosperous future African nations must engage in collaboration. This involves sharing resources knowledge and best practices. By working together countries can address shared issues such as poverty healthcare and environmental sustainability more effectively."</a:t>
            </a:r>
          </a:p>
          <a:p>
            <a:r>
              <a:rPr lang="en-GB" sz="4000" b="1" dirty="0"/>
              <a:t>Addition:</a:t>
            </a:r>
            <a:r>
              <a:rPr lang="en-GB" sz="4000" dirty="0"/>
              <a:t> </a:t>
            </a:r>
          </a:p>
          <a:p>
            <a:r>
              <a:rPr lang="en-GB" sz="4000" dirty="0"/>
              <a:t>"</a:t>
            </a:r>
            <a:r>
              <a:rPr lang="en-GB" sz="4000" dirty="0" err="1"/>
              <a:t>Tuache</a:t>
            </a:r>
            <a:r>
              <a:rPr lang="en-GB" sz="4000" dirty="0"/>
              <a:t> </a:t>
            </a:r>
            <a:r>
              <a:rPr lang="en-GB" sz="4000" dirty="0" err="1"/>
              <a:t>kujitafuna</a:t>
            </a:r>
            <a:r>
              <a:rPr lang="en-GB" sz="4000" dirty="0"/>
              <a:t> </a:t>
            </a:r>
            <a:r>
              <a:rPr lang="en-GB" sz="4000" dirty="0" err="1"/>
              <a:t>wenyewe</a:t>
            </a:r>
            <a:r>
              <a:rPr lang="en-GB" sz="4000" dirty="0"/>
              <a:t>,</a:t>
            </a:r>
            <a:br>
              <a:rPr lang="en-GB" sz="4000" dirty="0"/>
            </a:br>
            <a:r>
              <a:rPr lang="en-GB" sz="4000" dirty="0" err="1"/>
              <a:t>Tuache</a:t>
            </a:r>
            <a:r>
              <a:rPr lang="en-GB" sz="4000" dirty="0"/>
              <a:t> </a:t>
            </a:r>
            <a:r>
              <a:rPr lang="en-GB" sz="4000" dirty="0" err="1"/>
              <a:t>kuuana</a:t>
            </a:r>
            <a:r>
              <a:rPr lang="en-GB" sz="4000" dirty="0"/>
              <a:t> </a:t>
            </a:r>
            <a:r>
              <a:rPr lang="en-GB" sz="4000" dirty="0" err="1"/>
              <a:t>kwa</a:t>
            </a:r>
            <a:r>
              <a:rPr lang="en-GB" sz="4000" dirty="0"/>
              <a:t> </a:t>
            </a:r>
            <a:r>
              <a:rPr lang="en-GB" sz="4000" dirty="0" err="1"/>
              <a:t>ajili</a:t>
            </a:r>
            <a:r>
              <a:rPr lang="en-GB" sz="4000" dirty="0"/>
              <a:t> </a:t>
            </a:r>
            <a:r>
              <a:rPr lang="en-GB" sz="4000" dirty="0" err="1"/>
              <a:t>ya</a:t>
            </a:r>
            <a:r>
              <a:rPr lang="en-GB" sz="4000" dirty="0"/>
              <a:t> </a:t>
            </a:r>
            <a:r>
              <a:rPr lang="en-GB" sz="4000" dirty="0" err="1"/>
              <a:t>madaraka</a:t>
            </a:r>
            <a:r>
              <a:rPr lang="en-GB" sz="4000" dirty="0"/>
              <a:t>,</a:t>
            </a:r>
            <a:br>
              <a:rPr lang="en-GB" sz="4000" dirty="0"/>
            </a:br>
            <a:r>
              <a:rPr lang="en-GB" sz="4000" dirty="0" err="1"/>
              <a:t>Tuache</a:t>
            </a:r>
            <a:r>
              <a:rPr lang="en-GB" sz="4000" dirty="0"/>
              <a:t> </a:t>
            </a:r>
            <a:r>
              <a:rPr lang="en-GB" sz="4000" dirty="0" err="1"/>
              <a:t>kujisahau</a:t>
            </a:r>
            <a:r>
              <a:rPr lang="en-GB" sz="4000" dirty="0"/>
              <a:t> </a:t>
            </a:r>
            <a:r>
              <a:rPr lang="en-GB" sz="4000" dirty="0" err="1"/>
              <a:t>na</a:t>
            </a:r>
            <a:r>
              <a:rPr lang="en-GB" sz="4000" dirty="0"/>
              <a:t> </a:t>
            </a:r>
            <a:r>
              <a:rPr lang="en-GB" sz="4000" dirty="0" err="1"/>
              <a:t>kufuata</a:t>
            </a:r>
            <a:r>
              <a:rPr lang="en-GB" sz="4000" dirty="0"/>
              <a:t> </a:t>
            </a:r>
            <a:r>
              <a:rPr lang="en-GB" sz="4000" dirty="0" err="1"/>
              <a:t>mikia</a:t>
            </a:r>
            <a:r>
              <a:rPr lang="en-GB" sz="4000" dirty="0"/>
              <a:t> </a:t>
            </a:r>
            <a:r>
              <a:rPr lang="en-GB" sz="4000" dirty="0" err="1"/>
              <a:t>ya</a:t>
            </a:r>
            <a:r>
              <a:rPr lang="en-GB" sz="4000" dirty="0"/>
              <a:t> </a:t>
            </a:r>
            <a:r>
              <a:rPr lang="en-GB" sz="4000" dirty="0" err="1"/>
              <a:t>wageni</a:t>
            </a:r>
            <a:r>
              <a:rPr lang="en-GB" sz="4000" dirty="0"/>
              <a:t>,</a:t>
            </a:r>
            <a:br>
              <a:rPr lang="en-GB" sz="4000" dirty="0"/>
            </a:br>
            <a:r>
              <a:rPr lang="en-GB" sz="4000" dirty="0" err="1"/>
              <a:t>Tuamke</a:t>
            </a:r>
            <a:r>
              <a:rPr lang="en-GB" sz="4000" dirty="0"/>
              <a:t> </a:t>
            </a:r>
            <a:r>
              <a:rPr lang="en-GB" sz="4000" dirty="0" err="1"/>
              <a:t>na</a:t>
            </a:r>
            <a:r>
              <a:rPr lang="en-GB" sz="4000" dirty="0"/>
              <a:t> </a:t>
            </a:r>
            <a:r>
              <a:rPr lang="en-GB" sz="4000" dirty="0" err="1"/>
              <a:t>tuwe</a:t>
            </a:r>
            <a:r>
              <a:rPr lang="en-GB" sz="4000" dirty="0"/>
              <a:t> </a:t>
            </a:r>
            <a:r>
              <a:rPr lang="en-GB" sz="4000" dirty="0" err="1"/>
              <a:t>na</a:t>
            </a:r>
            <a:r>
              <a:rPr lang="en-GB" sz="4000" dirty="0"/>
              <a:t> </a:t>
            </a:r>
            <a:r>
              <a:rPr lang="en-GB" sz="4000" dirty="0" err="1"/>
              <a:t>msimamo</a:t>
            </a:r>
            <a:r>
              <a:rPr lang="en-GB" sz="4000" dirty="0"/>
              <a:t> </a:t>
            </a:r>
            <a:r>
              <a:rPr lang="en-GB" sz="4000" dirty="0" err="1"/>
              <a:t>wa</a:t>
            </a:r>
            <a:r>
              <a:rPr lang="en-GB" sz="4000" dirty="0"/>
              <a:t> </a:t>
            </a:r>
            <a:r>
              <a:rPr lang="en-GB" sz="4000" dirty="0" err="1"/>
              <a:t>kweli</a:t>
            </a:r>
            <a:r>
              <a:rPr lang="en-GB" sz="4000" dirty="0"/>
              <a:t>,</a:t>
            </a:r>
            <a:br>
              <a:rPr lang="en-GB" sz="4000" dirty="0"/>
            </a:br>
            <a:r>
              <a:rPr lang="en-GB" sz="4000" dirty="0" err="1"/>
              <a:t>Tutafute</a:t>
            </a:r>
            <a:r>
              <a:rPr lang="en-GB" sz="4000" dirty="0"/>
              <a:t> </a:t>
            </a:r>
            <a:r>
              <a:rPr lang="en-GB" sz="4000" dirty="0" err="1"/>
              <a:t>njia</a:t>
            </a:r>
            <a:r>
              <a:rPr lang="en-GB" sz="4000" dirty="0"/>
              <a:t> </a:t>
            </a:r>
            <a:r>
              <a:rPr lang="en-GB" sz="4000" dirty="0" err="1"/>
              <a:t>ya</a:t>
            </a:r>
            <a:r>
              <a:rPr lang="en-GB" sz="4000" dirty="0"/>
              <a:t> </a:t>
            </a:r>
            <a:r>
              <a:rPr lang="en-GB" sz="4000" dirty="0" err="1"/>
              <a:t>haki</a:t>
            </a:r>
            <a:r>
              <a:rPr lang="en-GB" sz="4000" dirty="0"/>
              <a:t> </a:t>
            </a:r>
            <a:r>
              <a:rPr lang="en-GB" sz="4000" dirty="0" err="1"/>
              <a:t>na</a:t>
            </a:r>
            <a:r>
              <a:rPr lang="en-GB" sz="4000" dirty="0"/>
              <a:t> </a:t>
            </a:r>
            <a:r>
              <a:rPr lang="en-GB" sz="4000" dirty="0" err="1"/>
              <a:t>uadilifu</a:t>
            </a:r>
            <a:r>
              <a:rPr lang="en-GB" sz="4000" dirty="0"/>
              <a:t>."</a:t>
            </a:r>
          </a:p>
        </p:txBody>
      </p:sp>
      <p:sp>
        <p:nvSpPr>
          <p:cNvPr id="16" name="object 16"/>
          <p:cNvSpPr txBox="1">
            <a:spLocks noGrp="1"/>
          </p:cNvSpPr>
          <p:nvPr>
            <p:ph type="title"/>
          </p:nvPr>
        </p:nvSpPr>
        <p:spPr>
          <a:xfrm>
            <a:off x="-10856" y="553399"/>
            <a:ext cx="7486650" cy="768350"/>
          </a:xfrm>
          <a:prstGeom prst="rect">
            <a:avLst/>
          </a:prstGeom>
        </p:spPr>
        <p:txBody>
          <a:bodyPr vert="horz" wrap="square" lIns="0" tIns="15875" rIns="0" bIns="0" rtlCol="0">
            <a:spAutoFit/>
          </a:bodyPr>
          <a:lstStyle/>
          <a:p>
            <a:pPr marL="12700">
              <a:lnSpc>
                <a:spcPct val="100000"/>
              </a:lnSpc>
              <a:spcBef>
                <a:spcPts val="125"/>
              </a:spcBef>
            </a:pPr>
            <a:r>
              <a:rPr sz="4850" spc="-30" dirty="0"/>
              <a:t>Collaboration</a:t>
            </a:r>
            <a:r>
              <a:rPr sz="4850" spc="-150" dirty="0"/>
              <a:t> </a:t>
            </a:r>
            <a:r>
              <a:rPr sz="4850" spc="-120" dirty="0"/>
              <a:t>Acros</a:t>
            </a:r>
            <a:r>
              <a:rPr sz="4850" spc="-105" dirty="0"/>
              <a:t>s</a:t>
            </a:r>
            <a:r>
              <a:rPr sz="4850" spc="-150" dirty="0"/>
              <a:t> </a:t>
            </a:r>
            <a:r>
              <a:rPr sz="4850" spc="-125" dirty="0"/>
              <a:t>Borders</a:t>
            </a:r>
            <a:endParaRPr sz="4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5807" y="1544549"/>
            <a:ext cx="7484745" cy="745490"/>
          </a:xfrm>
          <a:prstGeom prst="rect">
            <a:avLst/>
          </a:prstGeom>
        </p:spPr>
        <p:txBody>
          <a:bodyPr vert="horz" wrap="square" lIns="0" tIns="15875" rIns="0" bIns="0" rtlCol="0">
            <a:spAutoFit/>
          </a:bodyPr>
          <a:lstStyle/>
          <a:p>
            <a:pPr marL="12700">
              <a:lnSpc>
                <a:spcPct val="100000"/>
              </a:lnSpc>
              <a:spcBef>
                <a:spcPts val="125"/>
              </a:spcBef>
            </a:pPr>
            <a:r>
              <a:rPr sz="4700" spc="15" dirty="0"/>
              <a:t>Cultural</a:t>
            </a:r>
            <a:r>
              <a:rPr sz="4700" spc="-155" dirty="0"/>
              <a:t> </a:t>
            </a:r>
            <a:r>
              <a:rPr sz="4700" spc="-65" dirty="0"/>
              <a:t>Heritage</a:t>
            </a:r>
            <a:r>
              <a:rPr sz="4700" spc="-145" dirty="0"/>
              <a:t> </a:t>
            </a:r>
            <a:r>
              <a:rPr sz="4700" spc="-45" dirty="0"/>
              <a:t>and</a:t>
            </a:r>
            <a:r>
              <a:rPr sz="4700" spc="-140" dirty="0"/>
              <a:t> </a:t>
            </a:r>
            <a:r>
              <a:rPr sz="4700" spc="-60" dirty="0"/>
              <a:t>Identity</a:t>
            </a:r>
            <a:endParaRPr sz="4700"/>
          </a:p>
        </p:txBody>
      </p:sp>
      <p:sp>
        <p:nvSpPr>
          <p:cNvPr id="12" name="object 12"/>
          <p:cNvSpPr txBox="1">
            <a:spLocks noGrp="1"/>
          </p:cNvSpPr>
          <p:nvPr>
            <p:ph type="body" idx="1"/>
          </p:nvPr>
        </p:nvSpPr>
        <p:spPr>
          <a:xfrm>
            <a:off x="8540750" y="2634422"/>
            <a:ext cx="8549802" cy="5508559"/>
          </a:xfrm>
          <a:prstGeom prst="rect">
            <a:avLst/>
          </a:prstGeom>
        </p:spPr>
        <p:txBody>
          <a:bodyPr vert="horz" wrap="square" lIns="0" tIns="6985" rIns="0" bIns="0" rtlCol="0">
            <a:spAutoFit/>
          </a:bodyPr>
          <a:lstStyle/>
          <a:p>
            <a:r>
              <a:rPr lang="en-GB" dirty="0"/>
              <a:t>"Embracing cultural diversity is essential for unity. Africa's rich heritage and traditions should be celebrated and integrated into leadership strategies. By valuing our identities we can strengthen our communities and promote a sense of belonging and pride."</a:t>
            </a:r>
          </a:p>
          <a:p>
            <a:r>
              <a:rPr lang="en-GB" b="1" dirty="0"/>
              <a:t>Addition:</a:t>
            </a:r>
            <a:r>
              <a:rPr lang="en-GB" dirty="0"/>
              <a:t> </a:t>
            </a:r>
          </a:p>
          <a:p>
            <a:r>
              <a:rPr lang="en-GB" dirty="0"/>
              <a:t>"Afrika,</a:t>
            </a:r>
          </a:p>
          <a:p>
            <a:r>
              <a:rPr lang="en-GB" dirty="0"/>
              <a:t> </a:t>
            </a:r>
            <a:r>
              <a:rPr lang="en-GB" dirty="0" err="1"/>
              <a:t>tunahitaji</a:t>
            </a:r>
            <a:r>
              <a:rPr lang="en-GB" dirty="0"/>
              <a:t> </a:t>
            </a:r>
            <a:r>
              <a:rPr lang="en-GB" dirty="0" err="1"/>
              <a:t>kupaa</a:t>
            </a:r>
            <a:r>
              <a:rPr lang="en-GB" dirty="0"/>
              <a:t> </a:t>
            </a:r>
            <a:r>
              <a:rPr lang="en-GB" dirty="0" err="1"/>
              <a:t>tena</a:t>
            </a:r>
            <a:r>
              <a:rPr lang="en-GB" dirty="0"/>
              <a:t>,</a:t>
            </a:r>
            <a:br>
              <a:rPr lang="en-GB" dirty="0"/>
            </a:br>
            <a:r>
              <a:rPr lang="en-GB" dirty="0"/>
              <a:t>Kama tai, </a:t>
            </a:r>
            <a:r>
              <a:rPr lang="en-GB" dirty="0" err="1"/>
              <a:t>tukijivunia</a:t>
            </a:r>
            <a:r>
              <a:rPr lang="en-GB" dirty="0"/>
              <a:t> </a:t>
            </a:r>
            <a:r>
              <a:rPr lang="en-GB" dirty="0" err="1"/>
              <a:t>mali</a:t>
            </a:r>
            <a:r>
              <a:rPr lang="en-GB" dirty="0"/>
              <a:t> </a:t>
            </a:r>
            <a:r>
              <a:rPr lang="en-GB" dirty="0" err="1"/>
              <a:t>zetu</a:t>
            </a:r>
            <a:r>
              <a:rPr lang="en-GB" dirty="0"/>
              <a:t>,</a:t>
            </a:r>
            <a:br>
              <a:rPr lang="en-GB" dirty="0"/>
            </a:br>
            <a:r>
              <a:rPr lang="en-GB" dirty="0" err="1"/>
              <a:t>Tukijenga</a:t>
            </a:r>
            <a:r>
              <a:rPr lang="en-GB" dirty="0"/>
              <a:t> bara </a:t>
            </a:r>
            <a:r>
              <a:rPr lang="en-GB" dirty="0" err="1"/>
              <a:t>lenye</a:t>
            </a:r>
            <a:r>
              <a:rPr lang="en-GB" dirty="0"/>
              <a:t> </a:t>
            </a:r>
            <a:r>
              <a:rPr lang="en-GB" dirty="0" err="1"/>
              <a:t>amani</a:t>
            </a:r>
            <a:r>
              <a:rPr lang="en-GB" dirty="0"/>
              <a:t> </a:t>
            </a:r>
            <a:r>
              <a:rPr lang="en-GB" dirty="0" err="1"/>
              <a:t>na</a:t>
            </a:r>
            <a:r>
              <a:rPr lang="en-GB" dirty="0"/>
              <a:t> </a:t>
            </a:r>
            <a:r>
              <a:rPr lang="en-GB" dirty="0" err="1"/>
              <a:t>ustawi</a:t>
            </a:r>
            <a:r>
              <a:rPr lang="en-GB" dirty="0"/>
              <a:t>,</a:t>
            </a:r>
            <a:br>
              <a:rPr lang="en-GB" dirty="0"/>
            </a:br>
            <a:r>
              <a:rPr lang="en-GB" dirty="0" err="1"/>
              <a:t>Tukibadilisha</a:t>
            </a:r>
            <a:r>
              <a:rPr lang="en-GB" dirty="0"/>
              <a:t> </a:t>
            </a:r>
            <a:r>
              <a:rPr lang="en-GB" dirty="0" err="1"/>
              <a:t>hadithi</a:t>
            </a:r>
            <a:r>
              <a:rPr lang="en-GB" dirty="0"/>
              <a:t> </a:t>
            </a:r>
            <a:r>
              <a:rPr lang="en-GB" dirty="0" err="1"/>
              <a:t>zetu</a:t>
            </a:r>
            <a:r>
              <a:rPr lang="en-GB" dirty="0"/>
              <a:t>, </a:t>
            </a:r>
            <a:r>
              <a:rPr lang="en-GB" dirty="0" err="1"/>
              <a:t>kuwa</a:t>
            </a:r>
            <a:r>
              <a:rPr lang="en-GB" dirty="0"/>
              <a:t> za </a:t>
            </a:r>
            <a:r>
              <a:rPr lang="en-GB" dirty="0" err="1"/>
              <a:t>ushindi</a:t>
            </a:r>
            <a:r>
              <a:rPr lang="en-GB" dirty="0"/>
              <a:t>,</a:t>
            </a:r>
            <a:br>
              <a:rPr lang="en-GB" dirty="0"/>
            </a:br>
            <a:r>
              <a:rPr lang="en-GB" dirty="0" err="1"/>
              <a:t>Tukitembea</a:t>
            </a:r>
            <a:r>
              <a:rPr lang="en-GB" dirty="0"/>
              <a:t> </a:t>
            </a:r>
            <a:r>
              <a:rPr lang="en-GB" dirty="0" err="1"/>
              <a:t>kwa</a:t>
            </a:r>
            <a:r>
              <a:rPr lang="en-GB" dirty="0"/>
              <a:t> </a:t>
            </a:r>
            <a:r>
              <a:rPr lang="en-GB" dirty="0" err="1"/>
              <a:t>fahari</a:t>
            </a:r>
            <a:r>
              <a:rPr lang="en-GB" dirty="0"/>
              <a:t> </a:t>
            </a:r>
            <a:r>
              <a:rPr lang="en-GB" dirty="0" err="1"/>
              <a:t>na</a:t>
            </a:r>
            <a:r>
              <a:rPr lang="en-GB" dirty="0"/>
              <a:t> </a:t>
            </a:r>
            <a:r>
              <a:rPr lang="en-GB" dirty="0" err="1"/>
              <a:t>ujasiri</a:t>
            </a:r>
            <a:r>
              <a:rPr lang="en-GB"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54" y="9993"/>
            <a:ext cx="18287365" cy="10277005"/>
            <a:chOff x="1054" y="9993"/>
            <a:chExt cx="18287365" cy="1027700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12" name="object 12"/>
          <p:cNvSpPr txBox="1"/>
          <p:nvPr/>
        </p:nvSpPr>
        <p:spPr>
          <a:xfrm>
            <a:off x="849441" y="2559645"/>
            <a:ext cx="8758109" cy="6408806"/>
          </a:xfrm>
          <a:prstGeom prst="rect">
            <a:avLst/>
          </a:prstGeom>
        </p:spPr>
        <p:txBody>
          <a:bodyPr vert="horz" wrap="square" lIns="0" tIns="6985" rIns="0" bIns="0" rtlCol="0">
            <a:spAutoFit/>
          </a:bodyPr>
          <a:lstStyle/>
          <a:p>
            <a:r>
              <a:rPr lang="en-GB" sz="3200" dirty="0"/>
              <a:t>"In conclusion uniting Africa requires a collective vision for the future. By cultivating leadership investing in education and promoting collaboration we can create a prosperous and peaceful continent. Together let us strive for a brighter tomorrow for all Africans."</a:t>
            </a:r>
          </a:p>
          <a:p>
            <a:r>
              <a:rPr lang="en-GB" sz="3200" b="1" dirty="0"/>
              <a:t>Addition:</a:t>
            </a:r>
            <a:r>
              <a:rPr lang="en-GB" sz="3200" dirty="0"/>
              <a:t> </a:t>
            </a:r>
          </a:p>
          <a:p>
            <a:r>
              <a:rPr lang="en-GB" sz="3200" dirty="0"/>
              <a:t>"Afrika, </a:t>
            </a:r>
          </a:p>
          <a:p>
            <a:r>
              <a:rPr lang="en-GB" sz="3200" dirty="0" err="1"/>
              <a:t>chombo</a:t>
            </a:r>
            <a:r>
              <a:rPr lang="en-GB" sz="3200" dirty="0"/>
              <a:t> </a:t>
            </a:r>
            <a:r>
              <a:rPr lang="en-GB" sz="3200" dirty="0" err="1"/>
              <a:t>chetu</a:t>
            </a:r>
            <a:r>
              <a:rPr lang="en-GB" sz="3200" dirty="0"/>
              <a:t> cha </a:t>
            </a:r>
            <a:r>
              <a:rPr lang="en-GB" sz="3200" dirty="0" err="1"/>
              <a:t>thamani</a:t>
            </a:r>
            <a:r>
              <a:rPr lang="en-GB" sz="3200" dirty="0"/>
              <a:t>,</a:t>
            </a:r>
            <a:br>
              <a:rPr lang="en-GB" sz="3200" dirty="0"/>
            </a:br>
            <a:r>
              <a:rPr lang="en-GB" sz="3200" dirty="0" err="1"/>
              <a:t>Tuijenge</a:t>
            </a:r>
            <a:r>
              <a:rPr lang="en-GB" sz="3200" dirty="0"/>
              <a:t> </a:t>
            </a:r>
            <a:r>
              <a:rPr lang="en-GB" sz="3200" dirty="0" err="1"/>
              <a:t>kwa</a:t>
            </a:r>
            <a:r>
              <a:rPr lang="en-GB" sz="3200" dirty="0"/>
              <a:t> </a:t>
            </a:r>
            <a:r>
              <a:rPr lang="en-GB" sz="3200" dirty="0" err="1"/>
              <a:t>upendo</a:t>
            </a:r>
            <a:r>
              <a:rPr lang="en-GB" sz="3200" dirty="0"/>
              <a:t> </a:t>
            </a:r>
            <a:r>
              <a:rPr lang="en-GB" sz="3200" dirty="0" err="1"/>
              <a:t>na</a:t>
            </a:r>
            <a:r>
              <a:rPr lang="en-GB" sz="3200" dirty="0"/>
              <a:t> </a:t>
            </a:r>
            <a:r>
              <a:rPr lang="en-GB" sz="3200" dirty="0" err="1"/>
              <a:t>hekima</a:t>
            </a:r>
            <a:r>
              <a:rPr lang="en-GB" sz="3200" dirty="0"/>
              <a:t>,</a:t>
            </a:r>
            <a:br>
              <a:rPr lang="en-GB" sz="3200" dirty="0"/>
            </a:br>
            <a:r>
              <a:rPr lang="en-GB" sz="3200" dirty="0" err="1"/>
              <a:t>Tuilinde</a:t>
            </a:r>
            <a:r>
              <a:rPr lang="en-GB" sz="3200" dirty="0"/>
              <a:t> </a:t>
            </a:r>
            <a:r>
              <a:rPr lang="en-GB" sz="3200" dirty="0" err="1"/>
              <a:t>dhidi</a:t>
            </a:r>
            <a:r>
              <a:rPr lang="en-GB" sz="3200" dirty="0"/>
              <a:t> </a:t>
            </a:r>
            <a:r>
              <a:rPr lang="en-GB" sz="3200" dirty="0" err="1"/>
              <a:t>ya</a:t>
            </a:r>
            <a:r>
              <a:rPr lang="en-GB" sz="3200" dirty="0"/>
              <a:t> </a:t>
            </a:r>
            <a:r>
              <a:rPr lang="en-GB" sz="3200" dirty="0" err="1"/>
              <a:t>maadui</a:t>
            </a:r>
            <a:r>
              <a:rPr lang="en-GB" sz="3200" dirty="0"/>
              <a:t> </a:t>
            </a:r>
            <a:r>
              <a:rPr lang="en-GB" sz="3200" dirty="0" err="1"/>
              <a:t>na</a:t>
            </a:r>
            <a:r>
              <a:rPr lang="en-GB" sz="3200" dirty="0"/>
              <a:t> </a:t>
            </a:r>
            <a:r>
              <a:rPr lang="en-GB" sz="3200" dirty="0" err="1"/>
              <a:t>waporaji</a:t>
            </a:r>
            <a:r>
              <a:rPr lang="en-GB" sz="3200" dirty="0"/>
              <a:t>,</a:t>
            </a:r>
            <a:br>
              <a:rPr lang="en-GB" sz="3200" dirty="0"/>
            </a:br>
            <a:r>
              <a:rPr lang="en-GB" sz="3200" dirty="0" err="1"/>
              <a:t>Tuitunze</a:t>
            </a:r>
            <a:r>
              <a:rPr lang="en-GB" sz="3200" dirty="0"/>
              <a:t> </a:t>
            </a:r>
            <a:r>
              <a:rPr lang="en-GB" sz="3200" dirty="0" err="1"/>
              <a:t>kwa</a:t>
            </a:r>
            <a:r>
              <a:rPr lang="en-GB" sz="3200" dirty="0"/>
              <a:t> </a:t>
            </a:r>
            <a:r>
              <a:rPr lang="en-GB" sz="3200" dirty="0" err="1"/>
              <a:t>vizazi</a:t>
            </a:r>
            <a:r>
              <a:rPr lang="en-GB" sz="3200" dirty="0"/>
              <a:t> </a:t>
            </a:r>
            <a:r>
              <a:rPr lang="en-GB" sz="3200" dirty="0" err="1"/>
              <a:t>vijavyo</a:t>
            </a:r>
            <a:r>
              <a:rPr lang="en-GB" sz="3200" dirty="0"/>
              <a:t>,</a:t>
            </a:r>
            <a:br>
              <a:rPr lang="en-GB" sz="3200" dirty="0"/>
            </a:br>
            <a:r>
              <a:rPr lang="en-GB" sz="3200" dirty="0" err="1"/>
              <a:t>Iwe</a:t>
            </a:r>
            <a:r>
              <a:rPr lang="en-GB" sz="3200" dirty="0"/>
              <a:t> </a:t>
            </a:r>
            <a:r>
              <a:rPr lang="en-GB" sz="3200" dirty="0" err="1"/>
              <a:t>mwanga</a:t>
            </a:r>
            <a:r>
              <a:rPr lang="en-GB" sz="3200" dirty="0"/>
              <a:t> </a:t>
            </a:r>
            <a:r>
              <a:rPr lang="en-GB" sz="3200" dirty="0" err="1"/>
              <a:t>kwa</a:t>
            </a:r>
            <a:r>
              <a:rPr lang="en-GB" sz="3200" dirty="0"/>
              <a:t> dunia, </a:t>
            </a:r>
            <a:r>
              <a:rPr lang="en-GB" sz="3200" dirty="0" err="1"/>
              <a:t>yenye</a:t>
            </a:r>
            <a:r>
              <a:rPr lang="en-GB" sz="3200" dirty="0"/>
              <a:t> </a:t>
            </a:r>
            <a:r>
              <a:rPr lang="en-GB" sz="3200" dirty="0" err="1"/>
              <a:t>matumaini</a:t>
            </a:r>
            <a:r>
              <a:rPr lang="en-GB" sz="3200" dirty="0"/>
              <a:t> </a:t>
            </a:r>
            <a:r>
              <a:rPr lang="en-GB" sz="3200" dirty="0" err="1"/>
              <a:t>mapya</a:t>
            </a:r>
            <a:r>
              <a:rPr lang="en-GB" sz="3200" dirty="0"/>
              <a:t>."</a:t>
            </a:r>
          </a:p>
        </p:txBody>
      </p:sp>
      <p:sp>
        <p:nvSpPr>
          <p:cNvPr id="13" name="object 13"/>
          <p:cNvSpPr txBox="1">
            <a:spLocks noGrp="1"/>
          </p:cNvSpPr>
          <p:nvPr>
            <p:ph type="title"/>
          </p:nvPr>
        </p:nvSpPr>
        <p:spPr>
          <a:xfrm>
            <a:off x="843501" y="924676"/>
            <a:ext cx="7560309" cy="802640"/>
          </a:xfrm>
          <a:prstGeom prst="rect">
            <a:avLst/>
          </a:prstGeom>
        </p:spPr>
        <p:txBody>
          <a:bodyPr vert="horz" wrap="square" lIns="0" tIns="12700" rIns="0" bIns="0" rtlCol="0">
            <a:spAutoFit/>
          </a:bodyPr>
          <a:lstStyle/>
          <a:p>
            <a:pPr marL="12700">
              <a:lnSpc>
                <a:spcPct val="100000"/>
              </a:lnSpc>
              <a:spcBef>
                <a:spcPts val="100"/>
              </a:spcBef>
            </a:pPr>
            <a:r>
              <a:rPr sz="5100" spc="-60" dirty="0"/>
              <a:t>Conclusion:</a:t>
            </a:r>
            <a:r>
              <a:rPr sz="5100" spc="-170" dirty="0"/>
              <a:t> </a:t>
            </a:r>
            <a:r>
              <a:rPr sz="5100" spc="-90" dirty="0"/>
              <a:t>A</a:t>
            </a:r>
            <a:r>
              <a:rPr sz="5100" spc="-170" dirty="0"/>
              <a:t> </a:t>
            </a:r>
            <a:r>
              <a:rPr sz="5100" spc="-80" dirty="0"/>
              <a:t>Uniﬁed</a:t>
            </a:r>
            <a:r>
              <a:rPr sz="5100" spc="-165" dirty="0"/>
              <a:t> </a:t>
            </a:r>
            <a:r>
              <a:rPr sz="5100" spc="-85" dirty="0"/>
              <a:t>Vision</a:t>
            </a:r>
            <a:endParaRPr sz="5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440055">
              <a:lnSpc>
                <a:spcPct val="100000"/>
              </a:lnSpc>
              <a:spcBef>
                <a:spcPts val="125"/>
              </a:spcBef>
            </a:pPr>
            <a:r>
              <a:rPr spc="-210" dirty="0"/>
              <a:t>Thanks!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507</Words>
  <Application>Microsoft Office PowerPoint</Application>
  <PresentationFormat>Custom</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Cambria</vt:lpstr>
      <vt:lpstr>Verdana</vt:lpstr>
      <vt:lpstr>Office Theme</vt:lpstr>
      <vt:lpstr>PowerPoint Presentation</vt:lpstr>
      <vt:lpstr>Introduction to African Unity</vt:lpstr>
      <vt:lpstr>The Importance of Leadership</vt:lpstr>
      <vt:lpstr>Education and Empowerment</vt:lpstr>
      <vt:lpstr>Collaboration Across Borders</vt:lpstr>
      <vt:lpstr>Cultural Heritage and Identity</vt:lpstr>
      <vt:lpstr>Conclusion: A Uniﬁed Vision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purpleworld tutors</dc:creator>
  <cp:lastModifiedBy>Wesley Mentor</cp:lastModifiedBy>
  <cp:revision>2</cp:revision>
  <dcterms:created xsi:type="dcterms:W3CDTF">2024-08-08T10:08:52Z</dcterms:created>
  <dcterms:modified xsi:type="dcterms:W3CDTF">2024-08-08T10:21:36Z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2024-08-08T00:00:00Z</vt:filetime>
  </property>
  <property fmtid="{D5CDD505-2E9C-101B-9397-08002B2CF9AE}" pid="3" name="Creator">
    <vt:lpwstr>Chromium</vt:lpwstr>
  </property>
  <property fmtid="{D5CDD505-2E9C-101B-9397-08002B2CF9AE}" pid="4" name="LastSaved">
    <vt:filetime>2024-08-08T00:00:00Z</vt:filetime>
  </property>
</Properties>
</file>