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Autobiographical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AUTOBIOGRAPHICAL ESSAY</a:t>
            </a:r>
          </a:p>
          <a:p>
            <a:r>
              <a:rPr lang="en-US" dirty="0"/>
              <a:t>STEPHEN MBURU GATHIMA</a:t>
            </a:r>
          </a:p>
          <a:p>
            <a:r>
              <a:rPr lang="en-US" dirty="0"/>
              <a:t>C025-01-1869/2020</a:t>
            </a:r>
          </a:p>
          <a:p>
            <a:r>
              <a:rPr lang="en-US" dirty="0"/>
              <a:t>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Aspirations and 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Dream of becoming a leader in Naivasha and Nakuru County</a:t>
            </a:r>
          </a:p>
          <a:p>
            <a:r>
              <a:t>Establishing a technology hub and promoting education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your journey and achievements</a:t>
            </a:r>
          </a:p>
          <a:p>
            <a:r>
              <a:t>Commitment to making a positive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introduction of yourself</a:t>
            </a:r>
          </a:p>
          <a:p>
            <a:r>
              <a:t>Key points: birthplace, early life, family background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 and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 in Kinare Lari, Kiambu County</a:t>
            </a:r>
          </a:p>
          <a:p>
            <a:r>
              <a:t>Primary education at Kiambogo Primary School</a:t>
            </a:r>
          </a:p>
          <a:p>
            <a:r>
              <a:t>Transition to Maai Mahiu Boys Secondary School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Higher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Studying at Dedan Kimathi School of Technology</a:t>
            </a:r>
          </a:p>
          <a:p>
            <a:r>
              <a:t>Specialization in Information Technology</a:t>
            </a:r>
          </a:p>
          <a:p>
            <a:r>
              <a:t>Key academic and extracurricular experiences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Passion for Writing and Poetry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Discovery of love for writing and poetry</a:t>
            </a:r>
          </a:p>
          <a:p>
            <a:r>
              <a:t>Achievements: Winning NCDS Champion for Best Swahili Shairi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Hobbies and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Blogging</a:t>
            </a:r>
          </a:p>
          <a:p>
            <a:r>
              <a:t>Photography and video editing</a:t>
            </a:r>
          </a:p>
          <a:p>
            <a:r>
              <a:t>Acting and scriptwriting</a:t>
            </a:r>
          </a:p>
          <a:p>
            <a:r>
              <a:t>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Family and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Influence of mother, grandmother, and aunt</a:t>
            </a:r>
          </a:p>
          <a:p>
            <a:r>
              <a:t>Importance of family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Involvement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Running a charity group since 2020</a:t>
            </a:r>
          </a:p>
          <a:p>
            <a:r>
              <a:t>Activities and impact of the charity 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Overcoming Adversity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Financial constraints and absence of a father figure</a:t>
            </a:r>
          </a:p>
          <a:p>
            <a:r>
              <a:t>Overcoming challenges with resilience and determination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My Autobiographical Journey</vt:lpstr>
      <vt:lpstr>Introduction</vt:lpstr>
      <vt:lpstr>Early Life and Education</vt:lpstr>
      <vt:lpstr>Higher Education</vt:lpstr>
      <vt:lpstr>Passion for Writing and Poetry</vt:lpstr>
      <vt:lpstr>Hobbies and Interests</vt:lpstr>
      <vt:lpstr>Family and Inspiration</vt:lpstr>
      <vt:lpstr>Community Involvement and Leadership</vt:lpstr>
      <vt:lpstr>Challenges and Overcoming Adversity</vt:lpstr>
      <vt:lpstr>Aspirations and Future Goals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Autobiographical Journey</dc:title>
  <dc:subject/>
  <dc:creator>purpleworld tutors</dc:creator>
  <cp:keywords/>
  <dc:description>generated using python-pptx</dc:description>
  <cp:lastModifiedBy>purpleworld tutors</cp:lastModifiedBy>
  <cp:revision>2</cp:revision>
  <dcterms:created xsi:type="dcterms:W3CDTF">2013-01-27T09:14:16Z</dcterms:created>
  <dcterms:modified xsi:type="dcterms:W3CDTF">2024-08-01T11:31:45Z</dcterms:modified>
  <cp:category/>
</cp:coreProperties>
</file>