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145705560" r:id="rId5"/>
    <p:sldId id="2147481241" r:id="rId6"/>
    <p:sldId id="2147481242" r:id="rId7"/>
    <p:sldId id="2147481243" r:id="rId8"/>
    <p:sldId id="2147481260" r:id="rId9"/>
    <p:sldId id="2147481247" r:id="rId10"/>
    <p:sldId id="2147481248" r:id="rId11"/>
    <p:sldId id="2147481246" r:id="rId12"/>
    <p:sldId id="2147481244" r:id="rId13"/>
    <p:sldId id="2147481245" r:id="rId14"/>
    <p:sldId id="2147481249" r:id="rId15"/>
    <p:sldId id="2147481250" r:id="rId16"/>
    <p:sldId id="2147481251" r:id="rId17"/>
    <p:sldId id="2147481252" r:id="rId18"/>
    <p:sldId id="2147481254" r:id="rId19"/>
    <p:sldId id="2147481255" r:id="rId20"/>
    <p:sldId id="2147481256" r:id="rId21"/>
    <p:sldId id="2147481258" r:id="rId22"/>
    <p:sldId id="2147481253" r:id="rId23"/>
    <p:sldId id="2147481257" r:id="rId24"/>
    <p:sldId id="2147481259" r:id="rId25"/>
  </p:sldIdLst>
  <p:sldSz cx="12192000" cy="6858000"/>
  <p:notesSz cx="7010400" cy="92964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PTCRaleway" panose="020B0503030101060003" pitchFamily="34" charset="0"/>
      <p:regular r:id="rId34"/>
      <p:bold r:id="rId35"/>
      <p:italic r:id="rId36"/>
      <p:boldItalic r:id="rId37"/>
    </p:embeddedFont>
    <p:embeddedFont>
      <p:font typeface="PTCRaleway Black" panose="020B0A03030101060003" pitchFamily="34" charset="0"/>
      <p:bold r:id="rId38"/>
      <p:boldItalic r:id="rId39"/>
    </p:embeddedFont>
  </p:embeddedFontLst>
  <p:defaultTextStyle>
    <a:defPPr>
      <a:defRPr lang="en-US"/>
    </a:defPPr>
    <a:lvl1pPr marL="0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3388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6775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0163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3551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16938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0326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3713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47102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8" orient="horz" pos="888" userDrawn="1">
          <p15:clr>
            <a:srgbClr val="A4A3A4"/>
          </p15:clr>
        </p15:guide>
        <p15:guide id="23" orient="horz" pos="600" userDrawn="1">
          <p15:clr>
            <a:srgbClr val="A4A3A4"/>
          </p15:clr>
        </p15:guide>
        <p15:guide id="27" pos="7392" userDrawn="1">
          <p15:clr>
            <a:srgbClr val="A4A3A4"/>
          </p15:clr>
        </p15:guide>
        <p15:guide id="30" pos="312" userDrawn="1">
          <p15:clr>
            <a:srgbClr val="A4A3A4"/>
          </p15:clr>
        </p15:guide>
        <p15:guide id="32" orient="horz" pos="4152" userDrawn="1">
          <p15:clr>
            <a:srgbClr val="A4A3A4"/>
          </p15:clr>
        </p15:guide>
        <p15:guide id="33" orient="horz" pos="1200" userDrawn="1">
          <p15:clr>
            <a:srgbClr val="A4A3A4"/>
          </p15:clr>
        </p15:guide>
        <p15:guide id="34" orient="horz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9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2C3A"/>
    <a:srgbClr val="595F60"/>
    <a:srgbClr val="C9C9C9"/>
    <a:srgbClr val="C37729"/>
    <a:srgbClr val="EB6D00"/>
    <a:srgbClr val="3D4647"/>
    <a:srgbClr val="197BC0"/>
    <a:srgbClr val="BDE1BF"/>
    <a:srgbClr val="97CF9B"/>
    <a:srgbClr val="33A1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42" autoAdjust="0"/>
    <p:restoredTop sz="88875" autoAdjust="0"/>
  </p:normalViewPr>
  <p:slideViewPr>
    <p:cSldViewPr snapToGrid="0" snapToObjects="1">
      <p:cViewPr varScale="1">
        <p:scale>
          <a:sx n="112" d="100"/>
          <a:sy n="112" d="100"/>
        </p:scale>
        <p:origin x="822" y="57"/>
      </p:cViewPr>
      <p:guideLst>
        <p:guide orient="horz" pos="888"/>
        <p:guide orient="horz" pos="600"/>
        <p:guide pos="7392"/>
        <p:guide pos="312"/>
        <p:guide orient="horz" pos="4152"/>
        <p:guide orient="horz" pos="1200"/>
        <p:guide orient="horz" pos="15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84"/>
    </p:cViewPr>
  </p:sorterViewPr>
  <p:notesViewPr>
    <p:cSldViewPr snapToGrid="0" snapToObjects="1">
      <p:cViewPr varScale="1">
        <p:scale>
          <a:sx n="77" d="100"/>
          <a:sy n="77" d="100"/>
        </p:scale>
        <p:origin x="309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commentAuthors" Target="commentAuthors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224B0B-B14D-40AC-82DF-F3306E84CD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>
              <a:latin typeface="PTCRaleway" panose="020B05030301010600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7035F-7A70-47F4-BE9C-22A896CD40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D8EA7-7DA4-4945-AC0B-1C137F860C15}" type="datetimeFigureOut">
              <a:rPr lang="es-PE" smtClean="0">
                <a:latin typeface="PTCRaleway" panose="020B0503030101060003" pitchFamily="34" charset="0"/>
              </a:rPr>
              <a:t>26/03/2024</a:t>
            </a:fld>
            <a:endParaRPr lang="es-PE" dirty="0">
              <a:latin typeface="PTCRaleway" panose="020B05030301010600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1217F-1BC1-4AA5-8B2B-5ECC481CC3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>
              <a:latin typeface="PTCRaleway" panose="020B05030301010600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08F94-7F82-4A63-917E-74383B6A0A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6B9F4-9710-4869-B60C-B0B61D2780E4}" type="slidenum">
              <a:rPr lang="es-PE" smtClean="0">
                <a:latin typeface="PTCRaleway" panose="020B0503030101060003" pitchFamily="34" charset="0"/>
              </a:rPr>
              <a:t>‹#›</a:t>
            </a:fld>
            <a:endParaRPr lang="es-PE" dirty="0">
              <a:latin typeface="PTC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65358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/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AC5DD82D-684E-4FFB-8320-B8CCB1AF24EB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</a:defRPr>
            </a:lvl1pPr>
          </a:lstStyle>
          <a:p>
            <a:fld id="{D1F37E36-7D7C-4671-B3B8-2BFBF9F6F7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4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2880" indent="-182880" algn="l" defTabSz="914400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+mj-lt"/>
        <a:ea typeface="+mn-ea"/>
        <a:cs typeface="+mn-cs"/>
      </a:defRPr>
    </a:lvl1pPr>
    <a:lvl2pPr marL="365760" indent="-182880" algn="l" defTabSz="914400" rtl="0" eaLnBrk="1" latinLnBrk="0" hangingPunct="1">
      <a:buFont typeface="Calibri Light" panose="020F0302020204030204" pitchFamily="34" charset="0"/>
      <a:buChar char="–"/>
      <a:defRPr sz="1200" kern="1200">
        <a:solidFill>
          <a:schemeClr val="tx1"/>
        </a:solidFill>
        <a:latin typeface="+mj-lt"/>
        <a:ea typeface="+mn-ea"/>
        <a:cs typeface="+mn-cs"/>
      </a:defRPr>
    </a:lvl2pPr>
    <a:lvl3pPr marL="548640" indent="-182880" algn="l" defTabSz="914400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+mj-lt"/>
        <a:ea typeface="+mn-ea"/>
        <a:cs typeface="+mn-cs"/>
      </a:defRPr>
    </a:lvl3pPr>
    <a:lvl4pPr marL="731520" indent="-182880" algn="l" defTabSz="914400" rtl="0" eaLnBrk="1" latinLnBrk="0" hangingPunct="1">
      <a:buFont typeface="Calibri Light" panose="020F0302020204030204" pitchFamily="34" charset="0"/>
      <a:buChar char="–"/>
      <a:defRPr sz="1200" kern="1200">
        <a:solidFill>
          <a:schemeClr val="tx1"/>
        </a:solidFill>
        <a:latin typeface="+mj-lt"/>
        <a:ea typeface="+mn-ea"/>
        <a:cs typeface="+mn-cs"/>
      </a:defRPr>
    </a:lvl4pPr>
    <a:lvl5pPr marL="914400" indent="-182880" algn="l" defTabSz="914400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+mj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/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37E36-7D7C-4671-B3B8-2BFBF9F6F7F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8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37E36-7D7C-4671-B3B8-2BFBF9F6F7F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.png"/><Relationship Id="rId4" Type="http://schemas.openxmlformats.org/officeDocument/2006/relationships/image" Target="../media/image2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4.sv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0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hyperlink" Target="https://facebook.com/ptc.inc" TargetMode="External"/><Relationship Id="rId13" Type="http://schemas.openxmlformats.org/officeDocument/2006/relationships/image" Target="../media/image36.svg"/><Relationship Id="rId3" Type="http://schemas.openxmlformats.org/officeDocument/2006/relationships/hyperlink" Target="https://www.linkedin.com/company/ptc/" TargetMode="External"/><Relationship Id="rId7" Type="http://schemas.openxmlformats.org/officeDocument/2006/relationships/hyperlink" Target="https://youtube.com/ptc" TargetMode="External"/><Relationship Id="rId12" Type="http://schemas.openxmlformats.org/officeDocument/2006/relationships/image" Target="../media/image35.png"/><Relationship Id="rId2" Type="http://schemas.openxmlformats.org/officeDocument/2006/relationships/image" Target="../media/image19.png"/><Relationship Id="rId16" Type="http://schemas.openxmlformats.org/officeDocument/2006/relationships/image" Target="../media/image3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ptc" TargetMode="External"/><Relationship Id="rId11" Type="http://schemas.openxmlformats.org/officeDocument/2006/relationships/image" Target="../media/image34.svg"/><Relationship Id="rId5" Type="http://schemas.openxmlformats.org/officeDocument/2006/relationships/image" Target="../media/image32.svg"/><Relationship Id="rId15" Type="http://schemas.openxmlformats.org/officeDocument/2006/relationships/image" Target="../media/image11.svg"/><Relationship Id="rId10" Type="http://schemas.openxmlformats.org/officeDocument/2006/relationships/image" Target="../media/image33.png"/><Relationship Id="rId4" Type="http://schemas.openxmlformats.org/officeDocument/2006/relationships/image" Target="../media/image31.png"/><Relationship Id="rId9" Type="http://schemas.openxmlformats.org/officeDocument/2006/relationships/hyperlink" Target="https://www.ptc.com/" TargetMode="External"/><Relationship Id="rId1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1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0760" y="1709928"/>
            <a:ext cx="10789920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 marL="932688">
              <a:defRPr lang="en-US" noProof="0" dirty="0" smtClean="0"/>
            </a:lvl3pPr>
            <a:lvl4pPr>
              <a:defRPr lang="en-US" noProof="0" dirty="0" smtClean="0"/>
            </a:lvl4pPr>
            <a:lvl5pPr>
              <a:defRPr lang="en-US" noProof="0" dirty="0"/>
            </a:lvl5pPr>
          </a:lstStyle>
          <a:p>
            <a:pPr lvl="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Add text</a:t>
            </a:r>
          </a:p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Second level</a:t>
            </a:r>
          </a:p>
          <a:p>
            <a:pPr lvl="2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Third level</a:t>
            </a:r>
          </a:p>
          <a:p>
            <a:pPr lvl="3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Fourth level</a:t>
            </a:r>
          </a:p>
          <a:p>
            <a:pPr lvl="4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4A7928-2068-42B4-AB1B-DA77806D1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60" y="678174"/>
            <a:ext cx="1078992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90759" y="1713756"/>
            <a:ext cx="3383280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 hasCustomPrompt="1"/>
          </p:nvPr>
        </p:nvSpPr>
        <p:spPr>
          <a:xfrm>
            <a:off x="4404630" y="1713756"/>
            <a:ext cx="3383280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6" hasCustomPrompt="1"/>
          </p:nvPr>
        </p:nvSpPr>
        <p:spPr>
          <a:xfrm>
            <a:off x="8318500" y="1713756"/>
            <a:ext cx="3383280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233AF-2ADF-4388-AEFC-06C737873A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60" y="678174"/>
            <a:ext cx="1078992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D7EE-4EB9-47BD-B3ED-3024820872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D7EE-4EB9-47BD-B3ED-3024820872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31322FB-E72D-10EB-2AAD-D3DBFEEF7769}"/>
              </a:ext>
            </a:extLst>
          </p:cNvPr>
          <p:cNvSpPr txBox="1">
            <a:spLocks noChangeArrowheads="1"/>
          </p:cNvSpPr>
          <p:nvPr userDrawn="1"/>
        </p:nvSpPr>
        <p:spPr bwMode="ltGray">
          <a:xfrm>
            <a:off x="11567159" y="6633988"/>
            <a:ext cx="4528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MS PGothic" pitchFamily="34" charset="-128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3ADCF-62CE-FC90-00EB-ABC6D1FD21D9}"/>
              </a:ext>
            </a:extLst>
          </p:cNvPr>
          <p:cNvSpPr/>
          <p:nvPr userDrawn="1"/>
        </p:nvSpPr>
        <p:spPr>
          <a:xfrm>
            <a:off x="3048" y="6767576"/>
            <a:ext cx="12188952" cy="1005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8677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CRaleway" panose="020B0503030101060003" pitchFamily="34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65764-A308-7C26-F8C6-EA3500908854}"/>
              </a:ext>
            </a:extLst>
          </p:cNvPr>
          <p:cNvSpPr/>
          <p:nvPr userDrawn="1"/>
        </p:nvSpPr>
        <p:spPr>
          <a:xfrm>
            <a:off x="496649" y="389410"/>
            <a:ext cx="955563" cy="45719"/>
          </a:xfrm>
          <a:prstGeom prst="rect">
            <a:avLst/>
          </a:prstGeom>
          <a:solidFill>
            <a:srgbClr val="5AB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5581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r Graphic &amp;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CB97F46-9E75-595F-CDB2-2A43210796C2}"/>
              </a:ext>
            </a:extLst>
          </p:cNvPr>
          <p:cNvGrpSpPr/>
          <p:nvPr userDrawn="1"/>
        </p:nvGrpSpPr>
        <p:grpSpPr>
          <a:xfrm>
            <a:off x="567709" y="1509331"/>
            <a:ext cx="3558618" cy="4711129"/>
            <a:chOff x="567709" y="1509331"/>
            <a:chExt cx="3558618" cy="471112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7147D3-BB0F-F89C-1174-8D8535C2C94D}"/>
                </a:ext>
              </a:extLst>
            </p:cNvPr>
            <p:cNvSpPr/>
            <p:nvPr userDrawn="1"/>
          </p:nvSpPr>
          <p:spPr>
            <a:xfrm>
              <a:off x="567709" y="1619502"/>
              <a:ext cx="3558618" cy="46009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s-PE" dirty="0">
                <a:solidFill>
                  <a:schemeClr val="bg1"/>
                </a:solidFill>
              </a:endParaRPr>
            </a:p>
          </p:txBody>
        </p: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89EDD2DD-B352-D838-D86A-A84099963EA9}"/>
                </a:ext>
              </a:extLst>
            </p:cNvPr>
            <p:cNvSpPr/>
            <p:nvPr userDrawn="1"/>
          </p:nvSpPr>
          <p:spPr>
            <a:xfrm>
              <a:off x="567710" y="1509331"/>
              <a:ext cx="1235088" cy="224180"/>
            </a:xfrm>
            <a:prstGeom prst="homePlate">
              <a:avLst>
                <a:gd name="adj" fmla="val 10410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s-P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D002AE4-09A9-09EE-5B7C-E2715DBB8A81}"/>
              </a:ext>
            </a:extLst>
          </p:cNvPr>
          <p:cNvGrpSpPr/>
          <p:nvPr userDrawn="1"/>
        </p:nvGrpSpPr>
        <p:grpSpPr>
          <a:xfrm>
            <a:off x="3379623" y="1727879"/>
            <a:ext cx="631597" cy="594534"/>
            <a:chOff x="3331998" y="1775504"/>
            <a:chExt cx="631597" cy="59453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19E5BAB-A477-C360-01C3-F9F999CC5975}"/>
                </a:ext>
              </a:extLst>
            </p:cNvPr>
            <p:cNvSpPr/>
            <p:nvPr userDrawn="1"/>
          </p:nvSpPr>
          <p:spPr>
            <a:xfrm flipH="1" flipV="1">
              <a:off x="3331998" y="1775507"/>
              <a:ext cx="236532" cy="243939"/>
            </a:xfrm>
            <a:custGeom>
              <a:avLst/>
              <a:gdLst>
                <a:gd name="connsiteX0" fmla="*/ 184242 w 236532"/>
                <a:gd name="connsiteY0" fmla="*/ 243939 h 243939"/>
                <a:gd name="connsiteX1" fmla="*/ 0 w 236532"/>
                <a:gd name="connsiteY1" fmla="*/ 243939 h 243939"/>
                <a:gd name="connsiteX2" fmla="*/ 236532 w 236532"/>
                <a:gd name="connsiteY2" fmla="*/ 0 h 243939"/>
                <a:gd name="connsiteX3" fmla="*/ 236532 w 236532"/>
                <a:gd name="connsiteY3" fmla="*/ 189945 h 243939"/>
                <a:gd name="connsiteX4" fmla="*/ 184242 w 236532"/>
                <a:gd name="connsiteY4" fmla="*/ 243939 h 24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2" h="243939">
                  <a:moveTo>
                    <a:pt x="184242" y="243939"/>
                  </a:moveTo>
                  <a:lnTo>
                    <a:pt x="0" y="243939"/>
                  </a:lnTo>
                  <a:lnTo>
                    <a:pt x="236532" y="0"/>
                  </a:lnTo>
                  <a:lnTo>
                    <a:pt x="236532" y="189945"/>
                  </a:lnTo>
                  <a:lnTo>
                    <a:pt x="184242" y="243939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C620EE-F05A-BD09-4BFC-87084A5C68C0}"/>
                </a:ext>
              </a:extLst>
            </p:cNvPr>
            <p:cNvSpPr/>
            <p:nvPr userDrawn="1"/>
          </p:nvSpPr>
          <p:spPr>
            <a:xfrm flipH="1" flipV="1">
              <a:off x="3723772" y="2122077"/>
              <a:ext cx="239823" cy="247961"/>
            </a:xfrm>
            <a:custGeom>
              <a:avLst/>
              <a:gdLst>
                <a:gd name="connsiteX0" fmla="*/ 0 w 239823"/>
                <a:gd name="connsiteY0" fmla="*/ 247961 h 247961"/>
                <a:gd name="connsiteX1" fmla="*/ 0 w 239823"/>
                <a:gd name="connsiteY1" fmla="*/ 57467 h 247961"/>
                <a:gd name="connsiteX2" fmla="*/ 55581 w 239823"/>
                <a:gd name="connsiteY2" fmla="*/ 0 h 247961"/>
                <a:gd name="connsiteX3" fmla="*/ 239823 w 239823"/>
                <a:gd name="connsiteY3" fmla="*/ 0 h 247961"/>
                <a:gd name="connsiteX4" fmla="*/ 0 w 239823"/>
                <a:gd name="connsiteY4" fmla="*/ 247961 h 24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23" h="247961">
                  <a:moveTo>
                    <a:pt x="0" y="247961"/>
                  </a:moveTo>
                  <a:lnTo>
                    <a:pt x="0" y="57467"/>
                  </a:lnTo>
                  <a:lnTo>
                    <a:pt x="55581" y="0"/>
                  </a:lnTo>
                  <a:lnTo>
                    <a:pt x="239823" y="0"/>
                  </a:lnTo>
                  <a:lnTo>
                    <a:pt x="0" y="247961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7D5BEA0-FC34-709E-9718-DB3566E04D6B}"/>
                </a:ext>
              </a:extLst>
            </p:cNvPr>
            <p:cNvSpPr/>
            <p:nvPr userDrawn="1"/>
          </p:nvSpPr>
          <p:spPr>
            <a:xfrm>
              <a:off x="3340161" y="1775504"/>
              <a:ext cx="516651" cy="536140"/>
            </a:xfrm>
            <a:custGeom>
              <a:avLst/>
              <a:gdLst>
                <a:gd name="connsiteX0" fmla="*/ 332409 w 516651"/>
                <a:gd name="connsiteY0" fmla="*/ 0 h 536140"/>
                <a:gd name="connsiteX1" fmla="*/ 516651 w 516651"/>
                <a:gd name="connsiteY1" fmla="*/ 0 h 536140"/>
                <a:gd name="connsiteX2" fmla="*/ 0 w 516651"/>
                <a:gd name="connsiteY2" fmla="*/ 536140 h 536140"/>
                <a:gd name="connsiteX3" fmla="*/ 0 w 516651"/>
                <a:gd name="connsiteY3" fmla="*/ 344300 h 536140"/>
                <a:gd name="connsiteX4" fmla="*/ 332409 w 516651"/>
                <a:gd name="connsiteY4" fmla="*/ 0 h 53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651" h="536140">
                  <a:moveTo>
                    <a:pt x="332409" y="0"/>
                  </a:moveTo>
                  <a:lnTo>
                    <a:pt x="516651" y="0"/>
                  </a:lnTo>
                  <a:lnTo>
                    <a:pt x="0" y="536140"/>
                  </a:lnTo>
                  <a:lnTo>
                    <a:pt x="0" y="344300"/>
                  </a:lnTo>
                  <a:lnTo>
                    <a:pt x="332409" y="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DC1DA70-1A1D-2C1A-9328-8B9270D82D24}"/>
                </a:ext>
              </a:extLst>
            </p:cNvPr>
            <p:cNvSpPr/>
            <p:nvPr userDrawn="1"/>
          </p:nvSpPr>
          <p:spPr>
            <a:xfrm>
              <a:off x="3402110" y="1793022"/>
              <a:ext cx="556042" cy="577015"/>
            </a:xfrm>
            <a:custGeom>
              <a:avLst/>
              <a:gdLst>
                <a:gd name="connsiteX0" fmla="*/ 556042 w 556042"/>
                <a:gd name="connsiteY0" fmla="*/ 0 h 577015"/>
                <a:gd name="connsiteX1" fmla="*/ 556042 w 556042"/>
                <a:gd name="connsiteY1" fmla="*/ 191192 h 577015"/>
                <a:gd name="connsiteX2" fmla="*/ 184244 w 556042"/>
                <a:gd name="connsiteY2" fmla="*/ 577015 h 577015"/>
                <a:gd name="connsiteX3" fmla="*/ 0 w 556042"/>
                <a:gd name="connsiteY3" fmla="*/ 577015 h 577015"/>
                <a:gd name="connsiteX4" fmla="*/ 556042 w 556042"/>
                <a:gd name="connsiteY4" fmla="*/ 0 h 57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042" h="577015">
                  <a:moveTo>
                    <a:pt x="556042" y="0"/>
                  </a:moveTo>
                  <a:lnTo>
                    <a:pt x="556042" y="191192"/>
                  </a:lnTo>
                  <a:lnTo>
                    <a:pt x="184244" y="577015"/>
                  </a:lnTo>
                  <a:lnTo>
                    <a:pt x="0" y="577015"/>
                  </a:lnTo>
                  <a:lnTo>
                    <a:pt x="556042" y="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l">
                <a:lnSpc>
                  <a:spcPct val="90000"/>
                </a:lnSpc>
                <a:spcBef>
                  <a:spcPts val="800"/>
                </a:spcBef>
                <a:buBlip>
                  <a:blip r:embed="rId2"/>
                </a:buBlip>
              </a:pP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C77841A-E045-4542-A192-C5E9155E3851}"/>
              </a:ext>
            </a:extLst>
          </p:cNvPr>
          <p:cNvCxnSpPr>
            <a:cxnSpLocks/>
          </p:cNvCxnSpPr>
          <p:nvPr/>
        </p:nvCxnSpPr>
        <p:spPr>
          <a:xfrm>
            <a:off x="4583953" y="1479283"/>
            <a:ext cx="485689" cy="0"/>
          </a:xfrm>
          <a:prstGeom prst="line">
            <a:avLst/>
          </a:prstGeom>
          <a:ln w="28575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13F1DEF-A422-451E-8E4B-2CA3BEBF0FD4}"/>
              </a:ext>
            </a:extLst>
          </p:cNvPr>
          <p:cNvCxnSpPr>
            <a:cxnSpLocks/>
          </p:cNvCxnSpPr>
          <p:nvPr/>
        </p:nvCxnSpPr>
        <p:spPr>
          <a:xfrm>
            <a:off x="5684017" y="1479283"/>
            <a:ext cx="485689" cy="0"/>
          </a:xfrm>
          <a:prstGeom prst="line">
            <a:avLst/>
          </a:prstGeom>
          <a:ln w="28575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B8B8C22-FB4C-4F60-AAF8-1105E997767C}"/>
              </a:ext>
            </a:extLst>
          </p:cNvPr>
          <p:cNvCxnSpPr>
            <a:cxnSpLocks/>
          </p:cNvCxnSpPr>
          <p:nvPr/>
        </p:nvCxnSpPr>
        <p:spPr>
          <a:xfrm>
            <a:off x="6784081" y="1479283"/>
            <a:ext cx="485689" cy="0"/>
          </a:xfrm>
          <a:prstGeom prst="line">
            <a:avLst/>
          </a:prstGeom>
          <a:ln w="28575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540B4BD-35FC-4B98-9B3D-EEC050BFDDCE}"/>
              </a:ext>
            </a:extLst>
          </p:cNvPr>
          <p:cNvCxnSpPr>
            <a:cxnSpLocks/>
          </p:cNvCxnSpPr>
          <p:nvPr/>
        </p:nvCxnSpPr>
        <p:spPr>
          <a:xfrm>
            <a:off x="7884145" y="1479283"/>
            <a:ext cx="485689" cy="0"/>
          </a:xfrm>
          <a:prstGeom prst="line">
            <a:avLst/>
          </a:prstGeom>
          <a:ln w="28575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5500C9A-2A26-4536-9BB1-24C564726028}"/>
              </a:ext>
            </a:extLst>
          </p:cNvPr>
          <p:cNvCxnSpPr>
            <a:cxnSpLocks/>
          </p:cNvCxnSpPr>
          <p:nvPr/>
        </p:nvCxnSpPr>
        <p:spPr>
          <a:xfrm>
            <a:off x="8984209" y="1479283"/>
            <a:ext cx="485689" cy="0"/>
          </a:xfrm>
          <a:prstGeom prst="line">
            <a:avLst/>
          </a:prstGeom>
          <a:ln w="28575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0D12C76-B7C9-48D9-889A-8578BC643659}"/>
              </a:ext>
            </a:extLst>
          </p:cNvPr>
          <p:cNvCxnSpPr>
            <a:cxnSpLocks/>
          </p:cNvCxnSpPr>
          <p:nvPr/>
        </p:nvCxnSpPr>
        <p:spPr>
          <a:xfrm>
            <a:off x="10084273" y="1479283"/>
            <a:ext cx="485689" cy="0"/>
          </a:xfrm>
          <a:prstGeom prst="line">
            <a:avLst/>
          </a:prstGeom>
          <a:ln w="28575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18F8938-2DB3-4B49-A0BC-EC5C9E64C08E}"/>
              </a:ext>
            </a:extLst>
          </p:cNvPr>
          <p:cNvCxnSpPr>
            <a:cxnSpLocks/>
          </p:cNvCxnSpPr>
          <p:nvPr/>
        </p:nvCxnSpPr>
        <p:spPr>
          <a:xfrm>
            <a:off x="11184341" y="1479283"/>
            <a:ext cx="485689" cy="0"/>
          </a:xfrm>
          <a:prstGeom prst="line">
            <a:avLst/>
          </a:prstGeom>
          <a:ln w="28575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aphic 1061">
            <a:extLst>
              <a:ext uri="{FF2B5EF4-FFF2-40B4-BE49-F238E27FC236}">
                <a16:creationId xmlns:a16="http://schemas.microsoft.com/office/drawing/2014/main" id="{66830D77-258F-4A8F-9120-7E2465199E40}"/>
              </a:ext>
            </a:extLst>
          </p:cNvPr>
          <p:cNvGrpSpPr/>
          <p:nvPr/>
        </p:nvGrpSpPr>
        <p:grpSpPr>
          <a:xfrm>
            <a:off x="10698946" y="1443166"/>
            <a:ext cx="356407" cy="72235"/>
            <a:chOff x="10361032" y="3050327"/>
            <a:chExt cx="356407" cy="72235"/>
          </a:xfrm>
          <a:solidFill>
            <a:schemeClr val="bg1">
              <a:lumMod val="65000"/>
            </a:schemeClr>
          </a:solidFill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CAD5240-3A52-4379-9F92-BD1E52F2CB4B}"/>
                </a:ext>
              </a:extLst>
            </p:cNvPr>
            <p:cNvSpPr/>
            <p:nvPr/>
          </p:nvSpPr>
          <p:spPr>
            <a:xfrm>
              <a:off x="10706977" y="3050327"/>
              <a:ext cx="10462" cy="72235"/>
            </a:xfrm>
            <a:custGeom>
              <a:avLst/>
              <a:gdLst>
                <a:gd name="connsiteX0" fmla="*/ 0 w 10462"/>
                <a:gd name="connsiteY0" fmla="*/ 0 h 72235"/>
                <a:gd name="connsiteX1" fmla="*/ 10462 w 10462"/>
                <a:gd name="connsiteY1" fmla="*/ 0 h 72235"/>
                <a:gd name="connsiteX2" fmla="*/ 10462 w 10462"/>
                <a:gd name="connsiteY2" fmla="*/ 72235 h 72235"/>
                <a:gd name="connsiteX3" fmla="*/ 0 w 10462"/>
                <a:gd name="connsiteY3" fmla="*/ 72235 h 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62" h="72235">
                  <a:moveTo>
                    <a:pt x="0" y="0"/>
                  </a:moveTo>
                  <a:lnTo>
                    <a:pt x="10462" y="0"/>
                  </a:lnTo>
                  <a:lnTo>
                    <a:pt x="10462" y="72235"/>
                  </a:lnTo>
                  <a:lnTo>
                    <a:pt x="0" y="72235"/>
                  </a:lnTo>
                  <a:close/>
                </a:path>
              </a:pathLst>
            </a:custGeom>
            <a:grpFill/>
            <a:ln w="76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5CD7343-E932-49CF-8F93-9F0AB7491ADC}"/>
                </a:ext>
              </a:extLst>
            </p:cNvPr>
            <p:cNvSpPr/>
            <p:nvPr/>
          </p:nvSpPr>
          <p:spPr>
            <a:xfrm>
              <a:off x="10582354" y="3050327"/>
              <a:ext cx="10462" cy="72235"/>
            </a:xfrm>
            <a:custGeom>
              <a:avLst/>
              <a:gdLst>
                <a:gd name="connsiteX0" fmla="*/ 0 w 10462"/>
                <a:gd name="connsiteY0" fmla="*/ 0 h 72235"/>
                <a:gd name="connsiteX1" fmla="*/ 10462 w 10462"/>
                <a:gd name="connsiteY1" fmla="*/ 0 h 72235"/>
                <a:gd name="connsiteX2" fmla="*/ 10462 w 10462"/>
                <a:gd name="connsiteY2" fmla="*/ 72235 h 72235"/>
                <a:gd name="connsiteX3" fmla="*/ 0 w 10462"/>
                <a:gd name="connsiteY3" fmla="*/ 72235 h 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62" h="72235">
                  <a:moveTo>
                    <a:pt x="0" y="0"/>
                  </a:moveTo>
                  <a:lnTo>
                    <a:pt x="10462" y="0"/>
                  </a:lnTo>
                  <a:lnTo>
                    <a:pt x="10462" y="72235"/>
                  </a:lnTo>
                  <a:lnTo>
                    <a:pt x="0" y="72235"/>
                  </a:lnTo>
                  <a:close/>
                </a:path>
              </a:pathLst>
            </a:custGeom>
            <a:grpFill/>
            <a:ln w="76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36CC769-25FA-45D3-B5B7-741419D0BF4E}"/>
                </a:ext>
              </a:extLst>
            </p:cNvPr>
            <p:cNvSpPr/>
            <p:nvPr/>
          </p:nvSpPr>
          <p:spPr>
            <a:xfrm>
              <a:off x="10474039" y="3050327"/>
              <a:ext cx="10462" cy="72235"/>
            </a:xfrm>
            <a:custGeom>
              <a:avLst/>
              <a:gdLst>
                <a:gd name="connsiteX0" fmla="*/ 0 w 10462"/>
                <a:gd name="connsiteY0" fmla="*/ 0 h 72235"/>
                <a:gd name="connsiteX1" fmla="*/ 10462 w 10462"/>
                <a:gd name="connsiteY1" fmla="*/ 0 h 72235"/>
                <a:gd name="connsiteX2" fmla="*/ 10462 w 10462"/>
                <a:gd name="connsiteY2" fmla="*/ 72235 h 72235"/>
                <a:gd name="connsiteX3" fmla="*/ 0 w 10462"/>
                <a:gd name="connsiteY3" fmla="*/ 72235 h 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62" h="72235">
                  <a:moveTo>
                    <a:pt x="0" y="0"/>
                  </a:moveTo>
                  <a:lnTo>
                    <a:pt x="10462" y="0"/>
                  </a:lnTo>
                  <a:lnTo>
                    <a:pt x="10462" y="72235"/>
                  </a:lnTo>
                  <a:lnTo>
                    <a:pt x="0" y="72235"/>
                  </a:lnTo>
                  <a:close/>
                </a:path>
              </a:pathLst>
            </a:custGeom>
            <a:grpFill/>
            <a:ln w="76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E27FFE3-9666-4FDA-B24A-B0CACDC72D62}"/>
                </a:ext>
              </a:extLst>
            </p:cNvPr>
            <p:cNvSpPr/>
            <p:nvPr/>
          </p:nvSpPr>
          <p:spPr>
            <a:xfrm>
              <a:off x="10361032" y="3050327"/>
              <a:ext cx="10462" cy="72235"/>
            </a:xfrm>
            <a:custGeom>
              <a:avLst/>
              <a:gdLst>
                <a:gd name="connsiteX0" fmla="*/ 0 w 10462"/>
                <a:gd name="connsiteY0" fmla="*/ 0 h 72235"/>
                <a:gd name="connsiteX1" fmla="*/ 10462 w 10462"/>
                <a:gd name="connsiteY1" fmla="*/ 0 h 72235"/>
                <a:gd name="connsiteX2" fmla="*/ 10462 w 10462"/>
                <a:gd name="connsiteY2" fmla="*/ 72235 h 72235"/>
                <a:gd name="connsiteX3" fmla="*/ 0 w 10462"/>
                <a:gd name="connsiteY3" fmla="*/ 72235 h 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62" h="72235">
                  <a:moveTo>
                    <a:pt x="0" y="0"/>
                  </a:moveTo>
                  <a:lnTo>
                    <a:pt x="10462" y="0"/>
                  </a:lnTo>
                  <a:lnTo>
                    <a:pt x="10462" y="72235"/>
                  </a:lnTo>
                  <a:lnTo>
                    <a:pt x="0" y="72235"/>
                  </a:lnTo>
                  <a:close/>
                </a:path>
              </a:pathLst>
            </a:custGeom>
            <a:grpFill/>
            <a:ln w="76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05" name="Graphic 1061">
            <a:extLst>
              <a:ext uri="{FF2B5EF4-FFF2-40B4-BE49-F238E27FC236}">
                <a16:creationId xmlns:a16="http://schemas.microsoft.com/office/drawing/2014/main" id="{43FE98BD-1629-4591-A7CE-C0B00722C53A}"/>
              </a:ext>
            </a:extLst>
          </p:cNvPr>
          <p:cNvGrpSpPr/>
          <p:nvPr/>
        </p:nvGrpSpPr>
        <p:grpSpPr>
          <a:xfrm>
            <a:off x="9598882" y="1443166"/>
            <a:ext cx="356407" cy="72235"/>
            <a:chOff x="10361032" y="3050327"/>
            <a:chExt cx="356407" cy="72235"/>
          </a:xfrm>
          <a:solidFill>
            <a:schemeClr val="bg1">
              <a:lumMod val="65000"/>
            </a:schemeClr>
          </a:solidFill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C445072-032C-49DE-B654-772360F027EC}"/>
                </a:ext>
              </a:extLst>
            </p:cNvPr>
            <p:cNvSpPr/>
            <p:nvPr/>
          </p:nvSpPr>
          <p:spPr>
            <a:xfrm>
              <a:off x="10706977" y="3050327"/>
              <a:ext cx="10462" cy="72235"/>
            </a:xfrm>
            <a:custGeom>
              <a:avLst/>
              <a:gdLst>
                <a:gd name="connsiteX0" fmla="*/ 0 w 10462"/>
                <a:gd name="connsiteY0" fmla="*/ 0 h 72235"/>
                <a:gd name="connsiteX1" fmla="*/ 10462 w 10462"/>
                <a:gd name="connsiteY1" fmla="*/ 0 h 72235"/>
                <a:gd name="connsiteX2" fmla="*/ 10462 w 10462"/>
                <a:gd name="connsiteY2" fmla="*/ 72235 h 72235"/>
                <a:gd name="connsiteX3" fmla="*/ 0 w 10462"/>
                <a:gd name="connsiteY3" fmla="*/ 72235 h 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62" h="72235">
                  <a:moveTo>
                    <a:pt x="0" y="0"/>
                  </a:moveTo>
                  <a:lnTo>
                    <a:pt x="10462" y="0"/>
                  </a:lnTo>
                  <a:lnTo>
                    <a:pt x="10462" y="72235"/>
                  </a:lnTo>
                  <a:lnTo>
                    <a:pt x="0" y="72235"/>
                  </a:lnTo>
                  <a:close/>
                </a:path>
              </a:pathLst>
            </a:custGeom>
            <a:grpFill/>
            <a:ln w="76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A69D9A5-23CB-4120-9A2C-120756CF38C0}"/>
                </a:ext>
              </a:extLst>
            </p:cNvPr>
            <p:cNvSpPr/>
            <p:nvPr/>
          </p:nvSpPr>
          <p:spPr>
            <a:xfrm>
              <a:off x="10582354" y="3050327"/>
              <a:ext cx="10462" cy="72235"/>
            </a:xfrm>
            <a:custGeom>
              <a:avLst/>
              <a:gdLst>
                <a:gd name="connsiteX0" fmla="*/ 0 w 10462"/>
                <a:gd name="connsiteY0" fmla="*/ 0 h 72235"/>
                <a:gd name="connsiteX1" fmla="*/ 10462 w 10462"/>
                <a:gd name="connsiteY1" fmla="*/ 0 h 72235"/>
                <a:gd name="connsiteX2" fmla="*/ 10462 w 10462"/>
                <a:gd name="connsiteY2" fmla="*/ 72235 h 72235"/>
                <a:gd name="connsiteX3" fmla="*/ 0 w 10462"/>
                <a:gd name="connsiteY3" fmla="*/ 72235 h 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62" h="72235">
                  <a:moveTo>
                    <a:pt x="0" y="0"/>
                  </a:moveTo>
                  <a:lnTo>
                    <a:pt x="10462" y="0"/>
                  </a:lnTo>
                  <a:lnTo>
                    <a:pt x="10462" y="72235"/>
                  </a:lnTo>
                  <a:lnTo>
                    <a:pt x="0" y="72235"/>
                  </a:lnTo>
                  <a:close/>
                </a:path>
              </a:pathLst>
            </a:custGeom>
            <a:grpFill/>
            <a:ln w="76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57A943F-B4D1-48C1-9915-56ABC12A644E}"/>
                </a:ext>
              </a:extLst>
            </p:cNvPr>
            <p:cNvSpPr/>
            <p:nvPr/>
          </p:nvSpPr>
          <p:spPr>
            <a:xfrm>
              <a:off x="10474039" y="3050327"/>
              <a:ext cx="10462" cy="72235"/>
            </a:xfrm>
            <a:custGeom>
              <a:avLst/>
              <a:gdLst>
                <a:gd name="connsiteX0" fmla="*/ 0 w 10462"/>
                <a:gd name="connsiteY0" fmla="*/ 0 h 72235"/>
                <a:gd name="connsiteX1" fmla="*/ 10462 w 10462"/>
                <a:gd name="connsiteY1" fmla="*/ 0 h 72235"/>
                <a:gd name="connsiteX2" fmla="*/ 10462 w 10462"/>
                <a:gd name="connsiteY2" fmla="*/ 72235 h 72235"/>
                <a:gd name="connsiteX3" fmla="*/ 0 w 10462"/>
                <a:gd name="connsiteY3" fmla="*/ 72235 h 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62" h="72235">
                  <a:moveTo>
                    <a:pt x="0" y="0"/>
                  </a:moveTo>
                  <a:lnTo>
                    <a:pt x="10462" y="0"/>
                  </a:lnTo>
                  <a:lnTo>
                    <a:pt x="10462" y="72235"/>
                  </a:lnTo>
                  <a:lnTo>
                    <a:pt x="0" y="72235"/>
                  </a:lnTo>
                  <a:close/>
                </a:path>
              </a:pathLst>
            </a:custGeom>
            <a:grpFill/>
            <a:ln w="76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A51B713-B423-4118-80E1-DE48750C7910}"/>
                </a:ext>
              </a:extLst>
            </p:cNvPr>
            <p:cNvSpPr/>
            <p:nvPr/>
          </p:nvSpPr>
          <p:spPr>
            <a:xfrm>
              <a:off x="10361032" y="3050327"/>
              <a:ext cx="10462" cy="72235"/>
            </a:xfrm>
            <a:custGeom>
              <a:avLst/>
              <a:gdLst>
                <a:gd name="connsiteX0" fmla="*/ 0 w 10462"/>
                <a:gd name="connsiteY0" fmla="*/ 0 h 72235"/>
                <a:gd name="connsiteX1" fmla="*/ 10462 w 10462"/>
                <a:gd name="connsiteY1" fmla="*/ 0 h 72235"/>
                <a:gd name="connsiteX2" fmla="*/ 10462 w 10462"/>
                <a:gd name="connsiteY2" fmla="*/ 72235 h 72235"/>
                <a:gd name="connsiteX3" fmla="*/ 0 w 10462"/>
                <a:gd name="connsiteY3" fmla="*/ 72235 h 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62" h="72235">
                  <a:moveTo>
                    <a:pt x="0" y="0"/>
                  </a:moveTo>
                  <a:lnTo>
                    <a:pt x="10462" y="0"/>
                  </a:lnTo>
                  <a:lnTo>
                    <a:pt x="10462" y="72235"/>
                  </a:lnTo>
                  <a:lnTo>
                    <a:pt x="0" y="72235"/>
                  </a:lnTo>
                  <a:close/>
                </a:path>
              </a:pathLst>
            </a:custGeom>
            <a:grpFill/>
            <a:ln w="76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06" name="Graphic 1061">
            <a:extLst>
              <a:ext uri="{FF2B5EF4-FFF2-40B4-BE49-F238E27FC236}">
                <a16:creationId xmlns:a16="http://schemas.microsoft.com/office/drawing/2014/main" id="{3CAF6FF2-E414-475A-BC9B-305E2CFF7318}"/>
              </a:ext>
            </a:extLst>
          </p:cNvPr>
          <p:cNvGrpSpPr/>
          <p:nvPr/>
        </p:nvGrpSpPr>
        <p:grpSpPr>
          <a:xfrm>
            <a:off x="8498818" y="1443166"/>
            <a:ext cx="356407" cy="72235"/>
            <a:chOff x="10361032" y="3050327"/>
            <a:chExt cx="356407" cy="72235"/>
          </a:xfrm>
          <a:solidFill>
            <a:schemeClr val="bg1">
              <a:lumMod val="65000"/>
            </a:schemeClr>
          </a:solidFill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88373D9-06D5-47E1-A904-4BD0FB31EB5D}"/>
                </a:ext>
              </a:extLst>
            </p:cNvPr>
            <p:cNvSpPr/>
            <p:nvPr/>
          </p:nvSpPr>
          <p:spPr>
            <a:xfrm>
              <a:off x="10706977" y="3050327"/>
              <a:ext cx="10462" cy="72235"/>
            </a:xfrm>
            <a:custGeom>
              <a:avLst/>
              <a:gdLst>
                <a:gd name="connsiteX0" fmla="*/ 0 w 10462"/>
                <a:gd name="connsiteY0" fmla="*/ 0 h 72235"/>
                <a:gd name="connsiteX1" fmla="*/ 10462 w 10462"/>
                <a:gd name="connsiteY1" fmla="*/ 0 h 72235"/>
                <a:gd name="connsiteX2" fmla="*/ 10462 w 10462"/>
                <a:gd name="connsiteY2" fmla="*/ 72235 h 72235"/>
                <a:gd name="connsiteX3" fmla="*/ 0 w 10462"/>
                <a:gd name="connsiteY3" fmla="*/ 72235 h 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62" h="72235">
                  <a:moveTo>
                    <a:pt x="0" y="0"/>
                  </a:moveTo>
                  <a:lnTo>
                    <a:pt x="10462" y="0"/>
                  </a:lnTo>
                  <a:lnTo>
                    <a:pt x="10462" y="72235"/>
                  </a:lnTo>
                  <a:lnTo>
                    <a:pt x="0" y="72235"/>
                  </a:lnTo>
                  <a:close/>
                </a:path>
              </a:pathLst>
            </a:custGeom>
            <a:grpFill/>
            <a:ln w="76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17B5131-8A72-49AD-99B6-EB7AE54486E2}"/>
                </a:ext>
              </a:extLst>
            </p:cNvPr>
            <p:cNvSpPr/>
            <p:nvPr/>
          </p:nvSpPr>
          <p:spPr>
            <a:xfrm>
              <a:off x="10582354" y="3050327"/>
              <a:ext cx="10462" cy="72235"/>
            </a:xfrm>
            <a:custGeom>
              <a:avLst/>
              <a:gdLst>
                <a:gd name="connsiteX0" fmla="*/ 0 w 10462"/>
                <a:gd name="connsiteY0" fmla="*/ 0 h 72235"/>
                <a:gd name="connsiteX1" fmla="*/ 10462 w 10462"/>
                <a:gd name="connsiteY1" fmla="*/ 0 h 72235"/>
                <a:gd name="connsiteX2" fmla="*/ 10462 w 10462"/>
                <a:gd name="connsiteY2" fmla="*/ 72235 h 72235"/>
                <a:gd name="connsiteX3" fmla="*/ 0 w 10462"/>
                <a:gd name="connsiteY3" fmla="*/ 72235 h 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62" h="72235">
                  <a:moveTo>
                    <a:pt x="0" y="0"/>
                  </a:moveTo>
                  <a:lnTo>
                    <a:pt x="10462" y="0"/>
                  </a:lnTo>
                  <a:lnTo>
                    <a:pt x="10462" y="72235"/>
                  </a:lnTo>
                  <a:lnTo>
                    <a:pt x="0" y="72235"/>
                  </a:lnTo>
                  <a:close/>
                </a:path>
              </a:pathLst>
            </a:custGeom>
            <a:grpFill/>
            <a:ln w="76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5B1EF33-5097-47EE-AA48-98E3174A6388}"/>
                </a:ext>
              </a:extLst>
            </p:cNvPr>
            <p:cNvSpPr/>
            <p:nvPr/>
          </p:nvSpPr>
          <p:spPr>
            <a:xfrm>
              <a:off x="10474039" y="3050327"/>
              <a:ext cx="10462" cy="72235"/>
            </a:xfrm>
            <a:custGeom>
              <a:avLst/>
              <a:gdLst>
                <a:gd name="connsiteX0" fmla="*/ 0 w 10462"/>
                <a:gd name="connsiteY0" fmla="*/ 0 h 72235"/>
                <a:gd name="connsiteX1" fmla="*/ 10462 w 10462"/>
                <a:gd name="connsiteY1" fmla="*/ 0 h 72235"/>
                <a:gd name="connsiteX2" fmla="*/ 10462 w 10462"/>
                <a:gd name="connsiteY2" fmla="*/ 72235 h 72235"/>
                <a:gd name="connsiteX3" fmla="*/ 0 w 10462"/>
                <a:gd name="connsiteY3" fmla="*/ 72235 h 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62" h="72235">
                  <a:moveTo>
                    <a:pt x="0" y="0"/>
                  </a:moveTo>
                  <a:lnTo>
                    <a:pt x="10462" y="0"/>
                  </a:lnTo>
                  <a:lnTo>
                    <a:pt x="10462" y="72235"/>
                  </a:lnTo>
                  <a:lnTo>
                    <a:pt x="0" y="72235"/>
                  </a:lnTo>
                  <a:close/>
                </a:path>
              </a:pathLst>
            </a:custGeom>
            <a:grpFill/>
            <a:ln w="76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3804D7A-21B3-4211-B0C2-29C56D3D644E}"/>
                </a:ext>
              </a:extLst>
            </p:cNvPr>
            <p:cNvSpPr/>
            <p:nvPr/>
          </p:nvSpPr>
          <p:spPr>
            <a:xfrm>
              <a:off x="10361032" y="3050327"/>
              <a:ext cx="10462" cy="72235"/>
            </a:xfrm>
            <a:custGeom>
              <a:avLst/>
              <a:gdLst>
                <a:gd name="connsiteX0" fmla="*/ 0 w 10462"/>
                <a:gd name="connsiteY0" fmla="*/ 0 h 72235"/>
                <a:gd name="connsiteX1" fmla="*/ 10462 w 10462"/>
                <a:gd name="connsiteY1" fmla="*/ 0 h 72235"/>
                <a:gd name="connsiteX2" fmla="*/ 10462 w 10462"/>
                <a:gd name="connsiteY2" fmla="*/ 72235 h 72235"/>
                <a:gd name="connsiteX3" fmla="*/ 0 w 10462"/>
                <a:gd name="connsiteY3" fmla="*/ 72235 h 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62" h="72235">
                  <a:moveTo>
                    <a:pt x="0" y="0"/>
                  </a:moveTo>
                  <a:lnTo>
                    <a:pt x="10462" y="0"/>
                  </a:lnTo>
                  <a:lnTo>
                    <a:pt x="10462" y="72235"/>
                  </a:lnTo>
                  <a:lnTo>
                    <a:pt x="0" y="72235"/>
                  </a:lnTo>
                  <a:close/>
                </a:path>
              </a:pathLst>
            </a:custGeom>
            <a:grpFill/>
            <a:ln w="76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07" name="Graphic 1061">
            <a:extLst>
              <a:ext uri="{FF2B5EF4-FFF2-40B4-BE49-F238E27FC236}">
                <a16:creationId xmlns:a16="http://schemas.microsoft.com/office/drawing/2014/main" id="{E9B16AD9-B8FD-4323-9114-F26B14EDCD69}"/>
              </a:ext>
            </a:extLst>
          </p:cNvPr>
          <p:cNvGrpSpPr/>
          <p:nvPr/>
        </p:nvGrpSpPr>
        <p:grpSpPr>
          <a:xfrm>
            <a:off x="7398754" y="1443166"/>
            <a:ext cx="356407" cy="72235"/>
            <a:chOff x="10361032" y="3050327"/>
            <a:chExt cx="356407" cy="72235"/>
          </a:xfrm>
          <a:solidFill>
            <a:schemeClr val="bg1">
              <a:lumMod val="65000"/>
            </a:schemeClr>
          </a:solidFill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67D746F-F106-4FA3-A873-F52BBE24CE89}"/>
                </a:ext>
              </a:extLst>
            </p:cNvPr>
            <p:cNvSpPr/>
            <p:nvPr/>
          </p:nvSpPr>
          <p:spPr>
            <a:xfrm>
              <a:off x="10706977" y="3050327"/>
              <a:ext cx="10462" cy="72235"/>
            </a:xfrm>
            <a:custGeom>
              <a:avLst/>
              <a:gdLst>
                <a:gd name="connsiteX0" fmla="*/ 0 w 10462"/>
                <a:gd name="connsiteY0" fmla="*/ 0 h 72235"/>
                <a:gd name="connsiteX1" fmla="*/ 10462 w 10462"/>
                <a:gd name="connsiteY1" fmla="*/ 0 h 72235"/>
                <a:gd name="connsiteX2" fmla="*/ 10462 w 10462"/>
                <a:gd name="connsiteY2" fmla="*/ 72235 h 72235"/>
                <a:gd name="connsiteX3" fmla="*/ 0 w 10462"/>
                <a:gd name="connsiteY3" fmla="*/ 72235 h 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62" h="72235">
                  <a:moveTo>
                    <a:pt x="0" y="0"/>
                  </a:moveTo>
                  <a:lnTo>
                    <a:pt x="10462" y="0"/>
                  </a:lnTo>
                  <a:lnTo>
                    <a:pt x="10462" y="72235"/>
                  </a:lnTo>
                  <a:lnTo>
                    <a:pt x="0" y="72235"/>
                  </a:lnTo>
                  <a:close/>
                </a:path>
              </a:pathLst>
            </a:custGeom>
            <a:grpFill/>
            <a:ln w="76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017F511-A786-47B8-8009-C2405C67AF03}"/>
                </a:ext>
              </a:extLst>
            </p:cNvPr>
            <p:cNvSpPr/>
            <p:nvPr/>
          </p:nvSpPr>
          <p:spPr>
            <a:xfrm>
              <a:off x="10582354" y="3050327"/>
              <a:ext cx="10462" cy="72235"/>
            </a:xfrm>
            <a:custGeom>
              <a:avLst/>
              <a:gdLst>
                <a:gd name="connsiteX0" fmla="*/ 0 w 10462"/>
                <a:gd name="connsiteY0" fmla="*/ 0 h 72235"/>
                <a:gd name="connsiteX1" fmla="*/ 10462 w 10462"/>
                <a:gd name="connsiteY1" fmla="*/ 0 h 72235"/>
                <a:gd name="connsiteX2" fmla="*/ 10462 w 10462"/>
                <a:gd name="connsiteY2" fmla="*/ 72235 h 72235"/>
                <a:gd name="connsiteX3" fmla="*/ 0 w 10462"/>
                <a:gd name="connsiteY3" fmla="*/ 72235 h 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62" h="72235">
                  <a:moveTo>
                    <a:pt x="0" y="0"/>
                  </a:moveTo>
                  <a:lnTo>
                    <a:pt x="10462" y="0"/>
                  </a:lnTo>
                  <a:lnTo>
                    <a:pt x="10462" y="72235"/>
                  </a:lnTo>
                  <a:lnTo>
                    <a:pt x="0" y="72235"/>
                  </a:lnTo>
                  <a:close/>
                </a:path>
              </a:pathLst>
            </a:custGeom>
            <a:grpFill/>
            <a:ln w="76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D1B408C-6D1D-4337-BE5D-051F1DF60B98}"/>
                </a:ext>
              </a:extLst>
            </p:cNvPr>
            <p:cNvSpPr/>
            <p:nvPr/>
          </p:nvSpPr>
          <p:spPr>
            <a:xfrm>
              <a:off x="10474039" y="3050327"/>
              <a:ext cx="10462" cy="72235"/>
            </a:xfrm>
            <a:custGeom>
              <a:avLst/>
              <a:gdLst>
                <a:gd name="connsiteX0" fmla="*/ 0 w 10462"/>
                <a:gd name="connsiteY0" fmla="*/ 0 h 72235"/>
                <a:gd name="connsiteX1" fmla="*/ 10462 w 10462"/>
                <a:gd name="connsiteY1" fmla="*/ 0 h 72235"/>
                <a:gd name="connsiteX2" fmla="*/ 10462 w 10462"/>
                <a:gd name="connsiteY2" fmla="*/ 72235 h 72235"/>
                <a:gd name="connsiteX3" fmla="*/ 0 w 10462"/>
                <a:gd name="connsiteY3" fmla="*/ 72235 h 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62" h="72235">
                  <a:moveTo>
                    <a:pt x="0" y="0"/>
                  </a:moveTo>
                  <a:lnTo>
                    <a:pt x="10462" y="0"/>
                  </a:lnTo>
                  <a:lnTo>
                    <a:pt x="10462" y="72235"/>
                  </a:lnTo>
                  <a:lnTo>
                    <a:pt x="0" y="72235"/>
                  </a:lnTo>
                  <a:close/>
                </a:path>
              </a:pathLst>
            </a:custGeom>
            <a:grpFill/>
            <a:ln w="76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47E5DBB-B06F-4B10-979D-FF7CE6D1DD4D}"/>
                </a:ext>
              </a:extLst>
            </p:cNvPr>
            <p:cNvSpPr/>
            <p:nvPr/>
          </p:nvSpPr>
          <p:spPr>
            <a:xfrm>
              <a:off x="10361032" y="3050327"/>
              <a:ext cx="10462" cy="72235"/>
            </a:xfrm>
            <a:custGeom>
              <a:avLst/>
              <a:gdLst>
                <a:gd name="connsiteX0" fmla="*/ 0 w 10462"/>
                <a:gd name="connsiteY0" fmla="*/ 0 h 72235"/>
                <a:gd name="connsiteX1" fmla="*/ 10462 w 10462"/>
                <a:gd name="connsiteY1" fmla="*/ 0 h 72235"/>
                <a:gd name="connsiteX2" fmla="*/ 10462 w 10462"/>
                <a:gd name="connsiteY2" fmla="*/ 72235 h 72235"/>
                <a:gd name="connsiteX3" fmla="*/ 0 w 10462"/>
                <a:gd name="connsiteY3" fmla="*/ 72235 h 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62" h="72235">
                  <a:moveTo>
                    <a:pt x="0" y="0"/>
                  </a:moveTo>
                  <a:lnTo>
                    <a:pt x="10462" y="0"/>
                  </a:lnTo>
                  <a:lnTo>
                    <a:pt x="10462" y="72235"/>
                  </a:lnTo>
                  <a:lnTo>
                    <a:pt x="0" y="72235"/>
                  </a:lnTo>
                  <a:close/>
                </a:path>
              </a:pathLst>
            </a:custGeom>
            <a:grpFill/>
            <a:ln w="76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08" name="Graphic 1061">
            <a:extLst>
              <a:ext uri="{FF2B5EF4-FFF2-40B4-BE49-F238E27FC236}">
                <a16:creationId xmlns:a16="http://schemas.microsoft.com/office/drawing/2014/main" id="{80C5F819-EF42-4A1E-9169-4A0EAF9017D2}"/>
              </a:ext>
            </a:extLst>
          </p:cNvPr>
          <p:cNvGrpSpPr/>
          <p:nvPr/>
        </p:nvGrpSpPr>
        <p:grpSpPr>
          <a:xfrm>
            <a:off x="6298690" y="1443166"/>
            <a:ext cx="356407" cy="72235"/>
            <a:chOff x="10361032" y="3050327"/>
            <a:chExt cx="356407" cy="72235"/>
          </a:xfrm>
          <a:solidFill>
            <a:schemeClr val="bg1">
              <a:lumMod val="65000"/>
            </a:schemeClr>
          </a:solidFill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AE31BD1-5DDC-4B18-A3D0-3FDFF473C1BD}"/>
                </a:ext>
              </a:extLst>
            </p:cNvPr>
            <p:cNvSpPr/>
            <p:nvPr/>
          </p:nvSpPr>
          <p:spPr>
            <a:xfrm>
              <a:off x="10706977" y="3050327"/>
              <a:ext cx="10462" cy="72235"/>
            </a:xfrm>
            <a:custGeom>
              <a:avLst/>
              <a:gdLst>
                <a:gd name="connsiteX0" fmla="*/ 0 w 10462"/>
                <a:gd name="connsiteY0" fmla="*/ 0 h 72235"/>
                <a:gd name="connsiteX1" fmla="*/ 10462 w 10462"/>
                <a:gd name="connsiteY1" fmla="*/ 0 h 72235"/>
                <a:gd name="connsiteX2" fmla="*/ 10462 w 10462"/>
                <a:gd name="connsiteY2" fmla="*/ 72235 h 72235"/>
                <a:gd name="connsiteX3" fmla="*/ 0 w 10462"/>
                <a:gd name="connsiteY3" fmla="*/ 72235 h 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62" h="72235">
                  <a:moveTo>
                    <a:pt x="0" y="0"/>
                  </a:moveTo>
                  <a:lnTo>
                    <a:pt x="10462" y="0"/>
                  </a:lnTo>
                  <a:lnTo>
                    <a:pt x="10462" y="72235"/>
                  </a:lnTo>
                  <a:lnTo>
                    <a:pt x="0" y="72235"/>
                  </a:lnTo>
                  <a:close/>
                </a:path>
              </a:pathLst>
            </a:custGeom>
            <a:grpFill/>
            <a:ln w="76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DF9C5BC-53D0-41B7-89DE-6D96E268393E}"/>
                </a:ext>
              </a:extLst>
            </p:cNvPr>
            <p:cNvSpPr/>
            <p:nvPr/>
          </p:nvSpPr>
          <p:spPr>
            <a:xfrm>
              <a:off x="10582354" y="3050327"/>
              <a:ext cx="10462" cy="72235"/>
            </a:xfrm>
            <a:custGeom>
              <a:avLst/>
              <a:gdLst>
                <a:gd name="connsiteX0" fmla="*/ 0 w 10462"/>
                <a:gd name="connsiteY0" fmla="*/ 0 h 72235"/>
                <a:gd name="connsiteX1" fmla="*/ 10462 w 10462"/>
                <a:gd name="connsiteY1" fmla="*/ 0 h 72235"/>
                <a:gd name="connsiteX2" fmla="*/ 10462 w 10462"/>
                <a:gd name="connsiteY2" fmla="*/ 72235 h 72235"/>
                <a:gd name="connsiteX3" fmla="*/ 0 w 10462"/>
                <a:gd name="connsiteY3" fmla="*/ 72235 h 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62" h="72235">
                  <a:moveTo>
                    <a:pt x="0" y="0"/>
                  </a:moveTo>
                  <a:lnTo>
                    <a:pt x="10462" y="0"/>
                  </a:lnTo>
                  <a:lnTo>
                    <a:pt x="10462" y="72235"/>
                  </a:lnTo>
                  <a:lnTo>
                    <a:pt x="0" y="72235"/>
                  </a:lnTo>
                  <a:close/>
                </a:path>
              </a:pathLst>
            </a:custGeom>
            <a:grpFill/>
            <a:ln w="76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0B476FB-C458-47B9-8F7F-7E39FA3A7A84}"/>
                </a:ext>
              </a:extLst>
            </p:cNvPr>
            <p:cNvSpPr/>
            <p:nvPr/>
          </p:nvSpPr>
          <p:spPr>
            <a:xfrm>
              <a:off x="10474039" y="3050327"/>
              <a:ext cx="10462" cy="72235"/>
            </a:xfrm>
            <a:custGeom>
              <a:avLst/>
              <a:gdLst>
                <a:gd name="connsiteX0" fmla="*/ 0 w 10462"/>
                <a:gd name="connsiteY0" fmla="*/ 0 h 72235"/>
                <a:gd name="connsiteX1" fmla="*/ 10462 w 10462"/>
                <a:gd name="connsiteY1" fmla="*/ 0 h 72235"/>
                <a:gd name="connsiteX2" fmla="*/ 10462 w 10462"/>
                <a:gd name="connsiteY2" fmla="*/ 72235 h 72235"/>
                <a:gd name="connsiteX3" fmla="*/ 0 w 10462"/>
                <a:gd name="connsiteY3" fmla="*/ 72235 h 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62" h="72235">
                  <a:moveTo>
                    <a:pt x="0" y="0"/>
                  </a:moveTo>
                  <a:lnTo>
                    <a:pt x="10462" y="0"/>
                  </a:lnTo>
                  <a:lnTo>
                    <a:pt x="10462" y="72235"/>
                  </a:lnTo>
                  <a:lnTo>
                    <a:pt x="0" y="72235"/>
                  </a:lnTo>
                  <a:close/>
                </a:path>
              </a:pathLst>
            </a:custGeom>
            <a:grpFill/>
            <a:ln w="76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A259F22-4E56-4C01-9A49-8911A0ABC81B}"/>
                </a:ext>
              </a:extLst>
            </p:cNvPr>
            <p:cNvSpPr/>
            <p:nvPr/>
          </p:nvSpPr>
          <p:spPr>
            <a:xfrm>
              <a:off x="10361032" y="3050327"/>
              <a:ext cx="10462" cy="72235"/>
            </a:xfrm>
            <a:custGeom>
              <a:avLst/>
              <a:gdLst>
                <a:gd name="connsiteX0" fmla="*/ 0 w 10462"/>
                <a:gd name="connsiteY0" fmla="*/ 0 h 72235"/>
                <a:gd name="connsiteX1" fmla="*/ 10462 w 10462"/>
                <a:gd name="connsiteY1" fmla="*/ 0 h 72235"/>
                <a:gd name="connsiteX2" fmla="*/ 10462 w 10462"/>
                <a:gd name="connsiteY2" fmla="*/ 72235 h 72235"/>
                <a:gd name="connsiteX3" fmla="*/ 0 w 10462"/>
                <a:gd name="connsiteY3" fmla="*/ 72235 h 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62" h="72235">
                  <a:moveTo>
                    <a:pt x="0" y="0"/>
                  </a:moveTo>
                  <a:lnTo>
                    <a:pt x="10462" y="0"/>
                  </a:lnTo>
                  <a:lnTo>
                    <a:pt x="10462" y="72235"/>
                  </a:lnTo>
                  <a:lnTo>
                    <a:pt x="0" y="72235"/>
                  </a:lnTo>
                  <a:close/>
                </a:path>
              </a:pathLst>
            </a:custGeom>
            <a:grpFill/>
            <a:ln w="76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09" name="Graphic 1061">
            <a:extLst>
              <a:ext uri="{FF2B5EF4-FFF2-40B4-BE49-F238E27FC236}">
                <a16:creationId xmlns:a16="http://schemas.microsoft.com/office/drawing/2014/main" id="{9C7D2708-E551-43D4-9749-9FA78B778158}"/>
              </a:ext>
            </a:extLst>
          </p:cNvPr>
          <p:cNvGrpSpPr/>
          <p:nvPr/>
        </p:nvGrpSpPr>
        <p:grpSpPr>
          <a:xfrm>
            <a:off x="5198626" y="1443166"/>
            <a:ext cx="356407" cy="72235"/>
            <a:chOff x="10361032" y="3050327"/>
            <a:chExt cx="356407" cy="72235"/>
          </a:xfrm>
          <a:solidFill>
            <a:schemeClr val="bg1">
              <a:lumMod val="65000"/>
            </a:schemeClr>
          </a:solidFill>
        </p:grpSpPr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B5F4C93-D2D6-42DC-8D71-5B863BED824E}"/>
                </a:ext>
              </a:extLst>
            </p:cNvPr>
            <p:cNvSpPr/>
            <p:nvPr/>
          </p:nvSpPr>
          <p:spPr>
            <a:xfrm>
              <a:off x="10706977" y="3050327"/>
              <a:ext cx="10462" cy="72235"/>
            </a:xfrm>
            <a:custGeom>
              <a:avLst/>
              <a:gdLst>
                <a:gd name="connsiteX0" fmla="*/ 0 w 10462"/>
                <a:gd name="connsiteY0" fmla="*/ 0 h 72235"/>
                <a:gd name="connsiteX1" fmla="*/ 10462 w 10462"/>
                <a:gd name="connsiteY1" fmla="*/ 0 h 72235"/>
                <a:gd name="connsiteX2" fmla="*/ 10462 w 10462"/>
                <a:gd name="connsiteY2" fmla="*/ 72235 h 72235"/>
                <a:gd name="connsiteX3" fmla="*/ 0 w 10462"/>
                <a:gd name="connsiteY3" fmla="*/ 72235 h 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62" h="72235">
                  <a:moveTo>
                    <a:pt x="0" y="0"/>
                  </a:moveTo>
                  <a:lnTo>
                    <a:pt x="10462" y="0"/>
                  </a:lnTo>
                  <a:lnTo>
                    <a:pt x="10462" y="72235"/>
                  </a:lnTo>
                  <a:lnTo>
                    <a:pt x="0" y="72235"/>
                  </a:lnTo>
                  <a:close/>
                </a:path>
              </a:pathLst>
            </a:custGeom>
            <a:grpFill/>
            <a:ln w="76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052F826-950B-41B1-8315-6D17D3BFF416}"/>
                </a:ext>
              </a:extLst>
            </p:cNvPr>
            <p:cNvSpPr/>
            <p:nvPr/>
          </p:nvSpPr>
          <p:spPr>
            <a:xfrm>
              <a:off x="10582354" y="3050327"/>
              <a:ext cx="10462" cy="72235"/>
            </a:xfrm>
            <a:custGeom>
              <a:avLst/>
              <a:gdLst>
                <a:gd name="connsiteX0" fmla="*/ 0 w 10462"/>
                <a:gd name="connsiteY0" fmla="*/ 0 h 72235"/>
                <a:gd name="connsiteX1" fmla="*/ 10462 w 10462"/>
                <a:gd name="connsiteY1" fmla="*/ 0 h 72235"/>
                <a:gd name="connsiteX2" fmla="*/ 10462 w 10462"/>
                <a:gd name="connsiteY2" fmla="*/ 72235 h 72235"/>
                <a:gd name="connsiteX3" fmla="*/ 0 w 10462"/>
                <a:gd name="connsiteY3" fmla="*/ 72235 h 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62" h="72235">
                  <a:moveTo>
                    <a:pt x="0" y="0"/>
                  </a:moveTo>
                  <a:lnTo>
                    <a:pt x="10462" y="0"/>
                  </a:lnTo>
                  <a:lnTo>
                    <a:pt x="10462" y="72235"/>
                  </a:lnTo>
                  <a:lnTo>
                    <a:pt x="0" y="72235"/>
                  </a:lnTo>
                  <a:close/>
                </a:path>
              </a:pathLst>
            </a:custGeom>
            <a:grpFill/>
            <a:ln w="76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B090A3D-553F-431D-9A4F-F24FD0AC33D6}"/>
                </a:ext>
              </a:extLst>
            </p:cNvPr>
            <p:cNvSpPr/>
            <p:nvPr/>
          </p:nvSpPr>
          <p:spPr>
            <a:xfrm>
              <a:off x="10474039" y="3050327"/>
              <a:ext cx="10462" cy="72235"/>
            </a:xfrm>
            <a:custGeom>
              <a:avLst/>
              <a:gdLst>
                <a:gd name="connsiteX0" fmla="*/ 0 w 10462"/>
                <a:gd name="connsiteY0" fmla="*/ 0 h 72235"/>
                <a:gd name="connsiteX1" fmla="*/ 10462 w 10462"/>
                <a:gd name="connsiteY1" fmla="*/ 0 h 72235"/>
                <a:gd name="connsiteX2" fmla="*/ 10462 w 10462"/>
                <a:gd name="connsiteY2" fmla="*/ 72235 h 72235"/>
                <a:gd name="connsiteX3" fmla="*/ 0 w 10462"/>
                <a:gd name="connsiteY3" fmla="*/ 72235 h 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62" h="72235">
                  <a:moveTo>
                    <a:pt x="0" y="0"/>
                  </a:moveTo>
                  <a:lnTo>
                    <a:pt x="10462" y="0"/>
                  </a:lnTo>
                  <a:lnTo>
                    <a:pt x="10462" y="72235"/>
                  </a:lnTo>
                  <a:lnTo>
                    <a:pt x="0" y="72235"/>
                  </a:lnTo>
                  <a:close/>
                </a:path>
              </a:pathLst>
            </a:custGeom>
            <a:grpFill/>
            <a:ln w="76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0388C12-10E1-4E14-8358-269F50130D66}"/>
                </a:ext>
              </a:extLst>
            </p:cNvPr>
            <p:cNvSpPr/>
            <p:nvPr/>
          </p:nvSpPr>
          <p:spPr>
            <a:xfrm>
              <a:off x="10361032" y="3050327"/>
              <a:ext cx="10462" cy="72235"/>
            </a:xfrm>
            <a:custGeom>
              <a:avLst/>
              <a:gdLst>
                <a:gd name="connsiteX0" fmla="*/ 0 w 10462"/>
                <a:gd name="connsiteY0" fmla="*/ 0 h 72235"/>
                <a:gd name="connsiteX1" fmla="*/ 10462 w 10462"/>
                <a:gd name="connsiteY1" fmla="*/ 0 h 72235"/>
                <a:gd name="connsiteX2" fmla="*/ 10462 w 10462"/>
                <a:gd name="connsiteY2" fmla="*/ 72235 h 72235"/>
                <a:gd name="connsiteX3" fmla="*/ 0 w 10462"/>
                <a:gd name="connsiteY3" fmla="*/ 72235 h 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62" h="72235">
                  <a:moveTo>
                    <a:pt x="0" y="0"/>
                  </a:moveTo>
                  <a:lnTo>
                    <a:pt x="10462" y="0"/>
                  </a:lnTo>
                  <a:lnTo>
                    <a:pt x="10462" y="72235"/>
                  </a:lnTo>
                  <a:lnTo>
                    <a:pt x="0" y="72235"/>
                  </a:lnTo>
                  <a:close/>
                </a:path>
              </a:pathLst>
            </a:custGeom>
            <a:grpFill/>
            <a:ln w="76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302CDFFB-3296-45F1-837F-BC567AD0FD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53787"/>
          <a:stretch/>
        </p:blipFill>
        <p:spPr>
          <a:xfrm>
            <a:off x="11030375" y="2866175"/>
            <a:ext cx="1161626" cy="23134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BF904B-CA77-4E86-A6A3-73D2F703B031}"/>
              </a:ext>
            </a:extLst>
          </p:cNvPr>
          <p:cNvSpPr/>
          <p:nvPr userDrawn="1"/>
        </p:nvSpPr>
        <p:spPr>
          <a:xfrm>
            <a:off x="0" y="1509331"/>
            <a:ext cx="511478" cy="47111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2D39170-48C3-4960-8251-B18662DAF534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72000" y="1618422"/>
            <a:ext cx="7096125" cy="4599432"/>
          </a:xfrm>
          <a:gradFill>
            <a:gsLst>
              <a:gs pos="40000">
                <a:srgbClr val="BFBFBF">
                  <a:alpha val="84000"/>
                </a:srgbClr>
              </a:gs>
              <a:gs pos="4000">
                <a:schemeClr val="bg1">
                  <a:lumMod val="50000"/>
                  <a:alpha val="29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rnd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7315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 dirty="0">
                <a:solidFill>
                  <a:schemeClr val="tx1"/>
                </a:solidFill>
              </a:defRPr>
            </a:lvl1pPr>
          </a:lstStyle>
          <a:p>
            <a:pPr marL="0" lvl="0" indent="0" algn="ctr">
              <a:spcBef>
                <a:spcPts val="800"/>
              </a:spcBef>
              <a:buNone/>
            </a:pPr>
            <a:r>
              <a:rPr lang="en-US" dirty="0"/>
              <a:t>Click picture icon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69CCC-D78C-4592-9155-75F363BF7096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69C94F-DE01-9E10-578B-026C24D87BE8}"/>
              </a:ext>
            </a:extLst>
          </p:cNvPr>
          <p:cNvGrpSpPr/>
          <p:nvPr userDrawn="1"/>
        </p:nvGrpSpPr>
        <p:grpSpPr>
          <a:xfrm>
            <a:off x="4558698" y="6297424"/>
            <a:ext cx="237934" cy="161861"/>
            <a:chOff x="4558698" y="6297424"/>
            <a:chExt cx="237934" cy="161861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5075E11-C95B-43F7-AE58-F819F4432F94}"/>
                </a:ext>
              </a:extLst>
            </p:cNvPr>
            <p:cNvSpPr/>
            <p:nvPr userDrawn="1"/>
          </p:nvSpPr>
          <p:spPr>
            <a:xfrm>
              <a:off x="4558698" y="6297424"/>
              <a:ext cx="99631" cy="161861"/>
            </a:xfrm>
            <a:custGeom>
              <a:avLst/>
              <a:gdLst>
                <a:gd name="connsiteX0" fmla="*/ 0 w 99631"/>
                <a:gd name="connsiteY0" fmla="*/ 0 h 161861"/>
                <a:gd name="connsiteX1" fmla="*/ 47942 w 99631"/>
                <a:gd name="connsiteY1" fmla="*/ 0 h 161861"/>
                <a:gd name="connsiteX2" fmla="*/ 99631 w 99631"/>
                <a:gd name="connsiteY2" fmla="*/ 80962 h 161861"/>
                <a:gd name="connsiteX3" fmla="*/ 47942 w 99631"/>
                <a:gd name="connsiteY3" fmla="*/ 161862 h 161861"/>
                <a:gd name="connsiteX4" fmla="*/ 0 w 99631"/>
                <a:gd name="connsiteY4" fmla="*/ 161862 h 161861"/>
                <a:gd name="connsiteX5" fmla="*/ 51626 w 99631"/>
                <a:gd name="connsiteY5" fmla="*/ 80962 h 161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631" h="161861">
                  <a:moveTo>
                    <a:pt x="0" y="0"/>
                  </a:moveTo>
                  <a:lnTo>
                    <a:pt x="47942" y="0"/>
                  </a:lnTo>
                  <a:lnTo>
                    <a:pt x="99631" y="80962"/>
                  </a:lnTo>
                  <a:lnTo>
                    <a:pt x="47942" y="161862"/>
                  </a:lnTo>
                  <a:lnTo>
                    <a:pt x="0" y="161862"/>
                  </a:lnTo>
                  <a:lnTo>
                    <a:pt x="51626" y="80962"/>
                  </a:lnTo>
                  <a:close/>
                </a:path>
              </a:pathLst>
            </a:custGeom>
            <a:solidFill>
              <a:schemeClr val="bg2">
                <a:alpha val="23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7C06D70-7E3E-4D15-B6B1-EAF35FBF771C}"/>
                </a:ext>
              </a:extLst>
            </p:cNvPr>
            <p:cNvSpPr/>
            <p:nvPr userDrawn="1"/>
          </p:nvSpPr>
          <p:spPr>
            <a:xfrm>
              <a:off x="4628548" y="6297424"/>
              <a:ext cx="99567" cy="161861"/>
            </a:xfrm>
            <a:custGeom>
              <a:avLst/>
              <a:gdLst>
                <a:gd name="connsiteX0" fmla="*/ 0 w 99567"/>
                <a:gd name="connsiteY0" fmla="*/ 0 h 161861"/>
                <a:gd name="connsiteX1" fmla="*/ 47942 w 99567"/>
                <a:gd name="connsiteY1" fmla="*/ 0 h 161861"/>
                <a:gd name="connsiteX2" fmla="*/ 99568 w 99567"/>
                <a:gd name="connsiteY2" fmla="*/ 80962 h 161861"/>
                <a:gd name="connsiteX3" fmla="*/ 47942 w 99567"/>
                <a:gd name="connsiteY3" fmla="*/ 161862 h 161861"/>
                <a:gd name="connsiteX4" fmla="*/ 0 w 99567"/>
                <a:gd name="connsiteY4" fmla="*/ 161862 h 161861"/>
                <a:gd name="connsiteX5" fmla="*/ 51626 w 99567"/>
                <a:gd name="connsiteY5" fmla="*/ 80962 h 161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567" h="161861">
                  <a:moveTo>
                    <a:pt x="0" y="0"/>
                  </a:moveTo>
                  <a:lnTo>
                    <a:pt x="47942" y="0"/>
                  </a:lnTo>
                  <a:lnTo>
                    <a:pt x="99568" y="80962"/>
                  </a:lnTo>
                  <a:lnTo>
                    <a:pt x="47942" y="161862"/>
                  </a:lnTo>
                  <a:lnTo>
                    <a:pt x="0" y="161862"/>
                  </a:lnTo>
                  <a:lnTo>
                    <a:pt x="51626" y="80962"/>
                  </a:lnTo>
                  <a:close/>
                </a:path>
              </a:pathLst>
            </a:custGeom>
            <a:solidFill>
              <a:schemeClr val="bg2">
                <a:alpha val="23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560CFA8-8666-401D-B91D-47D7B7FABCCC}"/>
                </a:ext>
              </a:extLst>
            </p:cNvPr>
            <p:cNvSpPr/>
            <p:nvPr userDrawn="1"/>
          </p:nvSpPr>
          <p:spPr>
            <a:xfrm>
              <a:off x="4697001" y="6297424"/>
              <a:ext cx="99631" cy="161861"/>
            </a:xfrm>
            <a:custGeom>
              <a:avLst/>
              <a:gdLst>
                <a:gd name="connsiteX0" fmla="*/ 0 w 99631"/>
                <a:gd name="connsiteY0" fmla="*/ 0 h 161861"/>
                <a:gd name="connsiteX1" fmla="*/ 48006 w 99631"/>
                <a:gd name="connsiteY1" fmla="*/ 0 h 161861"/>
                <a:gd name="connsiteX2" fmla="*/ 99631 w 99631"/>
                <a:gd name="connsiteY2" fmla="*/ 80962 h 161861"/>
                <a:gd name="connsiteX3" fmla="*/ 48006 w 99631"/>
                <a:gd name="connsiteY3" fmla="*/ 161862 h 161861"/>
                <a:gd name="connsiteX4" fmla="*/ 0 w 99631"/>
                <a:gd name="connsiteY4" fmla="*/ 161862 h 161861"/>
                <a:gd name="connsiteX5" fmla="*/ 51625 w 99631"/>
                <a:gd name="connsiteY5" fmla="*/ 80962 h 161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631" h="161861">
                  <a:moveTo>
                    <a:pt x="0" y="0"/>
                  </a:moveTo>
                  <a:lnTo>
                    <a:pt x="48006" y="0"/>
                  </a:lnTo>
                  <a:lnTo>
                    <a:pt x="99631" y="80962"/>
                  </a:lnTo>
                  <a:lnTo>
                    <a:pt x="48006" y="161862"/>
                  </a:lnTo>
                  <a:lnTo>
                    <a:pt x="0" y="161862"/>
                  </a:lnTo>
                  <a:lnTo>
                    <a:pt x="51625" y="80962"/>
                  </a:lnTo>
                  <a:close/>
                </a:path>
              </a:pathLst>
            </a:custGeom>
            <a:solidFill>
              <a:schemeClr val="bg2">
                <a:alpha val="23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</p:grp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E68E1B68-9A85-4371-8C00-E6C787C594B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1462" y="3134272"/>
            <a:ext cx="3026664" cy="1515287"/>
          </a:xfrm>
        </p:spPr>
        <p:txBody>
          <a:bodyPr vert="horz" lIns="0" tIns="0" rIns="0" bIns="0" rtlCol="0" anchor="ctr" anchorCtr="0"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Add call out text here</a:t>
            </a:r>
          </a:p>
          <a:p>
            <a:pPr lvl="1"/>
            <a:r>
              <a:rPr lang="en-US" dirty="0"/>
              <a:t>Bullet 2</a:t>
            </a:r>
          </a:p>
          <a:p>
            <a:pPr marL="896112" lvl="2" indent="-228600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US" dirty="0"/>
              <a:t>Bullet 3</a:t>
            </a:r>
          </a:p>
          <a:p>
            <a:pPr marL="1143000" lvl="3">
              <a:buBlip>
                <a:blip r:embed="rId7"/>
              </a:buBlip>
            </a:pPr>
            <a:r>
              <a:rPr lang="en-US" dirty="0"/>
              <a:t>Bullet 4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F86E01-CC39-872B-0201-3C73CC108B1A}"/>
              </a:ext>
            </a:extLst>
          </p:cNvPr>
          <p:cNvGrpSpPr/>
          <p:nvPr userDrawn="1"/>
        </p:nvGrpSpPr>
        <p:grpSpPr>
          <a:xfrm>
            <a:off x="3514325" y="3055609"/>
            <a:ext cx="478233" cy="3067294"/>
            <a:chOff x="3543141" y="2978301"/>
            <a:chExt cx="478233" cy="306729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EEEFE01-E31F-AC81-5438-C97B58CFCE60}"/>
                </a:ext>
              </a:extLst>
            </p:cNvPr>
            <p:cNvCxnSpPr/>
            <p:nvPr userDrawn="1"/>
          </p:nvCxnSpPr>
          <p:spPr>
            <a:xfrm>
              <a:off x="4018231" y="2978301"/>
              <a:ext cx="0" cy="3063244"/>
            </a:xfrm>
            <a:prstGeom prst="line">
              <a:avLst/>
            </a:prstGeom>
            <a:ln w="3175">
              <a:solidFill>
                <a:srgbClr val="8088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0D161C7-0E22-5DD1-1574-221ED499A2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18231" y="5043883"/>
              <a:ext cx="0" cy="1001712"/>
            </a:xfrm>
            <a:prstGeom prst="line">
              <a:avLst/>
            </a:prstGeom>
            <a:ln w="9525">
              <a:solidFill>
                <a:srgbClr val="FF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7F5C456-7503-F552-41B4-1FB04575BBC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543141" y="6042913"/>
              <a:ext cx="478233" cy="0"/>
            </a:xfrm>
            <a:prstGeom prst="line">
              <a:avLst/>
            </a:prstGeom>
            <a:ln w="15875">
              <a:solidFill>
                <a:srgbClr val="FF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132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third/Two-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4095343-4951-A0F0-3341-A250476E76A1}"/>
              </a:ext>
            </a:extLst>
          </p:cNvPr>
          <p:cNvGrpSpPr/>
          <p:nvPr userDrawn="1"/>
        </p:nvGrpSpPr>
        <p:grpSpPr>
          <a:xfrm>
            <a:off x="567709" y="1509331"/>
            <a:ext cx="3558618" cy="4711129"/>
            <a:chOff x="567709" y="1509331"/>
            <a:chExt cx="3558618" cy="471112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3E36D0-78B8-4B2E-80F7-98BD46D48237}"/>
                </a:ext>
              </a:extLst>
            </p:cNvPr>
            <p:cNvSpPr/>
            <p:nvPr userDrawn="1"/>
          </p:nvSpPr>
          <p:spPr>
            <a:xfrm>
              <a:off x="567709" y="1619502"/>
              <a:ext cx="3558618" cy="46009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s-PE" dirty="0">
                <a:solidFill>
                  <a:schemeClr val="bg1"/>
                </a:solidFill>
              </a:endParaRPr>
            </a:p>
          </p:txBody>
        </p:sp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8CCC2144-0958-47CB-9C83-0A02FD60F9F7}"/>
                </a:ext>
              </a:extLst>
            </p:cNvPr>
            <p:cNvSpPr/>
            <p:nvPr userDrawn="1"/>
          </p:nvSpPr>
          <p:spPr>
            <a:xfrm>
              <a:off x="567710" y="1509331"/>
              <a:ext cx="1235088" cy="224180"/>
            </a:xfrm>
            <a:prstGeom prst="homePlate">
              <a:avLst>
                <a:gd name="adj" fmla="val 10410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s-P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12FF236-F99E-4479-85B4-369212AD24CC}"/>
              </a:ext>
            </a:extLst>
          </p:cNvPr>
          <p:cNvGrpSpPr/>
          <p:nvPr userDrawn="1"/>
        </p:nvGrpSpPr>
        <p:grpSpPr>
          <a:xfrm>
            <a:off x="3379623" y="1727879"/>
            <a:ext cx="631597" cy="594534"/>
            <a:chOff x="3331998" y="1775504"/>
            <a:chExt cx="631597" cy="594534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D0335EE-082B-49A5-8886-675F2FFC0959}"/>
                </a:ext>
              </a:extLst>
            </p:cNvPr>
            <p:cNvSpPr/>
            <p:nvPr userDrawn="1"/>
          </p:nvSpPr>
          <p:spPr>
            <a:xfrm flipH="1" flipV="1">
              <a:off x="3331998" y="1775507"/>
              <a:ext cx="236532" cy="243939"/>
            </a:xfrm>
            <a:custGeom>
              <a:avLst/>
              <a:gdLst>
                <a:gd name="connsiteX0" fmla="*/ 184242 w 236532"/>
                <a:gd name="connsiteY0" fmla="*/ 243939 h 243939"/>
                <a:gd name="connsiteX1" fmla="*/ 0 w 236532"/>
                <a:gd name="connsiteY1" fmla="*/ 243939 h 243939"/>
                <a:gd name="connsiteX2" fmla="*/ 236532 w 236532"/>
                <a:gd name="connsiteY2" fmla="*/ 0 h 243939"/>
                <a:gd name="connsiteX3" fmla="*/ 236532 w 236532"/>
                <a:gd name="connsiteY3" fmla="*/ 189945 h 243939"/>
                <a:gd name="connsiteX4" fmla="*/ 184242 w 236532"/>
                <a:gd name="connsiteY4" fmla="*/ 243939 h 24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2" h="243939">
                  <a:moveTo>
                    <a:pt x="184242" y="243939"/>
                  </a:moveTo>
                  <a:lnTo>
                    <a:pt x="0" y="243939"/>
                  </a:lnTo>
                  <a:lnTo>
                    <a:pt x="236532" y="0"/>
                  </a:lnTo>
                  <a:lnTo>
                    <a:pt x="236532" y="189945"/>
                  </a:lnTo>
                  <a:lnTo>
                    <a:pt x="184242" y="243939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A1C461B-0D2D-4EBC-A03B-8B16A24B85DD}"/>
                </a:ext>
              </a:extLst>
            </p:cNvPr>
            <p:cNvSpPr/>
            <p:nvPr userDrawn="1"/>
          </p:nvSpPr>
          <p:spPr>
            <a:xfrm flipH="1" flipV="1">
              <a:off x="3723772" y="2122077"/>
              <a:ext cx="239823" cy="247961"/>
            </a:xfrm>
            <a:custGeom>
              <a:avLst/>
              <a:gdLst>
                <a:gd name="connsiteX0" fmla="*/ 0 w 239823"/>
                <a:gd name="connsiteY0" fmla="*/ 247961 h 247961"/>
                <a:gd name="connsiteX1" fmla="*/ 0 w 239823"/>
                <a:gd name="connsiteY1" fmla="*/ 57467 h 247961"/>
                <a:gd name="connsiteX2" fmla="*/ 55581 w 239823"/>
                <a:gd name="connsiteY2" fmla="*/ 0 h 247961"/>
                <a:gd name="connsiteX3" fmla="*/ 239823 w 239823"/>
                <a:gd name="connsiteY3" fmla="*/ 0 h 247961"/>
                <a:gd name="connsiteX4" fmla="*/ 0 w 239823"/>
                <a:gd name="connsiteY4" fmla="*/ 247961 h 24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23" h="247961">
                  <a:moveTo>
                    <a:pt x="0" y="247961"/>
                  </a:moveTo>
                  <a:lnTo>
                    <a:pt x="0" y="57467"/>
                  </a:lnTo>
                  <a:lnTo>
                    <a:pt x="55581" y="0"/>
                  </a:lnTo>
                  <a:lnTo>
                    <a:pt x="239823" y="0"/>
                  </a:lnTo>
                  <a:lnTo>
                    <a:pt x="0" y="247961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3666D4C-43E1-4899-A0D1-5640EFF2D767}"/>
                </a:ext>
              </a:extLst>
            </p:cNvPr>
            <p:cNvSpPr/>
            <p:nvPr userDrawn="1"/>
          </p:nvSpPr>
          <p:spPr>
            <a:xfrm>
              <a:off x="3340161" y="1775504"/>
              <a:ext cx="516651" cy="536140"/>
            </a:xfrm>
            <a:custGeom>
              <a:avLst/>
              <a:gdLst>
                <a:gd name="connsiteX0" fmla="*/ 332409 w 516651"/>
                <a:gd name="connsiteY0" fmla="*/ 0 h 536140"/>
                <a:gd name="connsiteX1" fmla="*/ 516651 w 516651"/>
                <a:gd name="connsiteY1" fmla="*/ 0 h 536140"/>
                <a:gd name="connsiteX2" fmla="*/ 0 w 516651"/>
                <a:gd name="connsiteY2" fmla="*/ 536140 h 536140"/>
                <a:gd name="connsiteX3" fmla="*/ 0 w 516651"/>
                <a:gd name="connsiteY3" fmla="*/ 344300 h 536140"/>
                <a:gd name="connsiteX4" fmla="*/ 332409 w 516651"/>
                <a:gd name="connsiteY4" fmla="*/ 0 h 53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651" h="536140">
                  <a:moveTo>
                    <a:pt x="332409" y="0"/>
                  </a:moveTo>
                  <a:lnTo>
                    <a:pt x="516651" y="0"/>
                  </a:lnTo>
                  <a:lnTo>
                    <a:pt x="0" y="536140"/>
                  </a:lnTo>
                  <a:lnTo>
                    <a:pt x="0" y="344300"/>
                  </a:lnTo>
                  <a:lnTo>
                    <a:pt x="332409" y="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5D781CC-2319-4EA1-B52D-2909EADC4D4E}"/>
                </a:ext>
              </a:extLst>
            </p:cNvPr>
            <p:cNvSpPr/>
            <p:nvPr userDrawn="1"/>
          </p:nvSpPr>
          <p:spPr>
            <a:xfrm>
              <a:off x="3402110" y="1793022"/>
              <a:ext cx="556042" cy="577015"/>
            </a:xfrm>
            <a:custGeom>
              <a:avLst/>
              <a:gdLst>
                <a:gd name="connsiteX0" fmla="*/ 556042 w 556042"/>
                <a:gd name="connsiteY0" fmla="*/ 0 h 577015"/>
                <a:gd name="connsiteX1" fmla="*/ 556042 w 556042"/>
                <a:gd name="connsiteY1" fmla="*/ 191192 h 577015"/>
                <a:gd name="connsiteX2" fmla="*/ 184244 w 556042"/>
                <a:gd name="connsiteY2" fmla="*/ 577015 h 577015"/>
                <a:gd name="connsiteX3" fmla="*/ 0 w 556042"/>
                <a:gd name="connsiteY3" fmla="*/ 577015 h 577015"/>
                <a:gd name="connsiteX4" fmla="*/ 556042 w 556042"/>
                <a:gd name="connsiteY4" fmla="*/ 0 h 57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042" h="577015">
                  <a:moveTo>
                    <a:pt x="556042" y="0"/>
                  </a:moveTo>
                  <a:lnTo>
                    <a:pt x="556042" y="191192"/>
                  </a:lnTo>
                  <a:lnTo>
                    <a:pt x="184244" y="577015"/>
                  </a:lnTo>
                  <a:lnTo>
                    <a:pt x="0" y="577015"/>
                  </a:lnTo>
                  <a:lnTo>
                    <a:pt x="556042" y="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l">
                <a:lnSpc>
                  <a:spcPct val="90000"/>
                </a:lnSpc>
                <a:spcBef>
                  <a:spcPts val="800"/>
                </a:spcBef>
                <a:buBlip>
                  <a:blip r:embed="rId2"/>
                </a:buBlip>
              </a:pP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FB4FC-DBF3-4C25-B966-AEA10F97ECFF}"/>
              </a:ext>
            </a:extLst>
          </p:cNvPr>
          <p:cNvSpPr/>
          <p:nvPr userDrawn="1"/>
        </p:nvSpPr>
        <p:spPr>
          <a:xfrm>
            <a:off x="0" y="1509331"/>
            <a:ext cx="511478" cy="47111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572000" y="1619502"/>
            <a:ext cx="7086600" cy="4600957"/>
          </a:xfrm>
          <a:ln w="12700">
            <a:solidFill>
              <a:schemeClr val="bg2"/>
            </a:solidFill>
          </a:ln>
        </p:spPr>
        <p:txBody>
          <a:bodyPr vert="horz" lIns="182880" tIns="182880" rIns="182880" bIns="182880" rtlCol="0" anchor="ctr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 userDrawn="1">
            <p:ph type="title" hasCustomPrompt="1"/>
          </p:nvPr>
        </p:nvSpPr>
        <p:spPr/>
        <p:txBody>
          <a:bodyPr vert="horz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5BD1AED-6D0A-4F50-922C-B2B90E0F1E5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71144" y="3130080"/>
            <a:ext cx="3029331" cy="1515287"/>
          </a:xfrm>
        </p:spPr>
        <p:txBody>
          <a:bodyPr vert="horz" lIns="0" tIns="0" rIns="0" bIns="0" rtlCol="0" anchor="ctr" anchorCtr="0"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 marL="896112" indent="-22860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>
                <a:solidFill>
                  <a:schemeClr val="bg1"/>
                </a:solidFill>
              </a:defRPr>
            </a:lvl3pPr>
            <a:lvl4pPr marL="1143000" indent="-228600"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Add call out text here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  <a:p>
            <a:pPr lvl="3"/>
            <a:r>
              <a:rPr lang="en-US" dirty="0"/>
              <a:t>Bullet 4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C10FBDB-41E4-496C-8570-6220B8FEEEEC}"/>
              </a:ext>
            </a:extLst>
          </p:cNvPr>
          <p:cNvSpPr/>
          <p:nvPr userDrawn="1"/>
        </p:nvSpPr>
        <p:spPr>
          <a:xfrm flipH="1" flipV="1">
            <a:off x="4290848" y="1775505"/>
            <a:ext cx="192186" cy="198707"/>
          </a:xfrm>
          <a:custGeom>
            <a:avLst/>
            <a:gdLst>
              <a:gd name="connsiteX0" fmla="*/ 184242 w 192186"/>
              <a:gd name="connsiteY0" fmla="*/ 198707 h 198707"/>
              <a:gd name="connsiteX1" fmla="*/ 0 w 192186"/>
              <a:gd name="connsiteY1" fmla="*/ 198707 h 198707"/>
              <a:gd name="connsiteX2" fmla="*/ 192186 w 192186"/>
              <a:gd name="connsiteY2" fmla="*/ 0 h 198707"/>
              <a:gd name="connsiteX3" fmla="*/ 192186 w 192186"/>
              <a:gd name="connsiteY3" fmla="*/ 190494 h 198707"/>
              <a:gd name="connsiteX4" fmla="*/ 184242 w 192186"/>
              <a:gd name="connsiteY4" fmla="*/ 198707 h 19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6" h="198707">
                <a:moveTo>
                  <a:pt x="184242" y="198707"/>
                </a:moveTo>
                <a:lnTo>
                  <a:pt x="0" y="198707"/>
                </a:lnTo>
                <a:lnTo>
                  <a:pt x="192186" y="0"/>
                </a:lnTo>
                <a:lnTo>
                  <a:pt x="192186" y="190494"/>
                </a:lnTo>
                <a:lnTo>
                  <a:pt x="184242" y="198707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29DC23-4580-422E-9524-A6BDD0FBEEB4}"/>
              </a:ext>
            </a:extLst>
          </p:cNvPr>
          <p:cNvGrpSpPr/>
          <p:nvPr userDrawn="1"/>
        </p:nvGrpSpPr>
        <p:grpSpPr>
          <a:xfrm>
            <a:off x="3514325" y="3055609"/>
            <a:ext cx="478233" cy="3067294"/>
            <a:chOff x="3543141" y="2978301"/>
            <a:chExt cx="478233" cy="306729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6558BD-2FE6-4824-9681-AC6B50FC2825}"/>
                </a:ext>
              </a:extLst>
            </p:cNvPr>
            <p:cNvCxnSpPr/>
            <p:nvPr userDrawn="1"/>
          </p:nvCxnSpPr>
          <p:spPr>
            <a:xfrm>
              <a:off x="4018231" y="2978301"/>
              <a:ext cx="0" cy="3063244"/>
            </a:xfrm>
            <a:prstGeom prst="line">
              <a:avLst/>
            </a:prstGeom>
            <a:ln w="3175">
              <a:solidFill>
                <a:srgbClr val="8088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90F29F5-4529-4B00-A185-F237BA88D7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18231" y="5043883"/>
              <a:ext cx="0" cy="1001712"/>
            </a:xfrm>
            <a:prstGeom prst="line">
              <a:avLst/>
            </a:prstGeom>
            <a:ln w="9525">
              <a:solidFill>
                <a:srgbClr val="FF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60F12DB-F906-46E7-BB6C-A0C096CDEF4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543141" y="6042913"/>
              <a:ext cx="478233" cy="0"/>
            </a:xfrm>
            <a:prstGeom prst="line">
              <a:avLst/>
            </a:prstGeom>
            <a:ln w="15875">
              <a:solidFill>
                <a:srgbClr val="FF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1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wo-third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E6F5A70A-B3CC-70DA-9E2C-D8AC19E987D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8402" y="1516415"/>
            <a:ext cx="3561814" cy="4705903"/>
          </a:xfrm>
          <a:custGeom>
            <a:avLst/>
            <a:gdLst>
              <a:gd name="connsiteX0" fmla="*/ 0 w 3532738"/>
              <a:gd name="connsiteY0" fmla="*/ 0 h 4709160"/>
              <a:gd name="connsiteX1" fmla="*/ 3532738 w 3532738"/>
              <a:gd name="connsiteY1" fmla="*/ 0 h 4709160"/>
              <a:gd name="connsiteX2" fmla="*/ 3532738 w 3532738"/>
              <a:gd name="connsiteY2" fmla="*/ 0 h 4709160"/>
              <a:gd name="connsiteX3" fmla="*/ 3532738 w 3532738"/>
              <a:gd name="connsiteY3" fmla="*/ 4709160 h 4709160"/>
              <a:gd name="connsiteX4" fmla="*/ 0 w 3532738"/>
              <a:gd name="connsiteY4" fmla="*/ 4709160 h 4709160"/>
              <a:gd name="connsiteX5" fmla="*/ 0 w 3532738"/>
              <a:gd name="connsiteY5" fmla="*/ 0 h 4709160"/>
              <a:gd name="connsiteX0" fmla="*/ 0 w 3532738"/>
              <a:gd name="connsiteY0" fmla="*/ 8522 h 4717682"/>
              <a:gd name="connsiteX1" fmla="*/ 1125989 w 3532738"/>
              <a:gd name="connsiteY1" fmla="*/ 0 h 4717682"/>
              <a:gd name="connsiteX2" fmla="*/ 3532738 w 3532738"/>
              <a:gd name="connsiteY2" fmla="*/ 8522 h 4717682"/>
              <a:gd name="connsiteX3" fmla="*/ 3532738 w 3532738"/>
              <a:gd name="connsiteY3" fmla="*/ 8522 h 4717682"/>
              <a:gd name="connsiteX4" fmla="*/ 3532738 w 3532738"/>
              <a:gd name="connsiteY4" fmla="*/ 4717682 h 4717682"/>
              <a:gd name="connsiteX5" fmla="*/ 0 w 3532738"/>
              <a:gd name="connsiteY5" fmla="*/ 4717682 h 4717682"/>
              <a:gd name="connsiteX6" fmla="*/ 0 w 3532738"/>
              <a:gd name="connsiteY6" fmla="*/ 8522 h 4717682"/>
              <a:gd name="connsiteX0" fmla="*/ 0 w 3532738"/>
              <a:gd name="connsiteY0" fmla="*/ 18461 h 4727621"/>
              <a:gd name="connsiteX1" fmla="*/ 1125989 w 3532738"/>
              <a:gd name="connsiteY1" fmla="*/ 9939 h 4727621"/>
              <a:gd name="connsiteX2" fmla="*/ 1463920 w 3532738"/>
              <a:gd name="connsiteY2" fmla="*/ 0 h 4727621"/>
              <a:gd name="connsiteX3" fmla="*/ 3532738 w 3532738"/>
              <a:gd name="connsiteY3" fmla="*/ 18461 h 4727621"/>
              <a:gd name="connsiteX4" fmla="*/ 3532738 w 3532738"/>
              <a:gd name="connsiteY4" fmla="*/ 18461 h 4727621"/>
              <a:gd name="connsiteX5" fmla="*/ 3532738 w 3532738"/>
              <a:gd name="connsiteY5" fmla="*/ 4727621 h 4727621"/>
              <a:gd name="connsiteX6" fmla="*/ 0 w 3532738"/>
              <a:gd name="connsiteY6" fmla="*/ 4727621 h 4727621"/>
              <a:gd name="connsiteX7" fmla="*/ 0 w 3532738"/>
              <a:gd name="connsiteY7" fmla="*/ 18461 h 4727621"/>
              <a:gd name="connsiteX0" fmla="*/ 0 w 3532738"/>
              <a:gd name="connsiteY0" fmla="*/ 8522 h 4717682"/>
              <a:gd name="connsiteX1" fmla="*/ 1125989 w 3532738"/>
              <a:gd name="connsiteY1" fmla="*/ 0 h 4717682"/>
              <a:gd name="connsiteX2" fmla="*/ 1294955 w 3532738"/>
              <a:gd name="connsiteY2" fmla="*/ 109331 h 4717682"/>
              <a:gd name="connsiteX3" fmla="*/ 3532738 w 3532738"/>
              <a:gd name="connsiteY3" fmla="*/ 8522 h 4717682"/>
              <a:gd name="connsiteX4" fmla="*/ 3532738 w 3532738"/>
              <a:gd name="connsiteY4" fmla="*/ 8522 h 4717682"/>
              <a:gd name="connsiteX5" fmla="*/ 3532738 w 3532738"/>
              <a:gd name="connsiteY5" fmla="*/ 4717682 h 4717682"/>
              <a:gd name="connsiteX6" fmla="*/ 0 w 3532738"/>
              <a:gd name="connsiteY6" fmla="*/ 4717682 h 4717682"/>
              <a:gd name="connsiteX7" fmla="*/ 0 w 3532738"/>
              <a:gd name="connsiteY7" fmla="*/ 8522 h 4717682"/>
              <a:gd name="connsiteX0" fmla="*/ 0 w 3532738"/>
              <a:gd name="connsiteY0" fmla="*/ 8522 h 4717682"/>
              <a:gd name="connsiteX1" fmla="*/ 1116050 w 3532738"/>
              <a:gd name="connsiteY1" fmla="*/ 0 h 4717682"/>
              <a:gd name="connsiteX2" fmla="*/ 1294955 w 3532738"/>
              <a:gd name="connsiteY2" fmla="*/ 109331 h 4717682"/>
              <a:gd name="connsiteX3" fmla="*/ 3532738 w 3532738"/>
              <a:gd name="connsiteY3" fmla="*/ 8522 h 4717682"/>
              <a:gd name="connsiteX4" fmla="*/ 3532738 w 3532738"/>
              <a:gd name="connsiteY4" fmla="*/ 8522 h 4717682"/>
              <a:gd name="connsiteX5" fmla="*/ 3532738 w 3532738"/>
              <a:gd name="connsiteY5" fmla="*/ 4717682 h 4717682"/>
              <a:gd name="connsiteX6" fmla="*/ 0 w 3532738"/>
              <a:gd name="connsiteY6" fmla="*/ 4717682 h 4717682"/>
              <a:gd name="connsiteX7" fmla="*/ 0 w 3532738"/>
              <a:gd name="connsiteY7" fmla="*/ 8522 h 4717682"/>
              <a:gd name="connsiteX0" fmla="*/ 0 w 3532738"/>
              <a:gd name="connsiteY0" fmla="*/ 8522 h 4717682"/>
              <a:gd name="connsiteX1" fmla="*/ 1116050 w 3532738"/>
              <a:gd name="connsiteY1" fmla="*/ 0 h 4717682"/>
              <a:gd name="connsiteX2" fmla="*/ 1265137 w 3532738"/>
              <a:gd name="connsiteY2" fmla="*/ 109331 h 4717682"/>
              <a:gd name="connsiteX3" fmla="*/ 3532738 w 3532738"/>
              <a:gd name="connsiteY3" fmla="*/ 8522 h 4717682"/>
              <a:gd name="connsiteX4" fmla="*/ 3532738 w 3532738"/>
              <a:gd name="connsiteY4" fmla="*/ 8522 h 4717682"/>
              <a:gd name="connsiteX5" fmla="*/ 3532738 w 3532738"/>
              <a:gd name="connsiteY5" fmla="*/ 4717682 h 4717682"/>
              <a:gd name="connsiteX6" fmla="*/ 0 w 3532738"/>
              <a:gd name="connsiteY6" fmla="*/ 4717682 h 4717682"/>
              <a:gd name="connsiteX7" fmla="*/ 0 w 3532738"/>
              <a:gd name="connsiteY7" fmla="*/ 8522 h 4717682"/>
              <a:gd name="connsiteX0" fmla="*/ 0 w 3542677"/>
              <a:gd name="connsiteY0" fmla="*/ 8522 h 4717682"/>
              <a:gd name="connsiteX1" fmla="*/ 1116050 w 3542677"/>
              <a:gd name="connsiteY1" fmla="*/ 0 h 4717682"/>
              <a:gd name="connsiteX2" fmla="*/ 1265137 w 3542677"/>
              <a:gd name="connsiteY2" fmla="*/ 109331 h 4717682"/>
              <a:gd name="connsiteX3" fmla="*/ 3532738 w 3542677"/>
              <a:gd name="connsiteY3" fmla="*/ 8522 h 4717682"/>
              <a:gd name="connsiteX4" fmla="*/ 3542677 w 3542677"/>
              <a:gd name="connsiteY4" fmla="*/ 117853 h 4717682"/>
              <a:gd name="connsiteX5" fmla="*/ 3532738 w 3542677"/>
              <a:gd name="connsiteY5" fmla="*/ 4717682 h 4717682"/>
              <a:gd name="connsiteX6" fmla="*/ 0 w 3542677"/>
              <a:gd name="connsiteY6" fmla="*/ 4717682 h 4717682"/>
              <a:gd name="connsiteX7" fmla="*/ 0 w 3542677"/>
              <a:gd name="connsiteY7" fmla="*/ 8522 h 4717682"/>
              <a:gd name="connsiteX0" fmla="*/ 0 w 3532738"/>
              <a:gd name="connsiteY0" fmla="*/ 8522 h 4717682"/>
              <a:gd name="connsiteX1" fmla="*/ 1116050 w 3532738"/>
              <a:gd name="connsiteY1" fmla="*/ 0 h 4717682"/>
              <a:gd name="connsiteX2" fmla="*/ 1265137 w 3532738"/>
              <a:gd name="connsiteY2" fmla="*/ 109331 h 4717682"/>
              <a:gd name="connsiteX3" fmla="*/ 3532738 w 3532738"/>
              <a:gd name="connsiteY3" fmla="*/ 8522 h 4717682"/>
              <a:gd name="connsiteX4" fmla="*/ 3532738 w 3532738"/>
              <a:gd name="connsiteY4" fmla="*/ 4717682 h 4717682"/>
              <a:gd name="connsiteX5" fmla="*/ 0 w 3532738"/>
              <a:gd name="connsiteY5" fmla="*/ 4717682 h 4717682"/>
              <a:gd name="connsiteX6" fmla="*/ 0 w 3532738"/>
              <a:gd name="connsiteY6" fmla="*/ 8522 h 4717682"/>
              <a:gd name="connsiteX0" fmla="*/ 0 w 3532738"/>
              <a:gd name="connsiteY0" fmla="*/ 8522 h 4717682"/>
              <a:gd name="connsiteX1" fmla="*/ 1116050 w 3532738"/>
              <a:gd name="connsiteY1" fmla="*/ 0 h 4717682"/>
              <a:gd name="connsiteX2" fmla="*/ 1265137 w 3532738"/>
              <a:gd name="connsiteY2" fmla="*/ 109331 h 4717682"/>
              <a:gd name="connsiteX3" fmla="*/ 3532738 w 3532738"/>
              <a:gd name="connsiteY3" fmla="*/ 117852 h 4717682"/>
              <a:gd name="connsiteX4" fmla="*/ 3532738 w 3532738"/>
              <a:gd name="connsiteY4" fmla="*/ 4717682 h 4717682"/>
              <a:gd name="connsiteX5" fmla="*/ 0 w 3532738"/>
              <a:gd name="connsiteY5" fmla="*/ 4717682 h 4717682"/>
              <a:gd name="connsiteX6" fmla="*/ 0 w 3532738"/>
              <a:gd name="connsiteY6" fmla="*/ 8522 h 4717682"/>
              <a:gd name="connsiteX0" fmla="*/ 0 w 3532738"/>
              <a:gd name="connsiteY0" fmla="*/ 8522 h 4717682"/>
              <a:gd name="connsiteX1" fmla="*/ 1116050 w 3532738"/>
              <a:gd name="connsiteY1" fmla="*/ 0 h 4717682"/>
              <a:gd name="connsiteX2" fmla="*/ 1243365 w 3532738"/>
              <a:gd name="connsiteY2" fmla="*/ 131102 h 4717682"/>
              <a:gd name="connsiteX3" fmla="*/ 3532738 w 3532738"/>
              <a:gd name="connsiteY3" fmla="*/ 117852 h 4717682"/>
              <a:gd name="connsiteX4" fmla="*/ 3532738 w 3532738"/>
              <a:gd name="connsiteY4" fmla="*/ 4717682 h 4717682"/>
              <a:gd name="connsiteX5" fmla="*/ 0 w 3532738"/>
              <a:gd name="connsiteY5" fmla="*/ 4717682 h 4717682"/>
              <a:gd name="connsiteX6" fmla="*/ 0 w 3532738"/>
              <a:gd name="connsiteY6" fmla="*/ 8522 h 4717682"/>
              <a:gd name="connsiteX0" fmla="*/ 0 w 3532738"/>
              <a:gd name="connsiteY0" fmla="*/ 0 h 4709160"/>
              <a:gd name="connsiteX1" fmla="*/ 1099721 w 3532738"/>
              <a:gd name="connsiteY1" fmla="*/ 2363 h 4709160"/>
              <a:gd name="connsiteX2" fmla="*/ 1243365 w 3532738"/>
              <a:gd name="connsiteY2" fmla="*/ 122580 h 4709160"/>
              <a:gd name="connsiteX3" fmla="*/ 3532738 w 3532738"/>
              <a:gd name="connsiteY3" fmla="*/ 109330 h 4709160"/>
              <a:gd name="connsiteX4" fmla="*/ 3532738 w 3532738"/>
              <a:gd name="connsiteY4" fmla="*/ 4709160 h 4709160"/>
              <a:gd name="connsiteX5" fmla="*/ 0 w 3532738"/>
              <a:gd name="connsiteY5" fmla="*/ 4709160 h 4709160"/>
              <a:gd name="connsiteX6" fmla="*/ 0 w 3532738"/>
              <a:gd name="connsiteY6" fmla="*/ 0 h 4709160"/>
              <a:gd name="connsiteX0" fmla="*/ 0 w 3532738"/>
              <a:gd name="connsiteY0" fmla="*/ 0 h 4709160"/>
              <a:gd name="connsiteX1" fmla="*/ 1099721 w 3532738"/>
              <a:gd name="connsiteY1" fmla="*/ 2363 h 4709160"/>
              <a:gd name="connsiteX2" fmla="*/ 1227037 w 3532738"/>
              <a:gd name="connsiteY2" fmla="*/ 128023 h 4709160"/>
              <a:gd name="connsiteX3" fmla="*/ 3532738 w 3532738"/>
              <a:gd name="connsiteY3" fmla="*/ 109330 h 4709160"/>
              <a:gd name="connsiteX4" fmla="*/ 3532738 w 3532738"/>
              <a:gd name="connsiteY4" fmla="*/ 4709160 h 4709160"/>
              <a:gd name="connsiteX5" fmla="*/ 0 w 3532738"/>
              <a:gd name="connsiteY5" fmla="*/ 4709160 h 4709160"/>
              <a:gd name="connsiteX6" fmla="*/ 0 w 3532738"/>
              <a:gd name="connsiteY6" fmla="*/ 0 h 4709160"/>
              <a:gd name="connsiteX0" fmla="*/ 0 w 3532738"/>
              <a:gd name="connsiteY0" fmla="*/ 0 h 4709160"/>
              <a:gd name="connsiteX1" fmla="*/ 1099721 w 3532738"/>
              <a:gd name="connsiteY1" fmla="*/ 2363 h 4709160"/>
              <a:gd name="connsiteX2" fmla="*/ 1227037 w 3532738"/>
              <a:gd name="connsiteY2" fmla="*/ 124213 h 4709160"/>
              <a:gd name="connsiteX3" fmla="*/ 3532738 w 3532738"/>
              <a:gd name="connsiteY3" fmla="*/ 109330 h 4709160"/>
              <a:gd name="connsiteX4" fmla="*/ 3532738 w 3532738"/>
              <a:gd name="connsiteY4" fmla="*/ 4709160 h 4709160"/>
              <a:gd name="connsiteX5" fmla="*/ 0 w 3532738"/>
              <a:gd name="connsiteY5" fmla="*/ 4709160 h 4709160"/>
              <a:gd name="connsiteX6" fmla="*/ 0 w 3532738"/>
              <a:gd name="connsiteY6" fmla="*/ 0 h 4709160"/>
              <a:gd name="connsiteX0" fmla="*/ 0 w 3532738"/>
              <a:gd name="connsiteY0" fmla="*/ 0 h 4709160"/>
              <a:gd name="connsiteX1" fmla="*/ 1099721 w 3532738"/>
              <a:gd name="connsiteY1" fmla="*/ 2363 h 4709160"/>
              <a:gd name="connsiteX2" fmla="*/ 1227037 w 3532738"/>
              <a:gd name="connsiteY2" fmla="*/ 124213 h 4709160"/>
              <a:gd name="connsiteX3" fmla="*/ 3532738 w 3532738"/>
              <a:gd name="connsiteY3" fmla="*/ 109330 h 4709160"/>
              <a:gd name="connsiteX4" fmla="*/ 3532738 w 3532738"/>
              <a:gd name="connsiteY4" fmla="*/ 4709160 h 4709160"/>
              <a:gd name="connsiteX5" fmla="*/ 0 w 3532738"/>
              <a:gd name="connsiteY5" fmla="*/ 4709160 h 4709160"/>
              <a:gd name="connsiteX6" fmla="*/ 0 w 3532738"/>
              <a:gd name="connsiteY6" fmla="*/ 0 h 4709160"/>
              <a:gd name="connsiteX0" fmla="*/ 0 w 3532738"/>
              <a:gd name="connsiteY0" fmla="*/ 0 h 4709160"/>
              <a:gd name="connsiteX1" fmla="*/ 1099721 w 3532738"/>
              <a:gd name="connsiteY1" fmla="*/ 2363 h 4709160"/>
              <a:gd name="connsiteX2" fmla="*/ 1234657 w 3532738"/>
              <a:gd name="connsiteY2" fmla="*/ 120403 h 4709160"/>
              <a:gd name="connsiteX3" fmla="*/ 3532738 w 3532738"/>
              <a:gd name="connsiteY3" fmla="*/ 109330 h 4709160"/>
              <a:gd name="connsiteX4" fmla="*/ 3532738 w 3532738"/>
              <a:gd name="connsiteY4" fmla="*/ 4709160 h 4709160"/>
              <a:gd name="connsiteX5" fmla="*/ 0 w 3532738"/>
              <a:gd name="connsiteY5" fmla="*/ 4709160 h 4709160"/>
              <a:gd name="connsiteX6" fmla="*/ 0 w 3532738"/>
              <a:gd name="connsiteY6" fmla="*/ 0 h 4709160"/>
              <a:gd name="connsiteX0" fmla="*/ 0 w 3532738"/>
              <a:gd name="connsiteY0" fmla="*/ 0 h 4709160"/>
              <a:gd name="connsiteX1" fmla="*/ 1099721 w 3532738"/>
              <a:gd name="connsiteY1" fmla="*/ 2363 h 4709160"/>
              <a:gd name="connsiteX2" fmla="*/ 1234657 w 3532738"/>
              <a:gd name="connsiteY2" fmla="*/ 120403 h 4709160"/>
              <a:gd name="connsiteX3" fmla="*/ 3532738 w 3532738"/>
              <a:gd name="connsiteY3" fmla="*/ 109330 h 4709160"/>
              <a:gd name="connsiteX4" fmla="*/ 3532738 w 3532738"/>
              <a:gd name="connsiteY4" fmla="*/ 4709160 h 4709160"/>
              <a:gd name="connsiteX5" fmla="*/ 0 w 3532738"/>
              <a:gd name="connsiteY5" fmla="*/ 4709160 h 4709160"/>
              <a:gd name="connsiteX6" fmla="*/ 0 w 3532738"/>
              <a:gd name="connsiteY6" fmla="*/ 0 h 4709160"/>
              <a:gd name="connsiteX0" fmla="*/ 0 w 3532738"/>
              <a:gd name="connsiteY0" fmla="*/ 0 h 4709160"/>
              <a:gd name="connsiteX1" fmla="*/ 1099721 w 3532738"/>
              <a:gd name="connsiteY1" fmla="*/ 2363 h 4709160"/>
              <a:gd name="connsiteX2" fmla="*/ 1223227 w 3532738"/>
              <a:gd name="connsiteY2" fmla="*/ 124213 h 4709160"/>
              <a:gd name="connsiteX3" fmla="*/ 3532738 w 3532738"/>
              <a:gd name="connsiteY3" fmla="*/ 109330 h 4709160"/>
              <a:gd name="connsiteX4" fmla="*/ 3532738 w 3532738"/>
              <a:gd name="connsiteY4" fmla="*/ 4709160 h 4709160"/>
              <a:gd name="connsiteX5" fmla="*/ 0 w 3532738"/>
              <a:gd name="connsiteY5" fmla="*/ 4709160 h 4709160"/>
              <a:gd name="connsiteX6" fmla="*/ 0 w 3532738"/>
              <a:gd name="connsiteY6" fmla="*/ 0 h 4709160"/>
              <a:gd name="connsiteX0" fmla="*/ 0 w 3532738"/>
              <a:gd name="connsiteY0" fmla="*/ 0 h 4709160"/>
              <a:gd name="connsiteX1" fmla="*/ 1099721 w 3532738"/>
              <a:gd name="connsiteY1" fmla="*/ 2363 h 4709160"/>
              <a:gd name="connsiteX2" fmla="*/ 1223227 w 3532738"/>
              <a:gd name="connsiteY2" fmla="*/ 124213 h 4709160"/>
              <a:gd name="connsiteX3" fmla="*/ 3532738 w 3532738"/>
              <a:gd name="connsiteY3" fmla="*/ 109330 h 4709160"/>
              <a:gd name="connsiteX4" fmla="*/ 3532738 w 3532738"/>
              <a:gd name="connsiteY4" fmla="*/ 4709160 h 4709160"/>
              <a:gd name="connsiteX5" fmla="*/ 0 w 3532738"/>
              <a:gd name="connsiteY5" fmla="*/ 4709160 h 4709160"/>
              <a:gd name="connsiteX6" fmla="*/ 0 w 3532738"/>
              <a:gd name="connsiteY6" fmla="*/ 0 h 4709160"/>
              <a:gd name="connsiteX0" fmla="*/ 0 w 3532738"/>
              <a:gd name="connsiteY0" fmla="*/ 0 h 4709160"/>
              <a:gd name="connsiteX1" fmla="*/ 1099721 w 3532738"/>
              <a:gd name="connsiteY1" fmla="*/ 2363 h 4709160"/>
              <a:gd name="connsiteX2" fmla="*/ 1223227 w 3532738"/>
              <a:gd name="connsiteY2" fmla="*/ 116593 h 4709160"/>
              <a:gd name="connsiteX3" fmla="*/ 3532738 w 3532738"/>
              <a:gd name="connsiteY3" fmla="*/ 109330 h 4709160"/>
              <a:gd name="connsiteX4" fmla="*/ 3532738 w 3532738"/>
              <a:gd name="connsiteY4" fmla="*/ 4709160 h 4709160"/>
              <a:gd name="connsiteX5" fmla="*/ 0 w 3532738"/>
              <a:gd name="connsiteY5" fmla="*/ 4709160 h 4709160"/>
              <a:gd name="connsiteX6" fmla="*/ 0 w 3532738"/>
              <a:gd name="connsiteY6" fmla="*/ 0 h 4709160"/>
              <a:gd name="connsiteX0" fmla="*/ 0 w 3532738"/>
              <a:gd name="connsiteY0" fmla="*/ 0 h 4709160"/>
              <a:gd name="connsiteX1" fmla="*/ 1108894 w 3532738"/>
              <a:gd name="connsiteY1" fmla="*/ 4672 h 4709160"/>
              <a:gd name="connsiteX2" fmla="*/ 1223227 w 3532738"/>
              <a:gd name="connsiteY2" fmla="*/ 116593 h 4709160"/>
              <a:gd name="connsiteX3" fmla="*/ 3532738 w 3532738"/>
              <a:gd name="connsiteY3" fmla="*/ 109330 h 4709160"/>
              <a:gd name="connsiteX4" fmla="*/ 3532738 w 3532738"/>
              <a:gd name="connsiteY4" fmla="*/ 4709160 h 4709160"/>
              <a:gd name="connsiteX5" fmla="*/ 0 w 3532738"/>
              <a:gd name="connsiteY5" fmla="*/ 4709160 h 4709160"/>
              <a:gd name="connsiteX6" fmla="*/ 0 w 3532738"/>
              <a:gd name="connsiteY6" fmla="*/ 0 h 4709160"/>
              <a:gd name="connsiteX0" fmla="*/ 0 w 3532738"/>
              <a:gd name="connsiteY0" fmla="*/ 0 h 4709160"/>
              <a:gd name="connsiteX1" fmla="*/ 1108894 w 3532738"/>
              <a:gd name="connsiteY1" fmla="*/ 4672 h 4709160"/>
              <a:gd name="connsiteX2" fmla="*/ 1223227 w 3532738"/>
              <a:gd name="connsiteY2" fmla="*/ 109666 h 4709160"/>
              <a:gd name="connsiteX3" fmla="*/ 3532738 w 3532738"/>
              <a:gd name="connsiteY3" fmla="*/ 109330 h 4709160"/>
              <a:gd name="connsiteX4" fmla="*/ 3532738 w 3532738"/>
              <a:gd name="connsiteY4" fmla="*/ 4709160 h 4709160"/>
              <a:gd name="connsiteX5" fmla="*/ 0 w 3532738"/>
              <a:gd name="connsiteY5" fmla="*/ 4709160 h 4709160"/>
              <a:gd name="connsiteX6" fmla="*/ 0 w 3532738"/>
              <a:gd name="connsiteY6" fmla="*/ 0 h 4709160"/>
              <a:gd name="connsiteX0" fmla="*/ 0 w 3532738"/>
              <a:gd name="connsiteY0" fmla="*/ 0 h 4709160"/>
              <a:gd name="connsiteX1" fmla="*/ 1108894 w 3532738"/>
              <a:gd name="connsiteY1" fmla="*/ 4672 h 4709160"/>
              <a:gd name="connsiteX2" fmla="*/ 1223227 w 3532738"/>
              <a:gd name="connsiteY2" fmla="*/ 109666 h 4709160"/>
              <a:gd name="connsiteX3" fmla="*/ 3532738 w 3532738"/>
              <a:gd name="connsiteY3" fmla="*/ 109330 h 4709160"/>
              <a:gd name="connsiteX4" fmla="*/ 3532738 w 3532738"/>
              <a:gd name="connsiteY4" fmla="*/ 4709160 h 4709160"/>
              <a:gd name="connsiteX5" fmla="*/ 0 w 3532738"/>
              <a:gd name="connsiteY5" fmla="*/ 4709160 h 4709160"/>
              <a:gd name="connsiteX6" fmla="*/ 0 w 3532738"/>
              <a:gd name="connsiteY6" fmla="*/ 0 h 4709160"/>
              <a:gd name="connsiteX0" fmla="*/ 0 w 3532738"/>
              <a:gd name="connsiteY0" fmla="*/ 0 h 4709160"/>
              <a:gd name="connsiteX1" fmla="*/ 1018844 w 3532738"/>
              <a:gd name="connsiteY1" fmla="*/ 4672 h 4709160"/>
              <a:gd name="connsiteX2" fmla="*/ 1223227 w 3532738"/>
              <a:gd name="connsiteY2" fmla="*/ 109666 h 4709160"/>
              <a:gd name="connsiteX3" fmla="*/ 3532738 w 3532738"/>
              <a:gd name="connsiteY3" fmla="*/ 109330 h 4709160"/>
              <a:gd name="connsiteX4" fmla="*/ 3532738 w 3532738"/>
              <a:gd name="connsiteY4" fmla="*/ 4709160 h 4709160"/>
              <a:gd name="connsiteX5" fmla="*/ 0 w 3532738"/>
              <a:gd name="connsiteY5" fmla="*/ 4709160 h 4709160"/>
              <a:gd name="connsiteX6" fmla="*/ 0 w 3532738"/>
              <a:gd name="connsiteY6" fmla="*/ 0 h 4709160"/>
              <a:gd name="connsiteX0" fmla="*/ 0 w 3532738"/>
              <a:gd name="connsiteY0" fmla="*/ 362 h 4709522"/>
              <a:gd name="connsiteX1" fmla="*/ 1003837 w 3532738"/>
              <a:gd name="connsiteY1" fmla="*/ 0 h 4709522"/>
              <a:gd name="connsiteX2" fmla="*/ 1223227 w 3532738"/>
              <a:gd name="connsiteY2" fmla="*/ 110028 h 4709522"/>
              <a:gd name="connsiteX3" fmla="*/ 3532738 w 3532738"/>
              <a:gd name="connsiteY3" fmla="*/ 109692 h 4709522"/>
              <a:gd name="connsiteX4" fmla="*/ 3532738 w 3532738"/>
              <a:gd name="connsiteY4" fmla="*/ 4709522 h 4709522"/>
              <a:gd name="connsiteX5" fmla="*/ 0 w 3532738"/>
              <a:gd name="connsiteY5" fmla="*/ 4709522 h 4709522"/>
              <a:gd name="connsiteX6" fmla="*/ 0 w 3532738"/>
              <a:gd name="connsiteY6" fmla="*/ 362 h 4709522"/>
              <a:gd name="connsiteX0" fmla="*/ 0 w 3532738"/>
              <a:gd name="connsiteY0" fmla="*/ 362 h 4709522"/>
              <a:gd name="connsiteX1" fmla="*/ 983452 w 3532738"/>
              <a:gd name="connsiteY1" fmla="*/ 0 h 4709522"/>
              <a:gd name="connsiteX2" fmla="*/ 1223227 w 3532738"/>
              <a:gd name="connsiteY2" fmla="*/ 110028 h 4709522"/>
              <a:gd name="connsiteX3" fmla="*/ 3532738 w 3532738"/>
              <a:gd name="connsiteY3" fmla="*/ 109692 h 4709522"/>
              <a:gd name="connsiteX4" fmla="*/ 3532738 w 3532738"/>
              <a:gd name="connsiteY4" fmla="*/ 4709522 h 4709522"/>
              <a:gd name="connsiteX5" fmla="*/ 0 w 3532738"/>
              <a:gd name="connsiteY5" fmla="*/ 4709522 h 4709522"/>
              <a:gd name="connsiteX6" fmla="*/ 0 w 3532738"/>
              <a:gd name="connsiteY6" fmla="*/ 362 h 4709522"/>
              <a:gd name="connsiteX0" fmla="*/ 6795 w 3539533"/>
              <a:gd name="connsiteY0" fmla="*/ 362 h 4716359"/>
              <a:gd name="connsiteX1" fmla="*/ 990247 w 3539533"/>
              <a:gd name="connsiteY1" fmla="*/ 0 h 4716359"/>
              <a:gd name="connsiteX2" fmla="*/ 1230022 w 3539533"/>
              <a:gd name="connsiteY2" fmla="*/ 110028 h 4716359"/>
              <a:gd name="connsiteX3" fmla="*/ 3539533 w 3539533"/>
              <a:gd name="connsiteY3" fmla="*/ 109692 h 4716359"/>
              <a:gd name="connsiteX4" fmla="*/ 3539533 w 3539533"/>
              <a:gd name="connsiteY4" fmla="*/ 4709522 h 4716359"/>
              <a:gd name="connsiteX5" fmla="*/ 0 w 3539533"/>
              <a:gd name="connsiteY5" fmla="*/ 4716359 h 4716359"/>
              <a:gd name="connsiteX6" fmla="*/ 6795 w 3539533"/>
              <a:gd name="connsiteY6" fmla="*/ 362 h 4716359"/>
              <a:gd name="connsiteX0" fmla="*/ 6795 w 3539533"/>
              <a:gd name="connsiteY0" fmla="*/ 362 h 4722266"/>
              <a:gd name="connsiteX1" fmla="*/ 990247 w 3539533"/>
              <a:gd name="connsiteY1" fmla="*/ 0 h 4722266"/>
              <a:gd name="connsiteX2" fmla="*/ 1230022 w 3539533"/>
              <a:gd name="connsiteY2" fmla="*/ 110028 h 4722266"/>
              <a:gd name="connsiteX3" fmla="*/ 3539533 w 3539533"/>
              <a:gd name="connsiteY3" fmla="*/ 109692 h 4722266"/>
              <a:gd name="connsiteX4" fmla="*/ 3526887 w 3539533"/>
              <a:gd name="connsiteY4" fmla="*/ 4722266 h 4722266"/>
              <a:gd name="connsiteX5" fmla="*/ 0 w 3539533"/>
              <a:gd name="connsiteY5" fmla="*/ 4716359 h 4722266"/>
              <a:gd name="connsiteX6" fmla="*/ 6795 w 3539533"/>
              <a:gd name="connsiteY6" fmla="*/ 362 h 4722266"/>
              <a:gd name="connsiteX0" fmla="*/ 6795 w 3546621"/>
              <a:gd name="connsiteY0" fmla="*/ 362 h 4722266"/>
              <a:gd name="connsiteX1" fmla="*/ 990247 w 3546621"/>
              <a:gd name="connsiteY1" fmla="*/ 0 h 4722266"/>
              <a:gd name="connsiteX2" fmla="*/ 1230022 w 3546621"/>
              <a:gd name="connsiteY2" fmla="*/ 110028 h 4722266"/>
              <a:gd name="connsiteX3" fmla="*/ 3539533 w 3546621"/>
              <a:gd name="connsiteY3" fmla="*/ 109692 h 4722266"/>
              <a:gd name="connsiteX4" fmla="*/ 3545856 w 3546621"/>
              <a:gd name="connsiteY4" fmla="*/ 4722266 h 4722266"/>
              <a:gd name="connsiteX5" fmla="*/ 0 w 3546621"/>
              <a:gd name="connsiteY5" fmla="*/ 4716359 h 4722266"/>
              <a:gd name="connsiteX6" fmla="*/ 6795 w 3546621"/>
              <a:gd name="connsiteY6" fmla="*/ 362 h 472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621" h="4722266">
                <a:moveTo>
                  <a:pt x="6795" y="362"/>
                </a:moveTo>
                <a:lnTo>
                  <a:pt x="990247" y="0"/>
                </a:lnTo>
                <a:lnTo>
                  <a:pt x="1230022" y="110028"/>
                </a:lnTo>
                <a:lnTo>
                  <a:pt x="3539533" y="109692"/>
                </a:lnTo>
                <a:cubicBezTo>
                  <a:pt x="3535318" y="1647217"/>
                  <a:pt x="3550071" y="3184741"/>
                  <a:pt x="3545856" y="4722266"/>
                </a:cubicBezTo>
                <a:lnTo>
                  <a:pt x="0" y="4716359"/>
                </a:lnTo>
                <a:lnTo>
                  <a:pt x="6795" y="362"/>
                </a:lnTo>
                <a:close/>
              </a:path>
            </a:pathLst>
          </a:custGeom>
          <a:gradFill>
            <a:gsLst>
              <a:gs pos="40000">
                <a:srgbClr val="BFBFBF">
                  <a:alpha val="84000"/>
                </a:srgbClr>
              </a:gs>
              <a:gs pos="4000">
                <a:schemeClr val="bg1">
                  <a:lumMod val="50000"/>
                  <a:alpha val="29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rnd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7315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171450" indent="-171450">
              <a:buFont typeface="Wingdings" panose="05000000000000000000" pitchFamily="2" charset="2"/>
              <a:buChar char="§"/>
              <a:defRPr lang="en-US" sz="1100">
                <a:solidFill>
                  <a:schemeClr val="tx1"/>
                </a:solidFill>
              </a:defRPr>
            </a:lvl1pPr>
          </a:lstStyle>
          <a:p>
            <a:pPr marL="0" lvl="0" indent="0" algn="ctr">
              <a:spcBef>
                <a:spcPts val="800"/>
              </a:spcBef>
              <a:buNone/>
            </a:pPr>
            <a:r>
              <a:rPr lang="en-US" dirty="0"/>
              <a:t>Click picture icon to add image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FB4FC-DBF3-4C25-B966-AEA10F97ECFF}"/>
              </a:ext>
            </a:extLst>
          </p:cNvPr>
          <p:cNvSpPr/>
          <p:nvPr userDrawn="1"/>
        </p:nvSpPr>
        <p:spPr>
          <a:xfrm>
            <a:off x="0" y="1509331"/>
            <a:ext cx="511478" cy="47111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572000" y="1618689"/>
            <a:ext cx="7086600" cy="4599432"/>
          </a:xfrm>
          <a:ln w="12700">
            <a:solidFill>
              <a:schemeClr val="bg2"/>
            </a:solidFill>
          </a:ln>
        </p:spPr>
        <p:txBody>
          <a:bodyPr vert="horz" lIns="182880" tIns="182880" rIns="182880" bIns="182880" rtlCol="0" anchor="ctr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 userDrawn="1">
            <p:ph type="title" hasCustomPrompt="1"/>
          </p:nvPr>
        </p:nvSpPr>
        <p:spPr/>
        <p:txBody>
          <a:bodyPr vert="horz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8BB190-45C4-B4EA-E91F-D91647DD201A}"/>
              </a:ext>
            </a:extLst>
          </p:cNvPr>
          <p:cNvGrpSpPr/>
          <p:nvPr userDrawn="1"/>
        </p:nvGrpSpPr>
        <p:grpSpPr>
          <a:xfrm>
            <a:off x="592994" y="6297424"/>
            <a:ext cx="237934" cy="161861"/>
            <a:chOff x="4558698" y="6297424"/>
            <a:chExt cx="237934" cy="16186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AF73820-1083-FF47-1ED2-921C54B2DA04}"/>
                </a:ext>
              </a:extLst>
            </p:cNvPr>
            <p:cNvSpPr/>
            <p:nvPr userDrawn="1"/>
          </p:nvSpPr>
          <p:spPr>
            <a:xfrm>
              <a:off x="4558698" y="6297424"/>
              <a:ext cx="99631" cy="161861"/>
            </a:xfrm>
            <a:custGeom>
              <a:avLst/>
              <a:gdLst>
                <a:gd name="connsiteX0" fmla="*/ 0 w 99631"/>
                <a:gd name="connsiteY0" fmla="*/ 0 h 161861"/>
                <a:gd name="connsiteX1" fmla="*/ 47942 w 99631"/>
                <a:gd name="connsiteY1" fmla="*/ 0 h 161861"/>
                <a:gd name="connsiteX2" fmla="*/ 99631 w 99631"/>
                <a:gd name="connsiteY2" fmla="*/ 80962 h 161861"/>
                <a:gd name="connsiteX3" fmla="*/ 47942 w 99631"/>
                <a:gd name="connsiteY3" fmla="*/ 161862 h 161861"/>
                <a:gd name="connsiteX4" fmla="*/ 0 w 99631"/>
                <a:gd name="connsiteY4" fmla="*/ 161862 h 161861"/>
                <a:gd name="connsiteX5" fmla="*/ 51626 w 99631"/>
                <a:gd name="connsiteY5" fmla="*/ 80962 h 161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631" h="161861">
                  <a:moveTo>
                    <a:pt x="0" y="0"/>
                  </a:moveTo>
                  <a:lnTo>
                    <a:pt x="47942" y="0"/>
                  </a:lnTo>
                  <a:lnTo>
                    <a:pt x="99631" y="80962"/>
                  </a:lnTo>
                  <a:lnTo>
                    <a:pt x="47942" y="161862"/>
                  </a:lnTo>
                  <a:lnTo>
                    <a:pt x="0" y="161862"/>
                  </a:lnTo>
                  <a:lnTo>
                    <a:pt x="51626" y="80962"/>
                  </a:lnTo>
                  <a:close/>
                </a:path>
              </a:pathLst>
            </a:custGeom>
            <a:solidFill>
              <a:schemeClr val="bg2">
                <a:alpha val="23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B83EE4A-325F-6424-ADD2-4C282A359E4C}"/>
                </a:ext>
              </a:extLst>
            </p:cNvPr>
            <p:cNvSpPr/>
            <p:nvPr userDrawn="1"/>
          </p:nvSpPr>
          <p:spPr>
            <a:xfrm>
              <a:off x="4628548" y="6297424"/>
              <a:ext cx="99567" cy="161861"/>
            </a:xfrm>
            <a:custGeom>
              <a:avLst/>
              <a:gdLst>
                <a:gd name="connsiteX0" fmla="*/ 0 w 99567"/>
                <a:gd name="connsiteY0" fmla="*/ 0 h 161861"/>
                <a:gd name="connsiteX1" fmla="*/ 47942 w 99567"/>
                <a:gd name="connsiteY1" fmla="*/ 0 h 161861"/>
                <a:gd name="connsiteX2" fmla="*/ 99568 w 99567"/>
                <a:gd name="connsiteY2" fmla="*/ 80962 h 161861"/>
                <a:gd name="connsiteX3" fmla="*/ 47942 w 99567"/>
                <a:gd name="connsiteY3" fmla="*/ 161862 h 161861"/>
                <a:gd name="connsiteX4" fmla="*/ 0 w 99567"/>
                <a:gd name="connsiteY4" fmla="*/ 161862 h 161861"/>
                <a:gd name="connsiteX5" fmla="*/ 51626 w 99567"/>
                <a:gd name="connsiteY5" fmla="*/ 80962 h 161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567" h="161861">
                  <a:moveTo>
                    <a:pt x="0" y="0"/>
                  </a:moveTo>
                  <a:lnTo>
                    <a:pt x="47942" y="0"/>
                  </a:lnTo>
                  <a:lnTo>
                    <a:pt x="99568" y="80962"/>
                  </a:lnTo>
                  <a:lnTo>
                    <a:pt x="47942" y="161862"/>
                  </a:lnTo>
                  <a:lnTo>
                    <a:pt x="0" y="161862"/>
                  </a:lnTo>
                  <a:lnTo>
                    <a:pt x="51626" y="80962"/>
                  </a:lnTo>
                  <a:close/>
                </a:path>
              </a:pathLst>
            </a:custGeom>
            <a:solidFill>
              <a:schemeClr val="bg2">
                <a:alpha val="23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D74398-9694-0B5D-3BB9-EF3F4A0B55BA}"/>
                </a:ext>
              </a:extLst>
            </p:cNvPr>
            <p:cNvSpPr/>
            <p:nvPr userDrawn="1"/>
          </p:nvSpPr>
          <p:spPr>
            <a:xfrm>
              <a:off x="4697001" y="6297424"/>
              <a:ext cx="99631" cy="161861"/>
            </a:xfrm>
            <a:custGeom>
              <a:avLst/>
              <a:gdLst>
                <a:gd name="connsiteX0" fmla="*/ 0 w 99631"/>
                <a:gd name="connsiteY0" fmla="*/ 0 h 161861"/>
                <a:gd name="connsiteX1" fmla="*/ 48006 w 99631"/>
                <a:gd name="connsiteY1" fmla="*/ 0 h 161861"/>
                <a:gd name="connsiteX2" fmla="*/ 99631 w 99631"/>
                <a:gd name="connsiteY2" fmla="*/ 80962 h 161861"/>
                <a:gd name="connsiteX3" fmla="*/ 48006 w 99631"/>
                <a:gd name="connsiteY3" fmla="*/ 161862 h 161861"/>
                <a:gd name="connsiteX4" fmla="*/ 0 w 99631"/>
                <a:gd name="connsiteY4" fmla="*/ 161862 h 161861"/>
                <a:gd name="connsiteX5" fmla="*/ 51625 w 99631"/>
                <a:gd name="connsiteY5" fmla="*/ 80962 h 161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631" h="161861">
                  <a:moveTo>
                    <a:pt x="0" y="0"/>
                  </a:moveTo>
                  <a:lnTo>
                    <a:pt x="48006" y="0"/>
                  </a:lnTo>
                  <a:lnTo>
                    <a:pt x="99631" y="80962"/>
                  </a:lnTo>
                  <a:lnTo>
                    <a:pt x="48006" y="161862"/>
                  </a:lnTo>
                  <a:lnTo>
                    <a:pt x="0" y="161862"/>
                  </a:lnTo>
                  <a:lnTo>
                    <a:pt x="51625" y="80962"/>
                  </a:lnTo>
                  <a:close/>
                </a:path>
              </a:pathLst>
            </a:custGeom>
            <a:solidFill>
              <a:schemeClr val="bg2">
                <a:alpha val="23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07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third/Two-third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1DFB4FC-DBF3-4C25-B966-AEA10F97ECFF}"/>
              </a:ext>
            </a:extLst>
          </p:cNvPr>
          <p:cNvSpPr/>
          <p:nvPr userDrawn="1"/>
        </p:nvSpPr>
        <p:spPr>
          <a:xfrm>
            <a:off x="0" y="1509331"/>
            <a:ext cx="511478" cy="47111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572000" y="1618488"/>
            <a:ext cx="7086600" cy="4599432"/>
          </a:xfrm>
          <a:ln w="12700">
            <a:solidFill>
              <a:schemeClr val="bg2"/>
            </a:solidFill>
          </a:ln>
        </p:spPr>
        <p:txBody>
          <a:bodyPr vert="horz" lIns="182880" tIns="182880" rIns="182880" bIns="182880" rtlCol="0" anchor="ctr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 userDrawn="1">
            <p:ph type="title" hasCustomPrompt="1"/>
          </p:nvPr>
        </p:nvSpPr>
        <p:spPr/>
        <p:txBody>
          <a:bodyPr vert="horz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8BB190-45C4-B4EA-E91F-D91647DD201A}"/>
              </a:ext>
            </a:extLst>
          </p:cNvPr>
          <p:cNvGrpSpPr/>
          <p:nvPr userDrawn="1"/>
        </p:nvGrpSpPr>
        <p:grpSpPr>
          <a:xfrm>
            <a:off x="592994" y="6297424"/>
            <a:ext cx="237934" cy="161861"/>
            <a:chOff x="4558698" y="6297424"/>
            <a:chExt cx="237934" cy="16186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AF73820-1083-FF47-1ED2-921C54B2DA04}"/>
                </a:ext>
              </a:extLst>
            </p:cNvPr>
            <p:cNvSpPr/>
            <p:nvPr userDrawn="1"/>
          </p:nvSpPr>
          <p:spPr>
            <a:xfrm>
              <a:off x="4558698" y="6297424"/>
              <a:ext cx="99631" cy="161861"/>
            </a:xfrm>
            <a:custGeom>
              <a:avLst/>
              <a:gdLst>
                <a:gd name="connsiteX0" fmla="*/ 0 w 99631"/>
                <a:gd name="connsiteY0" fmla="*/ 0 h 161861"/>
                <a:gd name="connsiteX1" fmla="*/ 47942 w 99631"/>
                <a:gd name="connsiteY1" fmla="*/ 0 h 161861"/>
                <a:gd name="connsiteX2" fmla="*/ 99631 w 99631"/>
                <a:gd name="connsiteY2" fmla="*/ 80962 h 161861"/>
                <a:gd name="connsiteX3" fmla="*/ 47942 w 99631"/>
                <a:gd name="connsiteY3" fmla="*/ 161862 h 161861"/>
                <a:gd name="connsiteX4" fmla="*/ 0 w 99631"/>
                <a:gd name="connsiteY4" fmla="*/ 161862 h 161861"/>
                <a:gd name="connsiteX5" fmla="*/ 51626 w 99631"/>
                <a:gd name="connsiteY5" fmla="*/ 80962 h 161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631" h="161861">
                  <a:moveTo>
                    <a:pt x="0" y="0"/>
                  </a:moveTo>
                  <a:lnTo>
                    <a:pt x="47942" y="0"/>
                  </a:lnTo>
                  <a:lnTo>
                    <a:pt x="99631" y="80962"/>
                  </a:lnTo>
                  <a:lnTo>
                    <a:pt x="47942" y="161862"/>
                  </a:lnTo>
                  <a:lnTo>
                    <a:pt x="0" y="161862"/>
                  </a:lnTo>
                  <a:lnTo>
                    <a:pt x="51626" y="80962"/>
                  </a:lnTo>
                  <a:close/>
                </a:path>
              </a:pathLst>
            </a:custGeom>
            <a:solidFill>
              <a:schemeClr val="bg2">
                <a:alpha val="23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B83EE4A-325F-6424-ADD2-4C282A359E4C}"/>
                </a:ext>
              </a:extLst>
            </p:cNvPr>
            <p:cNvSpPr/>
            <p:nvPr userDrawn="1"/>
          </p:nvSpPr>
          <p:spPr>
            <a:xfrm>
              <a:off x="4628548" y="6297424"/>
              <a:ext cx="99567" cy="161861"/>
            </a:xfrm>
            <a:custGeom>
              <a:avLst/>
              <a:gdLst>
                <a:gd name="connsiteX0" fmla="*/ 0 w 99567"/>
                <a:gd name="connsiteY0" fmla="*/ 0 h 161861"/>
                <a:gd name="connsiteX1" fmla="*/ 47942 w 99567"/>
                <a:gd name="connsiteY1" fmla="*/ 0 h 161861"/>
                <a:gd name="connsiteX2" fmla="*/ 99568 w 99567"/>
                <a:gd name="connsiteY2" fmla="*/ 80962 h 161861"/>
                <a:gd name="connsiteX3" fmla="*/ 47942 w 99567"/>
                <a:gd name="connsiteY3" fmla="*/ 161862 h 161861"/>
                <a:gd name="connsiteX4" fmla="*/ 0 w 99567"/>
                <a:gd name="connsiteY4" fmla="*/ 161862 h 161861"/>
                <a:gd name="connsiteX5" fmla="*/ 51626 w 99567"/>
                <a:gd name="connsiteY5" fmla="*/ 80962 h 161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567" h="161861">
                  <a:moveTo>
                    <a:pt x="0" y="0"/>
                  </a:moveTo>
                  <a:lnTo>
                    <a:pt x="47942" y="0"/>
                  </a:lnTo>
                  <a:lnTo>
                    <a:pt x="99568" y="80962"/>
                  </a:lnTo>
                  <a:lnTo>
                    <a:pt x="47942" y="161862"/>
                  </a:lnTo>
                  <a:lnTo>
                    <a:pt x="0" y="161862"/>
                  </a:lnTo>
                  <a:lnTo>
                    <a:pt x="51626" y="80962"/>
                  </a:lnTo>
                  <a:close/>
                </a:path>
              </a:pathLst>
            </a:custGeom>
            <a:solidFill>
              <a:schemeClr val="bg2">
                <a:alpha val="23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D74398-9694-0B5D-3BB9-EF3F4A0B55BA}"/>
                </a:ext>
              </a:extLst>
            </p:cNvPr>
            <p:cNvSpPr/>
            <p:nvPr userDrawn="1"/>
          </p:nvSpPr>
          <p:spPr>
            <a:xfrm>
              <a:off x="4697001" y="6297424"/>
              <a:ext cx="99631" cy="161861"/>
            </a:xfrm>
            <a:custGeom>
              <a:avLst/>
              <a:gdLst>
                <a:gd name="connsiteX0" fmla="*/ 0 w 99631"/>
                <a:gd name="connsiteY0" fmla="*/ 0 h 161861"/>
                <a:gd name="connsiteX1" fmla="*/ 48006 w 99631"/>
                <a:gd name="connsiteY1" fmla="*/ 0 h 161861"/>
                <a:gd name="connsiteX2" fmla="*/ 99631 w 99631"/>
                <a:gd name="connsiteY2" fmla="*/ 80962 h 161861"/>
                <a:gd name="connsiteX3" fmla="*/ 48006 w 99631"/>
                <a:gd name="connsiteY3" fmla="*/ 161862 h 161861"/>
                <a:gd name="connsiteX4" fmla="*/ 0 w 99631"/>
                <a:gd name="connsiteY4" fmla="*/ 161862 h 161861"/>
                <a:gd name="connsiteX5" fmla="*/ 51625 w 99631"/>
                <a:gd name="connsiteY5" fmla="*/ 80962 h 161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631" h="161861">
                  <a:moveTo>
                    <a:pt x="0" y="0"/>
                  </a:moveTo>
                  <a:lnTo>
                    <a:pt x="48006" y="0"/>
                  </a:lnTo>
                  <a:lnTo>
                    <a:pt x="99631" y="80962"/>
                  </a:lnTo>
                  <a:lnTo>
                    <a:pt x="48006" y="161862"/>
                  </a:lnTo>
                  <a:lnTo>
                    <a:pt x="0" y="161862"/>
                  </a:lnTo>
                  <a:lnTo>
                    <a:pt x="51625" y="80962"/>
                  </a:lnTo>
                  <a:close/>
                </a:path>
              </a:pathLst>
            </a:custGeom>
            <a:solidFill>
              <a:schemeClr val="bg2">
                <a:alpha val="23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80136C2-DE7F-02D4-C0C1-88969CD76BC9}"/>
              </a:ext>
            </a:extLst>
          </p:cNvPr>
          <p:cNvSpPr/>
          <p:nvPr userDrawn="1"/>
        </p:nvSpPr>
        <p:spPr>
          <a:xfrm>
            <a:off x="577869" y="1519971"/>
            <a:ext cx="3547872" cy="4700016"/>
          </a:xfrm>
          <a:custGeom>
            <a:avLst/>
            <a:gdLst>
              <a:gd name="connsiteX0" fmla="*/ 1 w 3558618"/>
              <a:gd name="connsiteY0" fmla="*/ 0 h 4711129"/>
              <a:gd name="connsiteX1" fmla="*/ 1001702 w 3558618"/>
              <a:gd name="connsiteY1" fmla="*/ 0 h 4711129"/>
              <a:gd name="connsiteX2" fmla="*/ 1231093 w 3558618"/>
              <a:gd name="connsiteY2" fmla="*/ 110171 h 4711129"/>
              <a:gd name="connsiteX3" fmla="*/ 3558618 w 3558618"/>
              <a:gd name="connsiteY3" fmla="*/ 110171 h 4711129"/>
              <a:gd name="connsiteX4" fmla="*/ 3558618 w 3558618"/>
              <a:gd name="connsiteY4" fmla="*/ 4711129 h 4711129"/>
              <a:gd name="connsiteX5" fmla="*/ 0 w 3558618"/>
              <a:gd name="connsiteY5" fmla="*/ 4711129 h 4711129"/>
              <a:gd name="connsiteX6" fmla="*/ 0 w 3558618"/>
              <a:gd name="connsiteY6" fmla="*/ 110171 h 4711129"/>
              <a:gd name="connsiteX7" fmla="*/ 1 w 3558618"/>
              <a:gd name="connsiteY7" fmla="*/ 110171 h 4711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8618" h="4711129">
                <a:moveTo>
                  <a:pt x="1" y="0"/>
                </a:moveTo>
                <a:lnTo>
                  <a:pt x="1001702" y="0"/>
                </a:lnTo>
                <a:lnTo>
                  <a:pt x="1231093" y="110171"/>
                </a:lnTo>
                <a:lnTo>
                  <a:pt x="3558618" y="110171"/>
                </a:lnTo>
                <a:lnTo>
                  <a:pt x="3558618" y="4711129"/>
                </a:lnTo>
                <a:lnTo>
                  <a:pt x="0" y="4711129"/>
                </a:lnTo>
                <a:lnTo>
                  <a:pt x="0" y="110171"/>
                </a:lnTo>
                <a:lnTo>
                  <a:pt x="1" y="110171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E6389EE-598D-5533-FA5E-C87DE9B408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1678" y="1828483"/>
            <a:ext cx="3200400" cy="4195762"/>
          </a:xfrm>
        </p:spPr>
        <p:txBody>
          <a:bodyPr anchor="ctr" anchorCtr="0"/>
          <a:lstStyle/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833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4810EA-6AC4-42A0-98B5-8E13D873B935}"/>
              </a:ext>
            </a:extLst>
          </p:cNvPr>
          <p:cNvSpPr/>
          <p:nvPr userDrawn="1"/>
        </p:nvSpPr>
        <p:spPr>
          <a:xfrm>
            <a:off x="0" y="2733198"/>
            <a:ext cx="521970" cy="28189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5417A66-28C9-4F74-8725-ED614CCC78B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402571" y="2267712"/>
            <a:ext cx="5166493" cy="347472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en-US" dirty="0"/>
              <a:t>Add Title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1067A-153F-402A-9705-FE668216495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68361" y="2267712"/>
            <a:ext cx="5166489" cy="347472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992F3403-9E0E-4B63-A839-BDA384B8E3C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402571" y="2733199"/>
            <a:ext cx="5166360" cy="2812017"/>
          </a:xfrm>
          <a:prstGeom prst="rect">
            <a:avLst/>
          </a:prstGeom>
          <a:gradFill>
            <a:gsLst>
              <a:gs pos="40000">
                <a:srgbClr val="BFBFBF">
                  <a:alpha val="84000"/>
                </a:srgbClr>
              </a:gs>
              <a:gs pos="4000">
                <a:schemeClr val="bg1">
                  <a:lumMod val="50000"/>
                  <a:alpha val="29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rnd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7315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>
              <a:buFontTx/>
              <a:buNone/>
              <a:defRPr lang="en-US" sz="1000" dirty="0">
                <a:solidFill>
                  <a:schemeClr val="tx1"/>
                </a:solidFill>
              </a:defRPr>
            </a:lvl1pPr>
          </a:lstStyle>
          <a:p>
            <a:pPr marL="0" lvl="0" indent="0" algn="ctr">
              <a:spcBef>
                <a:spcPts val="800"/>
              </a:spcBef>
              <a:buNone/>
            </a:pPr>
            <a:r>
              <a:rPr lang="en-US" dirty="0"/>
              <a:t>Click picture icon to add image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BD43F86-E489-4FF1-B499-7BF132B537E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68491" y="2733198"/>
            <a:ext cx="5166360" cy="2818946"/>
          </a:xfrm>
          <a:prstGeom prst="rect">
            <a:avLst/>
          </a:prstGeom>
          <a:gradFill>
            <a:gsLst>
              <a:gs pos="40000">
                <a:srgbClr val="BFBFBF">
                  <a:alpha val="84000"/>
                </a:srgbClr>
              </a:gs>
              <a:gs pos="4000">
                <a:schemeClr val="bg1">
                  <a:lumMod val="50000"/>
                  <a:alpha val="29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rnd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7315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>
              <a:buFontTx/>
              <a:buNone/>
              <a:defRPr lang="en-US" sz="1000" dirty="0">
                <a:solidFill>
                  <a:schemeClr val="tx1"/>
                </a:solidFill>
              </a:defRPr>
            </a:lvl1pPr>
          </a:lstStyle>
          <a:p>
            <a:pPr marL="0" lvl="0" indent="0" algn="ctr">
              <a:spcBef>
                <a:spcPts val="800"/>
              </a:spcBef>
              <a:buNone/>
            </a:pPr>
            <a:r>
              <a:rPr lang="en-US" dirty="0"/>
              <a:t>Click picture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A81C6-E459-47F8-BE7E-E79BDF03FD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8490" y="5726510"/>
            <a:ext cx="5166359" cy="276999"/>
          </a:xfrm>
        </p:spPr>
        <p:txBody>
          <a:bodyPr wrap="square"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3526DB-9535-4082-B91B-6B7BAEA14DD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02571" y="5726510"/>
            <a:ext cx="5166360" cy="276999"/>
          </a:xfrm>
        </p:spPr>
        <p:txBody>
          <a:bodyPr wrap="square"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ACC0E3-5E84-4BB5-8DA2-7D1265BD1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036D3AC-79C7-4664-A1E8-BBAF473E80C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0243" y="1709928"/>
            <a:ext cx="10698480" cy="304699"/>
          </a:xfrm>
          <a:noFill/>
        </p:spPr>
        <p:txBody>
          <a:bodyPr vert="horz" lIns="0" tIns="0" rIns="0" bIns="0" rtlCol="0" anchor="ctr" anchorCtr="0">
            <a:spAutoFit/>
          </a:bodyPr>
          <a:lstStyle>
            <a:lvl1pPr marL="0" indent="0" algn="ctr">
              <a:buFontTx/>
              <a:buNone/>
              <a:defRPr lang="en-US" sz="2200" dirty="0"/>
            </a:lvl1pPr>
          </a:lstStyle>
          <a:p>
            <a:pPr lvl="0"/>
            <a:r>
              <a:rPr lang="en-US" dirty="0"/>
              <a:t>Call out blurb</a:t>
            </a:r>
          </a:p>
        </p:txBody>
      </p:sp>
    </p:spTree>
    <p:extLst>
      <p:ext uri="{BB962C8B-B14F-4D97-AF65-F5344CB8AC3E}">
        <p14:creationId xmlns:p14="http://schemas.microsoft.com/office/powerpoint/2010/main" val="384130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A72E-D1F7-4136-939F-889F4228C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34315CC-5450-4530-9C7C-C6329202BB8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68491" y="2733197"/>
            <a:ext cx="3322676" cy="2818947"/>
          </a:xfrm>
          <a:prstGeom prst="rect">
            <a:avLst/>
          </a:prstGeom>
          <a:gradFill>
            <a:gsLst>
              <a:gs pos="40000">
                <a:srgbClr val="BFBFBF">
                  <a:alpha val="84000"/>
                </a:srgbClr>
              </a:gs>
              <a:gs pos="4000">
                <a:schemeClr val="bg1">
                  <a:lumMod val="50000"/>
                  <a:alpha val="29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rnd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7315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>
              <a:buFontTx/>
              <a:buNone/>
              <a:defRPr lang="en-US" sz="1000" dirty="0">
                <a:solidFill>
                  <a:schemeClr val="tx1"/>
                </a:solidFill>
              </a:defRPr>
            </a:lvl1pPr>
          </a:lstStyle>
          <a:p>
            <a:pPr marL="0" lvl="0" indent="0" algn="ctr">
              <a:spcBef>
                <a:spcPts val="800"/>
              </a:spcBef>
              <a:buNone/>
            </a:pPr>
            <a:r>
              <a:rPr lang="en-US" dirty="0"/>
              <a:t>Click picture icon to add image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EB534821-3EEB-4445-9BFD-DB59E8633C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8491" y="5726508"/>
            <a:ext cx="3291840" cy="276999"/>
          </a:xfrm>
        </p:spPr>
        <p:txBody>
          <a:bodyPr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CC531C6F-4A51-422E-AAD3-66A97107E2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8491" y="2262960"/>
            <a:ext cx="3322676" cy="347472"/>
          </a:xfrm>
        </p:spPr>
        <p:txBody>
          <a:bodyPr anchor="ctr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6967C944-2E33-48AF-A92E-64B48BAE381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4537558" y="2733198"/>
            <a:ext cx="3353221" cy="2818947"/>
          </a:xfrm>
          <a:prstGeom prst="rect">
            <a:avLst/>
          </a:prstGeom>
          <a:gradFill>
            <a:gsLst>
              <a:gs pos="40000">
                <a:srgbClr val="BFBFBF">
                  <a:alpha val="84000"/>
                </a:srgbClr>
              </a:gs>
              <a:gs pos="4000">
                <a:schemeClr val="bg1">
                  <a:lumMod val="50000"/>
                  <a:alpha val="29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rnd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7315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>
              <a:buFontTx/>
              <a:buNone/>
              <a:defRPr lang="en-US" sz="1000" dirty="0">
                <a:solidFill>
                  <a:schemeClr val="tx1"/>
                </a:solidFill>
              </a:defRPr>
            </a:lvl1pPr>
          </a:lstStyle>
          <a:p>
            <a:pPr marL="0" lvl="0" indent="0" algn="ctr">
              <a:spcBef>
                <a:spcPts val="800"/>
              </a:spcBef>
              <a:buNone/>
            </a:pPr>
            <a:r>
              <a:rPr lang="en-US" dirty="0"/>
              <a:t>Click picture icon to add image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E3C1D16A-B36B-4A37-80DC-56B397DB69F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37558" y="5726509"/>
            <a:ext cx="3353221" cy="276999"/>
          </a:xfrm>
        </p:spPr>
        <p:txBody>
          <a:bodyPr wrap="square"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962DDCE9-BA3F-487A-BE50-C548369692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37558" y="2262961"/>
            <a:ext cx="3353221" cy="347472"/>
          </a:xfrm>
        </p:spPr>
        <p:txBody>
          <a:bodyPr anchor="ctr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82F5E967-4A83-4253-BD21-C1AF0745354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8237172" y="2733198"/>
            <a:ext cx="3322967" cy="2818947"/>
          </a:xfrm>
          <a:prstGeom prst="rect">
            <a:avLst/>
          </a:prstGeom>
          <a:gradFill>
            <a:gsLst>
              <a:gs pos="40000">
                <a:srgbClr val="BFBFBF">
                  <a:alpha val="84000"/>
                </a:srgbClr>
              </a:gs>
              <a:gs pos="4000">
                <a:schemeClr val="bg1">
                  <a:lumMod val="50000"/>
                  <a:alpha val="29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rnd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7315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>
              <a:buFontTx/>
              <a:buNone/>
              <a:defRPr lang="en-US" sz="1000" dirty="0">
                <a:solidFill>
                  <a:schemeClr val="tx1"/>
                </a:solidFill>
              </a:defRPr>
            </a:lvl1pPr>
          </a:lstStyle>
          <a:p>
            <a:pPr marL="0" lvl="0" indent="0" algn="ctr">
              <a:spcBef>
                <a:spcPts val="800"/>
              </a:spcBef>
              <a:buNone/>
            </a:pPr>
            <a:r>
              <a:rPr lang="en-US" dirty="0"/>
              <a:t>Click picture icon to add image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75B09AD7-1999-496D-94CA-E2EF33498E3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68300" y="5726509"/>
            <a:ext cx="3291839" cy="276999"/>
          </a:xfrm>
        </p:spPr>
        <p:txBody>
          <a:bodyPr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EBE0EF1C-084A-4014-B7CE-5126CE9333B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37172" y="2262961"/>
            <a:ext cx="3322967" cy="347472"/>
          </a:xfrm>
        </p:spPr>
        <p:txBody>
          <a:bodyPr anchor="ctr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3814C0C-404A-4CB0-97DE-88DAC91C9F1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0243" y="1709928"/>
            <a:ext cx="10698480" cy="304699"/>
          </a:xfrm>
          <a:noFill/>
        </p:spPr>
        <p:txBody>
          <a:bodyPr vert="horz" lIns="0" tIns="0" rIns="0" bIns="0" rtlCol="0" anchor="ctr" anchorCtr="0">
            <a:spAutoFit/>
          </a:bodyPr>
          <a:lstStyle>
            <a:lvl1pPr marL="0" indent="0" algn="ctr">
              <a:buFontTx/>
              <a:buNone/>
              <a:defRPr lang="en-US" sz="2200" dirty="0"/>
            </a:lvl1pPr>
          </a:lstStyle>
          <a:p>
            <a:pPr lvl="0"/>
            <a:r>
              <a:rPr lang="en-US" dirty="0"/>
              <a:t>Call out blurb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871635-60AD-42B6-916B-AB696FC21C48}"/>
              </a:ext>
            </a:extLst>
          </p:cNvPr>
          <p:cNvSpPr/>
          <p:nvPr userDrawn="1"/>
        </p:nvSpPr>
        <p:spPr>
          <a:xfrm>
            <a:off x="0" y="2733198"/>
            <a:ext cx="521970" cy="28189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8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A72E-D1F7-4136-939F-889F4228C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D08697A9-763D-4101-A629-B8C464587CD1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68491" y="2733197"/>
            <a:ext cx="2389004" cy="2818947"/>
          </a:xfrm>
          <a:prstGeom prst="rect">
            <a:avLst/>
          </a:prstGeom>
          <a:gradFill>
            <a:gsLst>
              <a:gs pos="40000">
                <a:srgbClr val="BFBFBF">
                  <a:alpha val="84000"/>
                </a:srgbClr>
              </a:gs>
              <a:gs pos="4000">
                <a:schemeClr val="bg1">
                  <a:lumMod val="50000"/>
                  <a:alpha val="29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rnd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7315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en-US" sz="1000" dirty="0">
                <a:solidFill>
                  <a:schemeClr val="tx1"/>
                </a:solidFill>
              </a:defRPr>
            </a:lvl1pPr>
          </a:lstStyle>
          <a:p>
            <a:pPr marL="0" lvl="0">
              <a:spcBef>
                <a:spcPts val="800"/>
              </a:spcBef>
            </a:pPr>
            <a:r>
              <a:rPr lang="en-US" dirty="0"/>
              <a:t>Click picture icon to add image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0A40696-8BDA-4467-A948-8FDEE7B2B0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8491" y="5726508"/>
            <a:ext cx="2389004" cy="276999"/>
          </a:xfrm>
        </p:spPr>
        <p:txBody>
          <a:bodyPr wrap="square"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45834AD1-67C6-4B52-9C1C-9CDC6E8FED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0243" y="2262961"/>
            <a:ext cx="2377252" cy="347472"/>
          </a:xfrm>
        </p:spPr>
        <p:txBody>
          <a:bodyPr anchor="ctr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E2F4580A-0D5E-4A36-897F-BC82DD2F947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3603887" y="2743246"/>
            <a:ext cx="2446288" cy="2818947"/>
          </a:xfrm>
          <a:prstGeom prst="rect">
            <a:avLst/>
          </a:prstGeom>
          <a:gradFill>
            <a:gsLst>
              <a:gs pos="40000">
                <a:srgbClr val="BFBFBF">
                  <a:alpha val="84000"/>
                </a:srgbClr>
              </a:gs>
              <a:gs pos="4000">
                <a:schemeClr val="bg1">
                  <a:lumMod val="50000"/>
                  <a:alpha val="29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rnd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7315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000" dirty="0"/>
            </a:lvl1pPr>
          </a:lstStyle>
          <a:p>
            <a:pPr marL="0" lvl="0" indent="0" algn="ctr">
              <a:spcBef>
                <a:spcPts val="800"/>
              </a:spcBef>
              <a:buNone/>
            </a:pPr>
            <a:r>
              <a:rPr lang="en-US" dirty="0"/>
              <a:t>Click picture icon to add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414A120F-5254-4AC5-842D-EDABFC03671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3887" y="5726509"/>
            <a:ext cx="2446288" cy="276999"/>
          </a:xfrm>
        </p:spPr>
        <p:txBody>
          <a:bodyPr wrap="square"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5D35A3A2-00CD-44D2-821F-EE7604FDC94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3887" y="2262962"/>
            <a:ext cx="2446288" cy="347472"/>
          </a:xfrm>
        </p:spPr>
        <p:txBody>
          <a:bodyPr anchor="ctr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5B0DDFC0-CB07-4EDA-AA79-CD84C12E72DF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6396567" y="2733198"/>
            <a:ext cx="2446288" cy="2818947"/>
          </a:xfrm>
          <a:prstGeom prst="rect">
            <a:avLst/>
          </a:prstGeom>
          <a:gradFill>
            <a:gsLst>
              <a:gs pos="40000">
                <a:srgbClr val="BFBFBF">
                  <a:alpha val="84000"/>
                </a:srgbClr>
              </a:gs>
              <a:gs pos="4000">
                <a:schemeClr val="bg1">
                  <a:lumMod val="50000"/>
                  <a:alpha val="29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rnd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7315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000" dirty="0"/>
            </a:lvl1pPr>
          </a:lstStyle>
          <a:p>
            <a:pPr marL="0" lvl="0" indent="0" algn="ctr">
              <a:spcBef>
                <a:spcPts val="800"/>
              </a:spcBef>
              <a:buNone/>
            </a:pPr>
            <a:r>
              <a:rPr lang="en-US" dirty="0"/>
              <a:t>Click picture icon to add image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DDA81F5E-BFF4-40DB-9E52-F5C7CE6F26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6567" y="5726509"/>
            <a:ext cx="2446288" cy="276999"/>
          </a:xfrm>
        </p:spPr>
        <p:txBody>
          <a:bodyPr wrap="square"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8A96BFD0-28FC-48C9-9D67-C16FE0496C6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6567" y="2262962"/>
            <a:ext cx="2446288" cy="347472"/>
          </a:xfrm>
        </p:spPr>
        <p:txBody>
          <a:bodyPr anchor="ctr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1C2FFA97-B5B5-4425-A02D-BE159DE90DDB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9189247" y="2733197"/>
            <a:ext cx="2389005" cy="2818947"/>
          </a:xfrm>
          <a:prstGeom prst="rect">
            <a:avLst/>
          </a:prstGeom>
          <a:gradFill>
            <a:gsLst>
              <a:gs pos="40000">
                <a:srgbClr val="BFBFBF">
                  <a:alpha val="84000"/>
                </a:srgbClr>
              </a:gs>
              <a:gs pos="4000">
                <a:schemeClr val="bg1">
                  <a:lumMod val="50000"/>
                  <a:alpha val="29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rnd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7315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000" dirty="0"/>
            </a:lvl1pPr>
          </a:lstStyle>
          <a:p>
            <a:pPr marL="0" lvl="0" indent="0" algn="ctr">
              <a:spcBef>
                <a:spcPts val="800"/>
              </a:spcBef>
              <a:buNone/>
            </a:pPr>
            <a:r>
              <a:rPr lang="en-US" dirty="0"/>
              <a:t>Click picture icon to add image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F5705EDC-D0D7-43C3-AF77-46F76E76BC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89247" y="5726508"/>
            <a:ext cx="2389475" cy="276999"/>
          </a:xfrm>
        </p:spPr>
        <p:txBody>
          <a:bodyPr wrap="square"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665046A0-2F9E-4A45-A3DC-1A80779955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89247" y="2262961"/>
            <a:ext cx="2389476" cy="347472"/>
          </a:xfrm>
        </p:spPr>
        <p:txBody>
          <a:bodyPr anchor="ctr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5713E64-52D7-4B1E-A775-FFC5675D67B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0243" y="1709928"/>
            <a:ext cx="10698480" cy="304699"/>
          </a:xfrm>
          <a:noFill/>
        </p:spPr>
        <p:txBody>
          <a:bodyPr vert="horz" lIns="0" tIns="0" rIns="0" bIns="0" rtlCol="0" anchor="ctr" anchorCtr="0">
            <a:spAutoFit/>
          </a:bodyPr>
          <a:lstStyle>
            <a:lvl1pPr marL="0" indent="0" algn="ctr">
              <a:buFontTx/>
              <a:buNone/>
              <a:defRPr lang="en-US" sz="2200" dirty="0"/>
            </a:lvl1pPr>
          </a:lstStyle>
          <a:p>
            <a:pPr lvl="0"/>
            <a:r>
              <a:rPr lang="en-US" dirty="0"/>
              <a:t>Call out blurb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E0C0A8-F8B8-4AB7-BE6F-330CFF51FE14}"/>
              </a:ext>
            </a:extLst>
          </p:cNvPr>
          <p:cNvSpPr/>
          <p:nvPr userDrawn="1"/>
        </p:nvSpPr>
        <p:spPr>
          <a:xfrm>
            <a:off x="0" y="2733198"/>
            <a:ext cx="521970" cy="28189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7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3093" y="5059333"/>
            <a:ext cx="4754880" cy="342017"/>
          </a:xfrm>
        </p:spPr>
        <p:txBody>
          <a:bodyPr vert="horz" wrap="square" lIns="0" tIns="9525" rIns="0" bIns="0" rtlCol="0">
            <a:spAutoFit/>
          </a:bodyPr>
          <a:lstStyle>
            <a:lvl1pPr marL="0" indent="0">
              <a:buNone/>
              <a:defRPr lang="en-US" sz="2400" b="1" kern="1200" spc="-4" dirty="0">
                <a:solidFill>
                  <a:schemeClr val="tx1"/>
                </a:solidFill>
                <a:latin typeface="+mj-lt"/>
                <a:ea typeface="+mn-ea"/>
                <a:cs typeface="PTCRaleway ExtraBold"/>
              </a:defRPr>
            </a:lvl1pPr>
          </a:lstStyle>
          <a:p>
            <a:pPr marL="9525" lvl="0">
              <a:spcBef>
                <a:spcPts val="75"/>
              </a:spcBef>
            </a:pPr>
            <a:r>
              <a:rPr lang="en-US"/>
              <a:t>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3103" y="5396933"/>
            <a:ext cx="4572000" cy="22159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1700" i="1" kern="1200" spc="8" dirty="0">
                <a:solidFill>
                  <a:schemeClr val="tx1"/>
                </a:solidFill>
                <a:latin typeface="+mj-lt"/>
                <a:ea typeface="+mn-ea"/>
                <a:cs typeface="PTCRaleway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29443" y="6399289"/>
            <a:ext cx="3749040" cy="196592"/>
          </a:xfrm>
        </p:spPr>
        <p:txBody>
          <a:bodyPr vert="horz" wrap="square" lIns="0" tIns="9525" rIns="0" bIns="0" rtlCol="0" anchor="ctr" anchorCtr="0">
            <a:spAutoFit/>
          </a:bodyPr>
          <a:lstStyle>
            <a:lvl1pPr marL="0" indent="0">
              <a:buFontTx/>
              <a:buNone/>
              <a:defRPr lang="en-US" sz="1350" spc="8" dirty="0">
                <a:solidFill>
                  <a:schemeClr val="tx2">
                    <a:lumMod val="50000"/>
                  </a:schemeClr>
                </a:solidFill>
                <a:latin typeface="+mj-lt"/>
                <a:cs typeface="PTCRaleway"/>
              </a:defRPr>
            </a:lvl1pPr>
          </a:lstStyle>
          <a:p>
            <a:pPr marL="9525" lvl="0">
              <a:spcBef>
                <a:spcPts val="75"/>
              </a:spcBef>
            </a:pPr>
            <a:r>
              <a:rPr lang="en-US" dirty="0"/>
              <a:t>Add 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473422" y="2708808"/>
            <a:ext cx="4409826" cy="1065933"/>
          </a:xfrm>
        </p:spPr>
        <p:txBody>
          <a:bodyPr vert="horz" wrap="square" lIns="0" tIns="9525" rIns="0" bIns="0" rtlCol="0" anchor="ctr" anchorCtr="0">
            <a:spAutoFit/>
          </a:bodyPr>
          <a:lstStyle>
            <a:lvl1pPr>
              <a:defRPr lang="en-US" sz="4200" b="1" dirty="0">
                <a:solidFill>
                  <a:schemeClr val="tx1"/>
                </a:solidFill>
              </a:defRPr>
            </a:lvl1pPr>
          </a:lstStyle>
          <a:p>
            <a:pPr marL="9525">
              <a:lnSpc>
                <a:spcPct val="78000"/>
              </a:lnSpc>
              <a:spcBef>
                <a:spcPts val="75"/>
              </a:spcBef>
              <a:tabLst>
                <a:tab pos="2245519" algn="l"/>
              </a:tabLst>
            </a:pPr>
            <a:r>
              <a:rPr lang="en-US" sz="4400" b="1" dirty="0"/>
              <a:t>PRESENTATION TITLE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86A903A-4982-424F-B3B0-9B8CF40D99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0" y="6017774"/>
            <a:ext cx="2892560" cy="21530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9478720-7D3D-0409-255F-9E0853F32A1D}"/>
              </a:ext>
            </a:extLst>
          </p:cNvPr>
          <p:cNvGrpSpPr/>
          <p:nvPr userDrawn="1"/>
        </p:nvGrpSpPr>
        <p:grpSpPr>
          <a:xfrm>
            <a:off x="5098163" y="-455836"/>
            <a:ext cx="8421905" cy="7945936"/>
            <a:chOff x="5098163" y="-455836"/>
            <a:chExt cx="8421905" cy="794593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017382F-D235-D7F1-1BA2-23C087D15910}"/>
                </a:ext>
              </a:extLst>
            </p:cNvPr>
            <p:cNvSpPr/>
            <p:nvPr userDrawn="1"/>
          </p:nvSpPr>
          <p:spPr>
            <a:xfrm rot="13821780">
              <a:off x="5239135" y="-596808"/>
              <a:ext cx="5190684" cy="5472628"/>
            </a:xfrm>
            <a:custGeom>
              <a:avLst/>
              <a:gdLst>
                <a:gd name="connsiteX0" fmla="*/ 5190684 w 5190684"/>
                <a:gd name="connsiteY0" fmla="*/ 2965814 h 5472628"/>
                <a:gd name="connsiteX1" fmla="*/ 3114139 w 5190684"/>
                <a:gd name="connsiteY1" fmla="*/ 5472628 h 5472628"/>
                <a:gd name="connsiteX2" fmla="*/ 0 w 5190684"/>
                <a:gd name="connsiteY2" fmla="*/ 0 h 5472628"/>
                <a:gd name="connsiteX3" fmla="*/ 3133747 w 5190684"/>
                <a:gd name="connsiteY3" fmla="*/ 0 h 5472628"/>
                <a:gd name="connsiteX4" fmla="*/ 3518511 w 5190684"/>
                <a:gd name="connsiteY4" fmla="*/ 169 h 5472628"/>
                <a:gd name="connsiteX5" fmla="*/ 5190684 w 5190684"/>
                <a:gd name="connsiteY5" fmla="*/ 2965814 h 547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0684" h="5472628">
                  <a:moveTo>
                    <a:pt x="5190684" y="2965814"/>
                  </a:moveTo>
                  <a:lnTo>
                    <a:pt x="3114139" y="5472628"/>
                  </a:lnTo>
                  <a:lnTo>
                    <a:pt x="0" y="0"/>
                  </a:lnTo>
                  <a:lnTo>
                    <a:pt x="3133747" y="0"/>
                  </a:lnTo>
                  <a:lnTo>
                    <a:pt x="3518511" y="169"/>
                  </a:lnTo>
                  <a:lnTo>
                    <a:pt x="5190684" y="296581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800"/>
                </a:spcBef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2967094-2C91-949A-F4D5-52E403609A0C}"/>
                </a:ext>
              </a:extLst>
            </p:cNvPr>
            <p:cNvSpPr/>
            <p:nvPr userDrawn="1"/>
          </p:nvSpPr>
          <p:spPr>
            <a:xfrm rot="13821780">
              <a:off x="8007792" y="1977824"/>
              <a:ext cx="5029645" cy="5994907"/>
            </a:xfrm>
            <a:custGeom>
              <a:avLst/>
              <a:gdLst>
                <a:gd name="connsiteX0" fmla="*/ 3516449 w 5029645"/>
                <a:gd name="connsiteY0" fmla="*/ 5994907 h 5994907"/>
                <a:gd name="connsiteX1" fmla="*/ 1394416 w 5029645"/>
                <a:gd name="connsiteY1" fmla="*/ 4237097 h 5994907"/>
                <a:gd name="connsiteX2" fmla="*/ 1677138 w 5029645"/>
                <a:gd name="connsiteY2" fmla="*/ 3756672 h 5994907"/>
                <a:gd name="connsiteX3" fmla="*/ 1317698 w 5029645"/>
                <a:gd name="connsiteY3" fmla="*/ 3124534 h 5994907"/>
                <a:gd name="connsiteX4" fmla="*/ 920847 w 5029645"/>
                <a:gd name="connsiteY4" fmla="*/ 3844814 h 5994907"/>
                <a:gd name="connsiteX5" fmla="*/ 280815 w 5029645"/>
                <a:gd name="connsiteY5" fmla="*/ 3314638 h 5994907"/>
                <a:gd name="connsiteX6" fmla="*/ 280817 w 5029645"/>
                <a:gd name="connsiteY6" fmla="*/ 3314636 h 5994907"/>
                <a:gd name="connsiteX7" fmla="*/ 0 w 5029645"/>
                <a:gd name="connsiteY7" fmla="*/ 3082019 h 5994907"/>
                <a:gd name="connsiteX8" fmla="*/ 2553021 w 5029645"/>
                <a:gd name="connsiteY8" fmla="*/ 0 h 5994907"/>
                <a:gd name="connsiteX9" fmla="*/ 3082168 w 5029645"/>
                <a:gd name="connsiteY9" fmla="*/ 0 h 5994907"/>
                <a:gd name="connsiteX10" fmla="*/ 3870352 w 5029645"/>
                <a:gd name="connsiteY10" fmla="*/ 1377053 h 5994907"/>
                <a:gd name="connsiteX11" fmla="*/ 5029645 w 5029645"/>
                <a:gd name="connsiteY11" fmla="*/ 3437574 h 5994907"/>
                <a:gd name="connsiteX12" fmla="*/ 3516449 w 5029645"/>
                <a:gd name="connsiteY12" fmla="*/ 5994907 h 599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29645" h="5994907">
                  <a:moveTo>
                    <a:pt x="3516449" y="5994907"/>
                  </a:moveTo>
                  <a:lnTo>
                    <a:pt x="1394416" y="4237097"/>
                  </a:lnTo>
                  <a:lnTo>
                    <a:pt x="1677138" y="3756672"/>
                  </a:lnTo>
                  <a:lnTo>
                    <a:pt x="1317698" y="3124534"/>
                  </a:lnTo>
                  <a:lnTo>
                    <a:pt x="920847" y="3844814"/>
                  </a:lnTo>
                  <a:lnTo>
                    <a:pt x="280815" y="3314638"/>
                  </a:lnTo>
                  <a:lnTo>
                    <a:pt x="280817" y="3314636"/>
                  </a:lnTo>
                  <a:lnTo>
                    <a:pt x="0" y="3082019"/>
                  </a:lnTo>
                  <a:lnTo>
                    <a:pt x="2553021" y="0"/>
                  </a:lnTo>
                  <a:lnTo>
                    <a:pt x="3082168" y="0"/>
                  </a:lnTo>
                  <a:lnTo>
                    <a:pt x="3870352" y="1377053"/>
                  </a:lnTo>
                  <a:lnTo>
                    <a:pt x="5029645" y="3437574"/>
                  </a:lnTo>
                  <a:lnTo>
                    <a:pt x="3516449" y="5994907"/>
                  </a:lnTo>
                  <a:close/>
                </a:path>
              </a:pathLst>
            </a:cu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800"/>
                </a:spcBef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44F5692-D65B-8D88-1FAB-15C86A9D621F}"/>
                </a:ext>
              </a:extLst>
            </p:cNvPr>
            <p:cNvSpPr/>
            <p:nvPr userDrawn="1"/>
          </p:nvSpPr>
          <p:spPr>
            <a:xfrm>
              <a:off x="9497710" y="0"/>
              <a:ext cx="2694290" cy="2106092"/>
            </a:xfrm>
            <a:custGeom>
              <a:avLst/>
              <a:gdLst>
                <a:gd name="connsiteX0" fmla="*/ 802401 w 2694290"/>
                <a:gd name="connsiteY0" fmla="*/ 0 h 2106092"/>
                <a:gd name="connsiteX1" fmla="*/ 2694290 w 2694290"/>
                <a:gd name="connsiteY1" fmla="*/ 0 h 2106092"/>
                <a:gd name="connsiteX2" fmla="*/ 2694290 w 2694290"/>
                <a:gd name="connsiteY2" fmla="*/ 1678210 h 2106092"/>
                <a:gd name="connsiteX3" fmla="*/ 0 w 2694290"/>
                <a:gd name="connsiteY3" fmla="*/ 2106092 h 2106092"/>
                <a:gd name="connsiteX4" fmla="*/ 802401 w 2694290"/>
                <a:gd name="connsiteY4" fmla="*/ 0 h 210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4290" h="2106092">
                  <a:moveTo>
                    <a:pt x="802401" y="0"/>
                  </a:moveTo>
                  <a:lnTo>
                    <a:pt x="2694290" y="0"/>
                  </a:lnTo>
                  <a:lnTo>
                    <a:pt x="2694290" y="1678210"/>
                  </a:lnTo>
                  <a:lnTo>
                    <a:pt x="0" y="2106092"/>
                  </a:lnTo>
                  <a:lnTo>
                    <a:pt x="80240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BD242E68-DB69-0BDE-8CFA-EE8E56F3857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103" y="442968"/>
            <a:ext cx="1898903" cy="72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76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icture Placeholder 2">
            <a:extLst>
              <a:ext uri="{FF2B5EF4-FFF2-40B4-BE49-F238E27FC236}">
                <a16:creationId xmlns:a16="http://schemas.microsoft.com/office/drawing/2014/main" id="{F230A0F3-DF2C-EA24-61B5-0FD5D898B35D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75135" y="1705390"/>
            <a:ext cx="3429000" cy="3738009"/>
          </a:xfrm>
          <a:custGeom>
            <a:avLst/>
            <a:gdLst>
              <a:gd name="connsiteX0" fmla="*/ 0 w 3448252"/>
              <a:gd name="connsiteY0" fmla="*/ 0 h 3730752"/>
              <a:gd name="connsiteX1" fmla="*/ 2889428 w 3448252"/>
              <a:gd name="connsiteY1" fmla="*/ 0 h 3730752"/>
              <a:gd name="connsiteX2" fmla="*/ 3448252 w 3448252"/>
              <a:gd name="connsiteY2" fmla="*/ 558824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889428 w 3448252"/>
              <a:gd name="connsiteY1" fmla="*/ 0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875981 w 3448252"/>
              <a:gd name="connsiteY1" fmla="*/ 0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799781 w 3448252"/>
              <a:gd name="connsiteY1" fmla="*/ 0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777887 w 3448252"/>
              <a:gd name="connsiteY1" fmla="*/ 7257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7257 h 3738009"/>
              <a:gd name="connsiteX1" fmla="*/ 2774238 w 3448252"/>
              <a:gd name="connsiteY1" fmla="*/ 0 h 3738009"/>
              <a:gd name="connsiteX2" fmla="*/ 3439288 w 3448252"/>
              <a:gd name="connsiteY2" fmla="*/ 400234 h 3738009"/>
              <a:gd name="connsiteX3" fmla="*/ 3448252 w 3448252"/>
              <a:gd name="connsiteY3" fmla="*/ 3738009 h 3738009"/>
              <a:gd name="connsiteX4" fmla="*/ 0 w 3448252"/>
              <a:gd name="connsiteY4" fmla="*/ 3738009 h 3738009"/>
              <a:gd name="connsiteX5" fmla="*/ 0 w 3448252"/>
              <a:gd name="connsiteY5" fmla="*/ 7257 h 3738009"/>
              <a:gd name="connsiteX0" fmla="*/ 0 w 3448252"/>
              <a:gd name="connsiteY0" fmla="*/ 7257 h 3738009"/>
              <a:gd name="connsiteX1" fmla="*/ 2791922 w 3448252"/>
              <a:gd name="connsiteY1" fmla="*/ 0 h 3738009"/>
              <a:gd name="connsiteX2" fmla="*/ 3439288 w 3448252"/>
              <a:gd name="connsiteY2" fmla="*/ 400234 h 3738009"/>
              <a:gd name="connsiteX3" fmla="*/ 3448252 w 3448252"/>
              <a:gd name="connsiteY3" fmla="*/ 3738009 h 3738009"/>
              <a:gd name="connsiteX4" fmla="*/ 0 w 3448252"/>
              <a:gd name="connsiteY4" fmla="*/ 3738009 h 3738009"/>
              <a:gd name="connsiteX5" fmla="*/ 0 w 3448252"/>
              <a:gd name="connsiteY5" fmla="*/ 7257 h 373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8252" h="3738009">
                <a:moveTo>
                  <a:pt x="0" y="7257"/>
                </a:moveTo>
                <a:lnTo>
                  <a:pt x="2791922" y="0"/>
                </a:lnTo>
                <a:lnTo>
                  <a:pt x="3439288" y="400234"/>
                </a:lnTo>
                <a:lnTo>
                  <a:pt x="3448252" y="3738009"/>
                </a:lnTo>
                <a:lnTo>
                  <a:pt x="0" y="3738009"/>
                </a:lnTo>
                <a:lnTo>
                  <a:pt x="0" y="7257"/>
                </a:lnTo>
                <a:close/>
              </a:path>
            </a:pathLst>
          </a:custGeom>
          <a:gradFill>
            <a:gsLst>
              <a:gs pos="40000">
                <a:srgbClr val="BFBFBF">
                  <a:alpha val="84000"/>
                </a:srgbClr>
              </a:gs>
              <a:gs pos="4000">
                <a:schemeClr val="bg1">
                  <a:lumMod val="50000"/>
                  <a:alpha val="29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rnd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7315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000" dirty="0"/>
            </a:lvl1pPr>
          </a:lstStyle>
          <a:p>
            <a:pPr marL="0" lvl="0" indent="0" algn="ctr">
              <a:spcBef>
                <a:spcPts val="800"/>
              </a:spcBef>
              <a:buNone/>
            </a:pPr>
            <a:r>
              <a:rPr lang="en-US" dirty="0"/>
              <a:t>Click picture icon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5A72E-D1F7-4136-939F-889F4228C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0A40696-8BDA-4467-A948-8FDEE7B2B0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07820" y="2632401"/>
            <a:ext cx="4389120" cy="387798"/>
          </a:xfrm>
        </p:spPr>
        <p:txBody>
          <a:bodyPr anchor="b" anchorCtr="0">
            <a:spAutoFit/>
          </a:bodyPr>
          <a:lstStyle>
            <a:lvl1pPr marL="0" indent="0" algn="l">
              <a:spcBef>
                <a:spcPts val="600"/>
              </a:spcBef>
              <a:buFontTx/>
              <a:buNone/>
              <a:defRPr sz="2800" b="1" cap="all" baseline="0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C0782D-07C9-6C9A-899C-240F6B16CA2D}"/>
              </a:ext>
            </a:extLst>
          </p:cNvPr>
          <p:cNvSpPr/>
          <p:nvPr userDrawn="1"/>
        </p:nvSpPr>
        <p:spPr>
          <a:xfrm>
            <a:off x="0" y="1614433"/>
            <a:ext cx="511478" cy="41607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s-PE" dirty="0">
              <a:solidFill>
                <a:schemeClr val="bg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612536C-BA3B-C635-0F6C-8C0D1F872979}"/>
              </a:ext>
            </a:extLst>
          </p:cNvPr>
          <p:cNvGrpSpPr/>
          <p:nvPr userDrawn="1"/>
        </p:nvGrpSpPr>
        <p:grpSpPr>
          <a:xfrm>
            <a:off x="1849678" y="6154703"/>
            <a:ext cx="1507346" cy="86513"/>
            <a:chOff x="1348801" y="4612172"/>
            <a:chExt cx="1507346" cy="86513"/>
          </a:xfrm>
        </p:grpSpPr>
        <p:sp>
          <p:nvSpPr>
            <p:cNvPr id="59" name="Graphic 15">
              <a:extLst>
                <a:ext uri="{FF2B5EF4-FFF2-40B4-BE49-F238E27FC236}">
                  <a16:creationId xmlns:a16="http://schemas.microsoft.com/office/drawing/2014/main" id="{24877D6C-2462-3EAF-AC11-F1957F33DE0D}"/>
                </a:ext>
              </a:extLst>
            </p:cNvPr>
            <p:cNvSpPr/>
            <p:nvPr userDrawn="1"/>
          </p:nvSpPr>
          <p:spPr>
            <a:xfrm>
              <a:off x="1348801" y="4612172"/>
              <a:ext cx="65603" cy="47636"/>
            </a:xfrm>
            <a:custGeom>
              <a:avLst/>
              <a:gdLst>
                <a:gd name="connsiteX0" fmla="*/ 78777 w 78776"/>
                <a:gd name="connsiteY0" fmla="*/ 57202 h 57201"/>
                <a:gd name="connsiteX1" fmla="*/ 0 w 78776"/>
                <a:gd name="connsiteY1" fmla="*/ 57202 h 57201"/>
                <a:gd name="connsiteX2" fmla="*/ 0 w 78776"/>
                <a:gd name="connsiteY2" fmla="*/ 0 h 57201"/>
                <a:gd name="connsiteX3" fmla="*/ 3839 w 78776"/>
                <a:gd name="connsiteY3" fmla="*/ 0 h 57201"/>
                <a:gd name="connsiteX4" fmla="*/ 3839 w 78776"/>
                <a:gd name="connsiteY4" fmla="*/ 53363 h 57201"/>
                <a:gd name="connsiteX5" fmla="*/ 78777 w 78776"/>
                <a:gd name="connsiteY5" fmla="*/ 53363 h 57201"/>
                <a:gd name="connsiteX6" fmla="*/ 78777 w 78776"/>
                <a:gd name="connsiteY6" fmla="*/ 57202 h 5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776" h="57201">
                  <a:moveTo>
                    <a:pt x="78777" y="57202"/>
                  </a:moveTo>
                  <a:lnTo>
                    <a:pt x="0" y="57202"/>
                  </a:lnTo>
                  <a:lnTo>
                    <a:pt x="0" y="0"/>
                  </a:lnTo>
                  <a:lnTo>
                    <a:pt x="3839" y="0"/>
                  </a:lnTo>
                  <a:lnTo>
                    <a:pt x="3839" y="53363"/>
                  </a:lnTo>
                  <a:lnTo>
                    <a:pt x="78777" y="53363"/>
                  </a:lnTo>
                  <a:lnTo>
                    <a:pt x="78777" y="57202"/>
                  </a:lnTo>
                  <a:close/>
                </a:path>
              </a:pathLst>
            </a:custGeom>
            <a:solidFill>
              <a:srgbClr val="6FBF4A"/>
            </a:solidFill>
            <a:ln w="7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Graphic 15">
              <a:extLst>
                <a:ext uri="{FF2B5EF4-FFF2-40B4-BE49-F238E27FC236}">
                  <a16:creationId xmlns:a16="http://schemas.microsoft.com/office/drawing/2014/main" id="{FA9A5B35-00A3-44B9-95B7-5D28DFB73DAE}"/>
                </a:ext>
              </a:extLst>
            </p:cNvPr>
            <p:cNvSpPr/>
            <p:nvPr userDrawn="1"/>
          </p:nvSpPr>
          <p:spPr>
            <a:xfrm>
              <a:off x="1539474" y="4656676"/>
              <a:ext cx="1126321" cy="3197"/>
            </a:xfrm>
            <a:custGeom>
              <a:avLst/>
              <a:gdLst>
                <a:gd name="connsiteX0" fmla="*/ 1352013 w 1352491"/>
                <a:gd name="connsiteY0" fmla="*/ 2514 h 3839"/>
                <a:gd name="connsiteX1" fmla="*/ 1201369 w 1352491"/>
                <a:gd name="connsiteY1" fmla="*/ 2514 h 3839"/>
                <a:gd name="connsiteX2" fmla="*/ 1201369 w 1352491"/>
                <a:gd name="connsiteY2" fmla="*/ -1325 h 3839"/>
                <a:gd name="connsiteX3" fmla="*/ 1352013 w 1352491"/>
                <a:gd name="connsiteY3" fmla="*/ -1325 h 3839"/>
                <a:gd name="connsiteX4" fmla="*/ 1051570 w 1352491"/>
                <a:gd name="connsiteY4" fmla="*/ 2514 h 3839"/>
                <a:gd name="connsiteX5" fmla="*/ 900926 w 1352491"/>
                <a:gd name="connsiteY5" fmla="*/ 2514 h 3839"/>
                <a:gd name="connsiteX6" fmla="*/ 900926 w 1352491"/>
                <a:gd name="connsiteY6" fmla="*/ -1325 h 3839"/>
                <a:gd name="connsiteX7" fmla="*/ 1051186 w 1352491"/>
                <a:gd name="connsiteY7" fmla="*/ -1325 h 3839"/>
                <a:gd name="connsiteX8" fmla="*/ 751050 w 1352491"/>
                <a:gd name="connsiteY8" fmla="*/ 2514 h 3839"/>
                <a:gd name="connsiteX9" fmla="*/ 600484 w 1352491"/>
                <a:gd name="connsiteY9" fmla="*/ 2514 h 3839"/>
                <a:gd name="connsiteX10" fmla="*/ 600484 w 1352491"/>
                <a:gd name="connsiteY10" fmla="*/ -1325 h 3839"/>
                <a:gd name="connsiteX11" fmla="*/ 750666 w 1352491"/>
                <a:gd name="connsiteY11" fmla="*/ -1325 h 3839"/>
                <a:gd name="connsiteX12" fmla="*/ 450608 w 1352491"/>
                <a:gd name="connsiteY12" fmla="*/ 2514 h 3839"/>
                <a:gd name="connsiteX13" fmla="*/ 300118 w 1352491"/>
                <a:gd name="connsiteY13" fmla="*/ 2514 h 3839"/>
                <a:gd name="connsiteX14" fmla="*/ 300118 w 1352491"/>
                <a:gd name="connsiteY14" fmla="*/ -1325 h 3839"/>
                <a:gd name="connsiteX15" fmla="*/ 450377 w 1352491"/>
                <a:gd name="connsiteY15" fmla="*/ -1325 h 3839"/>
                <a:gd name="connsiteX16" fmla="*/ 150165 w 1352491"/>
                <a:gd name="connsiteY16" fmla="*/ 2514 h 3839"/>
                <a:gd name="connsiteX17" fmla="*/ -479 w 1352491"/>
                <a:gd name="connsiteY17" fmla="*/ 2514 h 3839"/>
                <a:gd name="connsiteX18" fmla="*/ -479 w 1352491"/>
                <a:gd name="connsiteY18" fmla="*/ -1325 h 3839"/>
                <a:gd name="connsiteX19" fmla="*/ 149781 w 1352491"/>
                <a:gd name="connsiteY19" fmla="*/ -1325 h 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52491" h="3839">
                  <a:moveTo>
                    <a:pt x="1352013" y="2514"/>
                  </a:moveTo>
                  <a:lnTo>
                    <a:pt x="1201369" y="2514"/>
                  </a:lnTo>
                  <a:lnTo>
                    <a:pt x="1201369" y="-1325"/>
                  </a:lnTo>
                  <a:lnTo>
                    <a:pt x="1352013" y="-1325"/>
                  </a:lnTo>
                  <a:close/>
                  <a:moveTo>
                    <a:pt x="1051570" y="2514"/>
                  </a:moveTo>
                  <a:lnTo>
                    <a:pt x="900926" y="2514"/>
                  </a:lnTo>
                  <a:lnTo>
                    <a:pt x="900926" y="-1325"/>
                  </a:lnTo>
                  <a:lnTo>
                    <a:pt x="1051186" y="-1325"/>
                  </a:lnTo>
                  <a:close/>
                  <a:moveTo>
                    <a:pt x="751050" y="2514"/>
                  </a:moveTo>
                  <a:lnTo>
                    <a:pt x="600484" y="2514"/>
                  </a:lnTo>
                  <a:lnTo>
                    <a:pt x="600484" y="-1325"/>
                  </a:lnTo>
                  <a:lnTo>
                    <a:pt x="750666" y="-1325"/>
                  </a:lnTo>
                  <a:close/>
                  <a:moveTo>
                    <a:pt x="450608" y="2514"/>
                  </a:moveTo>
                  <a:lnTo>
                    <a:pt x="300118" y="2514"/>
                  </a:lnTo>
                  <a:lnTo>
                    <a:pt x="300118" y="-1325"/>
                  </a:lnTo>
                  <a:lnTo>
                    <a:pt x="450377" y="-1325"/>
                  </a:lnTo>
                  <a:close/>
                  <a:moveTo>
                    <a:pt x="150165" y="2514"/>
                  </a:moveTo>
                  <a:lnTo>
                    <a:pt x="-479" y="2514"/>
                  </a:lnTo>
                  <a:lnTo>
                    <a:pt x="-479" y="-1325"/>
                  </a:lnTo>
                  <a:lnTo>
                    <a:pt x="149781" y="-1325"/>
                  </a:lnTo>
                  <a:close/>
                </a:path>
              </a:pathLst>
            </a:custGeom>
            <a:solidFill>
              <a:srgbClr val="6FBF4A"/>
            </a:solidFill>
            <a:ln w="7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Graphic 15">
              <a:extLst>
                <a:ext uri="{FF2B5EF4-FFF2-40B4-BE49-F238E27FC236}">
                  <a16:creationId xmlns:a16="http://schemas.microsoft.com/office/drawing/2014/main" id="{840AF6FC-483D-1B30-59DA-54E6EA98F361}"/>
                </a:ext>
              </a:extLst>
            </p:cNvPr>
            <p:cNvSpPr/>
            <p:nvPr userDrawn="1"/>
          </p:nvSpPr>
          <p:spPr>
            <a:xfrm>
              <a:off x="2790608" y="4612172"/>
              <a:ext cx="65539" cy="47636"/>
            </a:xfrm>
            <a:custGeom>
              <a:avLst/>
              <a:gdLst>
                <a:gd name="connsiteX0" fmla="*/ 78700 w 78700"/>
                <a:gd name="connsiteY0" fmla="*/ 57202 h 57201"/>
                <a:gd name="connsiteX1" fmla="*/ 0 w 78700"/>
                <a:gd name="connsiteY1" fmla="*/ 57202 h 57201"/>
                <a:gd name="connsiteX2" fmla="*/ 0 w 78700"/>
                <a:gd name="connsiteY2" fmla="*/ 53363 h 57201"/>
                <a:gd name="connsiteX3" fmla="*/ 74861 w 78700"/>
                <a:gd name="connsiteY3" fmla="*/ 53363 h 57201"/>
                <a:gd name="connsiteX4" fmla="*/ 74861 w 78700"/>
                <a:gd name="connsiteY4" fmla="*/ 0 h 57201"/>
                <a:gd name="connsiteX5" fmla="*/ 78700 w 78700"/>
                <a:gd name="connsiteY5" fmla="*/ 0 h 57201"/>
                <a:gd name="connsiteX6" fmla="*/ 78700 w 78700"/>
                <a:gd name="connsiteY6" fmla="*/ 57202 h 5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700" h="57201">
                  <a:moveTo>
                    <a:pt x="78700" y="57202"/>
                  </a:moveTo>
                  <a:lnTo>
                    <a:pt x="0" y="57202"/>
                  </a:lnTo>
                  <a:lnTo>
                    <a:pt x="0" y="53363"/>
                  </a:lnTo>
                  <a:lnTo>
                    <a:pt x="74861" y="53363"/>
                  </a:lnTo>
                  <a:lnTo>
                    <a:pt x="74861" y="0"/>
                  </a:lnTo>
                  <a:lnTo>
                    <a:pt x="78700" y="0"/>
                  </a:lnTo>
                  <a:lnTo>
                    <a:pt x="78700" y="57202"/>
                  </a:lnTo>
                  <a:close/>
                </a:path>
              </a:pathLst>
            </a:custGeom>
            <a:solidFill>
              <a:srgbClr val="6FBF4A"/>
            </a:solidFill>
            <a:ln w="7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Graphic 15">
              <a:extLst>
                <a:ext uri="{FF2B5EF4-FFF2-40B4-BE49-F238E27FC236}">
                  <a16:creationId xmlns:a16="http://schemas.microsoft.com/office/drawing/2014/main" id="{B5845DBE-5B99-15AB-F3C1-5F22A4CEFB97}"/>
                </a:ext>
              </a:extLst>
            </p:cNvPr>
            <p:cNvSpPr/>
            <p:nvPr userDrawn="1"/>
          </p:nvSpPr>
          <p:spPr>
            <a:xfrm>
              <a:off x="2851352" y="4692291"/>
              <a:ext cx="3197" cy="6394"/>
            </a:xfrm>
            <a:custGeom>
              <a:avLst/>
              <a:gdLst>
                <a:gd name="connsiteX0" fmla="*/ 0 w 3839"/>
                <a:gd name="connsiteY0" fmla="*/ 0 h 7678"/>
                <a:gd name="connsiteX1" fmla="*/ 3839 w 3839"/>
                <a:gd name="connsiteY1" fmla="*/ 0 h 7678"/>
                <a:gd name="connsiteX2" fmla="*/ 3839 w 3839"/>
                <a:gd name="connsiteY2" fmla="*/ 7678 h 7678"/>
                <a:gd name="connsiteX3" fmla="*/ 0 w 3839"/>
                <a:gd name="connsiteY3" fmla="*/ 7678 h 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9" h="7678">
                  <a:moveTo>
                    <a:pt x="0" y="0"/>
                  </a:moveTo>
                  <a:lnTo>
                    <a:pt x="3839" y="0"/>
                  </a:lnTo>
                  <a:lnTo>
                    <a:pt x="3839" y="7678"/>
                  </a:lnTo>
                  <a:lnTo>
                    <a:pt x="0" y="7678"/>
                  </a:lnTo>
                  <a:close/>
                </a:path>
              </a:pathLst>
            </a:custGeom>
            <a:solidFill>
              <a:srgbClr val="BCBCBC"/>
            </a:solidFill>
            <a:ln w="7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Graphic 15">
              <a:extLst>
                <a:ext uri="{FF2B5EF4-FFF2-40B4-BE49-F238E27FC236}">
                  <a16:creationId xmlns:a16="http://schemas.microsoft.com/office/drawing/2014/main" id="{EA9C17C2-DD67-516A-9959-1247CF8F03E1}"/>
                </a:ext>
              </a:extLst>
            </p:cNvPr>
            <p:cNvSpPr/>
            <p:nvPr userDrawn="1"/>
          </p:nvSpPr>
          <p:spPr>
            <a:xfrm>
              <a:off x="2212134" y="4692291"/>
              <a:ext cx="583206" cy="6394"/>
            </a:xfrm>
            <a:custGeom>
              <a:avLst/>
              <a:gdLst>
                <a:gd name="connsiteX0" fmla="*/ 699838 w 700316"/>
                <a:gd name="connsiteY0" fmla="*/ 6353 h 7678"/>
                <a:gd name="connsiteX1" fmla="*/ 694233 w 700316"/>
                <a:gd name="connsiteY1" fmla="*/ 6353 h 7678"/>
                <a:gd name="connsiteX2" fmla="*/ 694233 w 700316"/>
                <a:gd name="connsiteY2" fmla="*/ -1325 h 7678"/>
                <a:gd name="connsiteX3" fmla="*/ 699838 w 700316"/>
                <a:gd name="connsiteY3" fmla="*/ -1325 h 7678"/>
                <a:gd name="connsiteX4" fmla="*/ 5126 w 700316"/>
                <a:gd name="connsiteY4" fmla="*/ 6353 h 7678"/>
                <a:gd name="connsiteX5" fmla="*/ -479 w 700316"/>
                <a:gd name="connsiteY5" fmla="*/ 6353 h 7678"/>
                <a:gd name="connsiteX6" fmla="*/ -479 w 700316"/>
                <a:gd name="connsiteY6" fmla="*/ -1325 h 7678"/>
                <a:gd name="connsiteX7" fmla="*/ 5126 w 700316"/>
                <a:gd name="connsiteY7" fmla="*/ -1325 h 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0316" h="7678">
                  <a:moveTo>
                    <a:pt x="699838" y="6353"/>
                  </a:moveTo>
                  <a:lnTo>
                    <a:pt x="694233" y="6353"/>
                  </a:lnTo>
                  <a:lnTo>
                    <a:pt x="694233" y="-1325"/>
                  </a:lnTo>
                  <a:lnTo>
                    <a:pt x="699838" y="-1325"/>
                  </a:lnTo>
                  <a:close/>
                  <a:moveTo>
                    <a:pt x="5126" y="6353"/>
                  </a:moveTo>
                  <a:lnTo>
                    <a:pt x="-479" y="6353"/>
                  </a:lnTo>
                  <a:lnTo>
                    <a:pt x="-479" y="-1325"/>
                  </a:lnTo>
                  <a:lnTo>
                    <a:pt x="5126" y="-1325"/>
                  </a:lnTo>
                  <a:close/>
                </a:path>
              </a:pathLst>
            </a:custGeom>
            <a:solidFill>
              <a:srgbClr val="BCBCBC"/>
            </a:solidFill>
            <a:ln w="7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Graphic 15">
              <a:extLst>
                <a:ext uri="{FF2B5EF4-FFF2-40B4-BE49-F238E27FC236}">
                  <a16:creationId xmlns:a16="http://schemas.microsoft.com/office/drawing/2014/main" id="{8AA53179-1C06-3510-2639-008728DA58C1}"/>
                </a:ext>
              </a:extLst>
            </p:cNvPr>
            <p:cNvSpPr/>
            <p:nvPr userDrawn="1"/>
          </p:nvSpPr>
          <p:spPr>
            <a:xfrm>
              <a:off x="1460955" y="4692291"/>
              <a:ext cx="643822" cy="6394"/>
            </a:xfrm>
            <a:custGeom>
              <a:avLst/>
              <a:gdLst>
                <a:gd name="connsiteX0" fmla="*/ 772626 w 773104"/>
                <a:gd name="connsiteY0" fmla="*/ 6353 h 7678"/>
                <a:gd name="connsiteX1" fmla="*/ 767097 w 773104"/>
                <a:gd name="connsiteY1" fmla="*/ 6353 h 7678"/>
                <a:gd name="connsiteX2" fmla="*/ 767097 w 773104"/>
                <a:gd name="connsiteY2" fmla="*/ -1325 h 7678"/>
                <a:gd name="connsiteX3" fmla="*/ 772626 w 773104"/>
                <a:gd name="connsiteY3" fmla="*/ -1325 h 7678"/>
                <a:gd name="connsiteX4" fmla="*/ 699838 w 773104"/>
                <a:gd name="connsiteY4" fmla="*/ 6353 h 7678"/>
                <a:gd name="connsiteX5" fmla="*/ 694232 w 773104"/>
                <a:gd name="connsiteY5" fmla="*/ 6353 h 7678"/>
                <a:gd name="connsiteX6" fmla="*/ 694232 w 773104"/>
                <a:gd name="connsiteY6" fmla="*/ -1325 h 7678"/>
                <a:gd name="connsiteX7" fmla="*/ 699838 w 773104"/>
                <a:gd name="connsiteY7" fmla="*/ -1325 h 7678"/>
                <a:gd name="connsiteX8" fmla="*/ 5126 w 773104"/>
                <a:gd name="connsiteY8" fmla="*/ 6353 h 7678"/>
                <a:gd name="connsiteX9" fmla="*/ -479 w 773104"/>
                <a:gd name="connsiteY9" fmla="*/ 6353 h 7678"/>
                <a:gd name="connsiteX10" fmla="*/ -479 w 773104"/>
                <a:gd name="connsiteY10" fmla="*/ -1325 h 7678"/>
                <a:gd name="connsiteX11" fmla="*/ 5126 w 773104"/>
                <a:gd name="connsiteY11" fmla="*/ -1325 h 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3104" h="7678">
                  <a:moveTo>
                    <a:pt x="772626" y="6353"/>
                  </a:moveTo>
                  <a:lnTo>
                    <a:pt x="767097" y="6353"/>
                  </a:lnTo>
                  <a:lnTo>
                    <a:pt x="767097" y="-1325"/>
                  </a:lnTo>
                  <a:lnTo>
                    <a:pt x="772626" y="-1325"/>
                  </a:lnTo>
                  <a:close/>
                  <a:moveTo>
                    <a:pt x="699838" y="6353"/>
                  </a:moveTo>
                  <a:lnTo>
                    <a:pt x="694232" y="6353"/>
                  </a:lnTo>
                  <a:lnTo>
                    <a:pt x="694232" y="-1325"/>
                  </a:lnTo>
                  <a:lnTo>
                    <a:pt x="699838" y="-1325"/>
                  </a:lnTo>
                  <a:close/>
                  <a:moveTo>
                    <a:pt x="5126" y="6353"/>
                  </a:moveTo>
                  <a:lnTo>
                    <a:pt x="-479" y="6353"/>
                  </a:lnTo>
                  <a:lnTo>
                    <a:pt x="-479" y="-1325"/>
                  </a:lnTo>
                  <a:lnTo>
                    <a:pt x="5126" y="-1325"/>
                  </a:lnTo>
                  <a:close/>
                </a:path>
              </a:pathLst>
            </a:custGeom>
            <a:solidFill>
              <a:srgbClr val="BCBCBC"/>
            </a:solidFill>
            <a:ln w="7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Graphic 15">
              <a:extLst>
                <a:ext uri="{FF2B5EF4-FFF2-40B4-BE49-F238E27FC236}">
                  <a16:creationId xmlns:a16="http://schemas.microsoft.com/office/drawing/2014/main" id="{4DC4DFD4-0970-BBAB-3062-7282895C9B3B}"/>
                </a:ext>
              </a:extLst>
            </p:cNvPr>
            <p:cNvSpPr/>
            <p:nvPr userDrawn="1"/>
          </p:nvSpPr>
          <p:spPr>
            <a:xfrm>
              <a:off x="1350464" y="4692291"/>
              <a:ext cx="3197" cy="6394"/>
            </a:xfrm>
            <a:custGeom>
              <a:avLst/>
              <a:gdLst>
                <a:gd name="connsiteX0" fmla="*/ 0 w 3839"/>
                <a:gd name="connsiteY0" fmla="*/ 0 h 7678"/>
                <a:gd name="connsiteX1" fmla="*/ 3839 w 3839"/>
                <a:gd name="connsiteY1" fmla="*/ 0 h 7678"/>
                <a:gd name="connsiteX2" fmla="*/ 3839 w 3839"/>
                <a:gd name="connsiteY2" fmla="*/ 7678 h 7678"/>
                <a:gd name="connsiteX3" fmla="*/ 0 w 3839"/>
                <a:gd name="connsiteY3" fmla="*/ 7678 h 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9" h="7678">
                  <a:moveTo>
                    <a:pt x="0" y="0"/>
                  </a:moveTo>
                  <a:lnTo>
                    <a:pt x="3839" y="0"/>
                  </a:lnTo>
                  <a:lnTo>
                    <a:pt x="3839" y="7678"/>
                  </a:lnTo>
                  <a:lnTo>
                    <a:pt x="0" y="7678"/>
                  </a:lnTo>
                  <a:close/>
                </a:path>
              </a:pathLst>
            </a:custGeom>
            <a:solidFill>
              <a:srgbClr val="BCBCBC"/>
            </a:solidFill>
            <a:ln w="7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C46B473C-8C9F-93BA-E3E1-2B54A7FA8E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3025" y="2879774"/>
            <a:ext cx="3228975" cy="297180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C781CAE9-246A-D5F3-2230-C3789E54D8FB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9715225" y="6267123"/>
            <a:ext cx="2476774" cy="290423"/>
            <a:chOff x="-8365" y="6414219"/>
            <a:chExt cx="3024563" cy="354656"/>
          </a:xfrm>
          <a:gradFill>
            <a:gsLst>
              <a:gs pos="100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532100C-0D80-F191-9F98-2D5FF811A97F}"/>
                </a:ext>
              </a:extLst>
            </p:cNvPr>
            <p:cNvSpPr/>
            <p:nvPr/>
          </p:nvSpPr>
          <p:spPr>
            <a:xfrm>
              <a:off x="1254664" y="6414219"/>
              <a:ext cx="456369" cy="339786"/>
            </a:xfrm>
            <a:custGeom>
              <a:avLst/>
              <a:gdLst>
                <a:gd name="connsiteX0" fmla="*/ 351088 w 456369"/>
                <a:gd name="connsiteY0" fmla="*/ 0 h 339786"/>
                <a:gd name="connsiteX1" fmla="*/ 0 w 456369"/>
                <a:gd name="connsiteY1" fmla="*/ 339786 h 339786"/>
                <a:gd name="connsiteX2" fmla="*/ 105430 w 456369"/>
                <a:gd name="connsiteY2" fmla="*/ 339786 h 339786"/>
                <a:gd name="connsiteX3" fmla="*/ 456369 w 456369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369" h="339786">
                  <a:moveTo>
                    <a:pt x="351088" y="0"/>
                  </a:moveTo>
                  <a:lnTo>
                    <a:pt x="0" y="339786"/>
                  </a:lnTo>
                  <a:lnTo>
                    <a:pt x="105430" y="339786"/>
                  </a:lnTo>
                  <a:lnTo>
                    <a:pt x="456369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44A9CC0-3E51-FC78-278A-5B906F2005AE}"/>
                </a:ext>
              </a:extLst>
            </p:cNvPr>
            <p:cNvSpPr/>
            <p:nvPr/>
          </p:nvSpPr>
          <p:spPr>
            <a:xfrm>
              <a:off x="1037409" y="6414219"/>
              <a:ext cx="456220" cy="339786"/>
            </a:xfrm>
            <a:custGeom>
              <a:avLst/>
              <a:gdLst>
                <a:gd name="connsiteX0" fmla="*/ 350939 w 456220"/>
                <a:gd name="connsiteY0" fmla="*/ 0 h 339786"/>
                <a:gd name="connsiteX1" fmla="*/ 0 w 456220"/>
                <a:gd name="connsiteY1" fmla="*/ 339786 h 339786"/>
                <a:gd name="connsiteX2" fmla="*/ 105282 w 456220"/>
                <a:gd name="connsiteY2" fmla="*/ 339786 h 339786"/>
                <a:gd name="connsiteX3" fmla="*/ 456221 w 456220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220" h="339786">
                  <a:moveTo>
                    <a:pt x="350939" y="0"/>
                  </a:moveTo>
                  <a:lnTo>
                    <a:pt x="0" y="339786"/>
                  </a:lnTo>
                  <a:lnTo>
                    <a:pt x="105282" y="339786"/>
                  </a:lnTo>
                  <a:lnTo>
                    <a:pt x="456221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066D8AE-DC07-7BF3-E891-5B89628BA9C9}"/>
                </a:ext>
              </a:extLst>
            </p:cNvPr>
            <p:cNvSpPr/>
            <p:nvPr/>
          </p:nvSpPr>
          <p:spPr>
            <a:xfrm>
              <a:off x="820005" y="6414219"/>
              <a:ext cx="456369" cy="339786"/>
            </a:xfrm>
            <a:custGeom>
              <a:avLst/>
              <a:gdLst>
                <a:gd name="connsiteX0" fmla="*/ 350939 w 456369"/>
                <a:gd name="connsiteY0" fmla="*/ 0 h 339786"/>
                <a:gd name="connsiteX1" fmla="*/ 0 w 456369"/>
                <a:gd name="connsiteY1" fmla="*/ 339786 h 339786"/>
                <a:gd name="connsiteX2" fmla="*/ 105430 w 456369"/>
                <a:gd name="connsiteY2" fmla="*/ 339786 h 339786"/>
                <a:gd name="connsiteX3" fmla="*/ 456369 w 456369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369" h="339786">
                  <a:moveTo>
                    <a:pt x="350939" y="0"/>
                  </a:moveTo>
                  <a:lnTo>
                    <a:pt x="0" y="339786"/>
                  </a:lnTo>
                  <a:lnTo>
                    <a:pt x="105430" y="339786"/>
                  </a:lnTo>
                  <a:lnTo>
                    <a:pt x="456369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88A277B-5E74-EB8B-8881-3986B9272CC3}"/>
                </a:ext>
              </a:extLst>
            </p:cNvPr>
            <p:cNvSpPr/>
            <p:nvPr/>
          </p:nvSpPr>
          <p:spPr>
            <a:xfrm>
              <a:off x="602602" y="6414219"/>
              <a:ext cx="456369" cy="339786"/>
            </a:xfrm>
            <a:custGeom>
              <a:avLst/>
              <a:gdLst>
                <a:gd name="connsiteX0" fmla="*/ 350939 w 456369"/>
                <a:gd name="connsiteY0" fmla="*/ 0 h 339786"/>
                <a:gd name="connsiteX1" fmla="*/ 0 w 456369"/>
                <a:gd name="connsiteY1" fmla="*/ 339786 h 339786"/>
                <a:gd name="connsiteX2" fmla="*/ 105431 w 456369"/>
                <a:gd name="connsiteY2" fmla="*/ 339786 h 339786"/>
                <a:gd name="connsiteX3" fmla="*/ 456369 w 456369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369" h="339786">
                  <a:moveTo>
                    <a:pt x="350939" y="0"/>
                  </a:moveTo>
                  <a:lnTo>
                    <a:pt x="0" y="339786"/>
                  </a:lnTo>
                  <a:lnTo>
                    <a:pt x="105431" y="339786"/>
                  </a:lnTo>
                  <a:lnTo>
                    <a:pt x="456369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B3518B4-B832-4478-7E53-D177D7C37B30}"/>
                </a:ext>
              </a:extLst>
            </p:cNvPr>
            <p:cNvSpPr/>
            <p:nvPr/>
          </p:nvSpPr>
          <p:spPr>
            <a:xfrm>
              <a:off x="167943" y="6414219"/>
              <a:ext cx="456369" cy="339786"/>
            </a:xfrm>
            <a:custGeom>
              <a:avLst/>
              <a:gdLst>
                <a:gd name="connsiteX0" fmla="*/ 350939 w 456369"/>
                <a:gd name="connsiteY0" fmla="*/ 0 h 339786"/>
                <a:gd name="connsiteX1" fmla="*/ 0 w 456369"/>
                <a:gd name="connsiteY1" fmla="*/ 339786 h 339786"/>
                <a:gd name="connsiteX2" fmla="*/ 105430 w 456369"/>
                <a:gd name="connsiteY2" fmla="*/ 339786 h 339786"/>
                <a:gd name="connsiteX3" fmla="*/ 456369 w 456369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369" h="339786">
                  <a:moveTo>
                    <a:pt x="350939" y="0"/>
                  </a:moveTo>
                  <a:lnTo>
                    <a:pt x="0" y="339786"/>
                  </a:lnTo>
                  <a:lnTo>
                    <a:pt x="105430" y="339786"/>
                  </a:lnTo>
                  <a:lnTo>
                    <a:pt x="456369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242CC0B-0D04-4FA5-62F4-AC00C965B2E8}"/>
                </a:ext>
              </a:extLst>
            </p:cNvPr>
            <p:cNvSpPr/>
            <p:nvPr/>
          </p:nvSpPr>
          <p:spPr>
            <a:xfrm>
              <a:off x="385347" y="6414219"/>
              <a:ext cx="456220" cy="339786"/>
            </a:xfrm>
            <a:custGeom>
              <a:avLst/>
              <a:gdLst>
                <a:gd name="connsiteX0" fmla="*/ 350939 w 456220"/>
                <a:gd name="connsiteY0" fmla="*/ 0 h 339786"/>
                <a:gd name="connsiteX1" fmla="*/ 0 w 456220"/>
                <a:gd name="connsiteY1" fmla="*/ 339786 h 339786"/>
                <a:gd name="connsiteX2" fmla="*/ 105281 w 456220"/>
                <a:gd name="connsiteY2" fmla="*/ 339786 h 339786"/>
                <a:gd name="connsiteX3" fmla="*/ 456220 w 456220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220" h="339786">
                  <a:moveTo>
                    <a:pt x="350939" y="0"/>
                  </a:moveTo>
                  <a:lnTo>
                    <a:pt x="0" y="339786"/>
                  </a:lnTo>
                  <a:lnTo>
                    <a:pt x="105281" y="339786"/>
                  </a:lnTo>
                  <a:lnTo>
                    <a:pt x="456220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17FD557-D688-1519-F0F8-AE3A1101F5CB}"/>
                </a:ext>
              </a:extLst>
            </p:cNvPr>
            <p:cNvSpPr/>
            <p:nvPr/>
          </p:nvSpPr>
          <p:spPr>
            <a:xfrm>
              <a:off x="2566670" y="6414219"/>
              <a:ext cx="434658" cy="339786"/>
            </a:xfrm>
            <a:custGeom>
              <a:avLst/>
              <a:gdLst>
                <a:gd name="connsiteX0" fmla="*/ 434658 w 434658"/>
                <a:gd name="connsiteY0" fmla="*/ 0 h 339786"/>
                <a:gd name="connsiteX1" fmla="*/ 350939 w 434658"/>
                <a:gd name="connsiteY1" fmla="*/ 0 h 339786"/>
                <a:gd name="connsiteX2" fmla="*/ 0 w 434658"/>
                <a:gd name="connsiteY2" fmla="*/ 339786 h 339786"/>
                <a:gd name="connsiteX3" fmla="*/ 105281 w 434658"/>
                <a:gd name="connsiteY3" fmla="*/ 339786 h 339786"/>
                <a:gd name="connsiteX4" fmla="*/ 434658 w 434658"/>
                <a:gd name="connsiteY4" fmla="*/ 20967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658" h="339786">
                  <a:moveTo>
                    <a:pt x="434658" y="0"/>
                  </a:moveTo>
                  <a:lnTo>
                    <a:pt x="350939" y="0"/>
                  </a:lnTo>
                  <a:lnTo>
                    <a:pt x="0" y="339786"/>
                  </a:lnTo>
                  <a:lnTo>
                    <a:pt x="105281" y="339786"/>
                  </a:lnTo>
                  <a:lnTo>
                    <a:pt x="434658" y="20967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5C878B5-4C14-BF1C-8300-270CBC50C5A0}"/>
                </a:ext>
              </a:extLst>
            </p:cNvPr>
            <p:cNvSpPr/>
            <p:nvPr/>
          </p:nvSpPr>
          <p:spPr>
            <a:xfrm>
              <a:off x="1472068" y="6414219"/>
              <a:ext cx="456369" cy="339786"/>
            </a:xfrm>
            <a:custGeom>
              <a:avLst/>
              <a:gdLst>
                <a:gd name="connsiteX0" fmla="*/ 350939 w 456369"/>
                <a:gd name="connsiteY0" fmla="*/ 0 h 339786"/>
                <a:gd name="connsiteX1" fmla="*/ 0 w 456369"/>
                <a:gd name="connsiteY1" fmla="*/ 339786 h 339786"/>
                <a:gd name="connsiteX2" fmla="*/ 105431 w 456369"/>
                <a:gd name="connsiteY2" fmla="*/ 339786 h 339786"/>
                <a:gd name="connsiteX3" fmla="*/ 456369 w 456369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369" h="339786">
                  <a:moveTo>
                    <a:pt x="350939" y="0"/>
                  </a:moveTo>
                  <a:lnTo>
                    <a:pt x="0" y="339786"/>
                  </a:lnTo>
                  <a:lnTo>
                    <a:pt x="105431" y="339786"/>
                  </a:lnTo>
                  <a:lnTo>
                    <a:pt x="456369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3F73933-A44F-0423-BA7C-EEF42F9895A7}"/>
                </a:ext>
              </a:extLst>
            </p:cNvPr>
            <p:cNvSpPr/>
            <p:nvPr/>
          </p:nvSpPr>
          <p:spPr>
            <a:xfrm>
              <a:off x="2349266" y="6414219"/>
              <a:ext cx="456368" cy="339786"/>
            </a:xfrm>
            <a:custGeom>
              <a:avLst/>
              <a:gdLst>
                <a:gd name="connsiteX0" fmla="*/ 350939 w 456368"/>
                <a:gd name="connsiteY0" fmla="*/ 0 h 339786"/>
                <a:gd name="connsiteX1" fmla="*/ 0 w 456368"/>
                <a:gd name="connsiteY1" fmla="*/ 339786 h 339786"/>
                <a:gd name="connsiteX2" fmla="*/ 105430 w 456368"/>
                <a:gd name="connsiteY2" fmla="*/ 339786 h 339786"/>
                <a:gd name="connsiteX3" fmla="*/ 456369 w 456368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368" h="339786">
                  <a:moveTo>
                    <a:pt x="350939" y="0"/>
                  </a:moveTo>
                  <a:lnTo>
                    <a:pt x="0" y="339786"/>
                  </a:lnTo>
                  <a:lnTo>
                    <a:pt x="105430" y="339786"/>
                  </a:lnTo>
                  <a:lnTo>
                    <a:pt x="456369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669C3DC-4FDD-B99A-34FF-F8C59CCFE6B5}"/>
                </a:ext>
              </a:extLst>
            </p:cNvPr>
            <p:cNvSpPr/>
            <p:nvPr/>
          </p:nvSpPr>
          <p:spPr>
            <a:xfrm>
              <a:off x="3001328" y="6754005"/>
              <a:ext cx="14870" cy="14870"/>
            </a:xfrm>
            <a:custGeom>
              <a:avLst/>
              <a:gdLst>
                <a:gd name="connsiteX0" fmla="*/ 0 w 14870"/>
                <a:gd name="connsiteY0" fmla="*/ 0 h 14870"/>
                <a:gd name="connsiteX1" fmla="*/ 0 w 14870"/>
                <a:gd name="connsiteY1" fmla="*/ 0 h 14870"/>
                <a:gd name="connsiteX2" fmla="*/ 0 w 14870"/>
                <a:gd name="connsiteY2" fmla="*/ 0 h 14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70" h="1487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D12A713-86A1-E10F-4CCE-1BFC3A1791CD}"/>
                </a:ext>
              </a:extLst>
            </p:cNvPr>
            <p:cNvSpPr/>
            <p:nvPr/>
          </p:nvSpPr>
          <p:spPr>
            <a:xfrm>
              <a:off x="2783925" y="6543590"/>
              <a:ext cx="217403" cy="210414"/>
            </a:xfrm>
            <a:custGeom>
              <a:avLst/>
              <a:gdLst>
                <a:gd name="connsiteX0" fmla="*/ 217404 w 217403"/>
                <a:gd name="connsiteY0" fmla="*/ 0 h 210414"/>
                <a:gd name="connsiteX1" fmla="*/ 0 w 217403"/>
                <a:gd name="connsiteY1" fmla="*/ 210415 h 210414"/>
                <a:gd name="connsiteX2" fmla="*/ 105430 w 217403"/>
                <a:gd name="connsiteY2" fmla="*/ 210415 h 210414"/>
                <a:gd name="connsiteX3" fmla="*/ 217404 w 217403"/>
                <a:gd name="connsiteY3" fmla="*/ 102010 h 21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403" h="210414">
                  <a:moveTo>
                    <a:pt x="217404" y="0"/>
                  </a:moveTo>
                  <a:lnTo>
                    <a:pt x="0" y="210415"/>
                  </a:lnTo>
                  <a:lnTo>
                    <a:pt x="105430" y="210415"/>
                  </a:lnTo>
                  <a:lnTo>
                    <a:pt x="217404" y="10201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BD21ABB-76FB-F938-E849-305D6DE8EA44}"/>
                </a:ext>
              </a:extLst>
            </p:cNvPr>
            <p:cNvSpPr/>
            <p:nvPr/>
          </p:nvSpPr>
          <p:spPr>
            <a:xfrm>
              <a:off x="1689471" y="6414219"/>
              <a:ext cx="464101" cy="339786"/>
            </a:xfrm>
            <a:custGeom>
              <a:avLst/>
              <a:gdLst>
                <a:gd name="connsiteX0" fmla="*/ 350939 w 464101"/>
                <a:gd name="connsiteY0" fmla="*/ 0 h 339786"/>
                <a:gd name="connsiteX1" fmla="*/ 0 w 464101"/>
                <a:gd name="connsiteY1" fmla="*/ 339786 h 339786"/>
                <a:gd name="connsiteX2" fmla="*/ 113163 w 464101"/>
                <a:gd name="connsiteY2" fmla="*/ 339786 h 339786"/>
                <a:gd name="connsiteX3" fmla="*/ 464102 w 464101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101" h="339786">
                  <a:moveTo>
                    <a:pt x="350939" y="0"/>
                  </a:moveTo>
                  <a:lnTo>
                    <a:pt x="0" y="339786"/>
                  </a:lnTo>
                  <a:lnTo>
                    <a:pt x="113163" y="339786"/>
                  </a:lnTo>
                  <a:lnTo>
                    <a:pt x="464102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1ABE2CD-D4A5-4632-98C8-8BF8ACCBE5E8}"/>
                </a:ext>
              </a:extLst>
            </p:cNvPr>
            <p:cNvSpPr/>
            <p:nvPr/>
          </p:nvSpPr>
          <p:spPr>
            <a:xfrm>
              <a:off x="2131863" y="6414219"/>
              <a:ext cx="456369" cy="339786"/>
            </a:xfrm>
            <a:custGeom>
              <a:avLst/>
              <a:gdLst>
                <a:gd name="connsiteX0" fmla="*/ 351088 w 456369"/>
                <a:gd name="connsiteY0" fmla="*/ 0 h 339786"/>
                <a:gd name="connsiteX1" fmla="*/ 0 w 456369"/>
                <a:gd name="connsiteY1" fmla="*/ 339786 h 339786"/>
                <a:gd name="connsiteX2" fmla="*/ 105430 w 456369"/>
                <a:gd name="connsiteY2" fmla="*/ 339786 h 339786"/>
                <a:gd name="connsiteX3" fmla="*/ 456369 w 456369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369" h="339786">
                  <a:moveTo>
                    <a:pt x="351088" y="0"/>
                  </a:moveTo>
                  <a:lnTo>
                    <a:pt x="0" y="339786"/>
                  </a:lnTo>
                  <a:lnTo>
                    <a:pt x="105430" y="339786"/>
                  </a:lnTo>
                  <a:lnTo>
                    <a:pt x="456369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D63E44C-F0B1-312E-583F-8A1042C53A13}"/>
                </a:ext>
              </a:extLst>
            </p:cNvPr>
            <p:cNvSpPr/>
            <p:nvPr/>
          </p:nvSpPr>
          <p:spPr>
            <a:xfrm>
              <a:off x="1914608" y="6414219"/>
              <a:ext cx="456220" cy="339786"/>
            </a:xfrm>
            <a:custGeom>
              <a:avLst/>
              <a:gdLst>
                <a:gd name="connsiteX0" fmla="*/ 350939 w 456220"/>
                <a:gd name="connsiteY0" fmla="*/ 0 h 339786"/>
                <a:gd name="connsiteX1" fmla="*/ 0 w 456220"/>
                <a:gd name="connsiteY1" fmla="*/ 339786 h 339786"/>
                <a:gd name="connsiteX2" fmla="*/ 105282 w 456220"/>
                <a:gd name="connsiteY2" fmla="*/ 339786 h 339786"/>
                <a:gd name="connsiteX3" fmla="*/ 456220 w 456220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220" h="339786">
                  <a:moveTo>
                    <a:pt x="350939" y="0"/>
                  </a:moveTo>
                  <a:lnTo>
                    <a:pt x="0" y="339786"/>
                  </a:lnTo>
                  <a:lnTo>
                    <a:pt x="105282" y="339786"/>
                  </a:lnTo>
                  <a:lnTo>
                    <a:pt x="456220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66886F-2246-3954-6D03-CF7C7B65C7F7}"/>
                </a:ext>
              </a:extLst>
            </p:cNvPr>
            <p:cNvSpPr/>
            <p:nvPr/>
          </p:nvSpPr>
          <p:spPr>
            <a:xfrm>
              <a:off x="-8365" y="6414220"/>
              <a:ext cx="197871" cy="191583"/>
            </a:xfrm>
            <a:custGeom>
              <a:avLst/>
              <a:gdLst>
                <a:gd name="connsiteX0" fmla="*/ 92589 w 197871"/>
                <a:gd name="connsiteY0" fmla="*/ 0 h 191583"/>
                <a:gd name="connsiteX1" fmla="*/ 197871 w 197871"/>
                <a:gd name="connsiteY1" fmla="*/ 0 h 191583"/>
                <a:gd name="connsiteX2" fmla="*/ 0 w 197871"/>
                <a:gd name="connsiteY2" fmla="*/ 191583 h 191583"/>
                <a:gd name="connsiteX3" fmla="*/ 0 w 197871"/>
                <a:gd name="connsiteY3" fmla="*/ 89647 h 191583"/>
                <a:gd name="connsiteX4" fmla="*/ 92589 w 197871"/>
                <a:gd name="connsiteY4" fmla="*/ 0 h 19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71" h="191583">
                  <a:moveTo>
                    <a:pt x="92589" y="0"/>
                  </a:moveTo>
                  <a:lnTo>
                    <a:pt x="197871" y="0"/>
                  </a:lnTo>
                  <a:lnTo>
                    <a:pt x="0" y="191583"/>
                  </a:lnTo>
                  <a:lnTo>
                    <a:pt x="0" y="89647"/>
                  </a:lnTo>
                  <a:lnTo>
                    <a:pt x="92589" y="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800"/>
                </a:spcBef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C39396C-5371-C1ED-5F2B-1989DBA0F65D}"/>
                </a:ext>
              </a:extLst>
            </p:cNvPr>
            <p:cNvSpPr/>
            <p:nvPr/>
          </p:nvSpPr>
          <p:spPr>
            <a:xfrm>
              <a:off x="-8365" y="6414219"/>
              <a:ext cx="415274" cy="339786"/>
            </a:xfrm>
            <a:custGeom>
              <a:avLst/>
              <a:gdLst>
                <a:gd name="connsiteX0" fmla="*/ 309844 w 415274"/>
                <a:gd name="connsiteY0" fmla="*/ 0 h 339786"/>
                <a:gd name="connsiteX1" fmla="*/ 415274 w 415274"/>
                <a:gd name="connsiteY1" fmla="*/ 0 h 339786"/>
                <a:gd name="connsiteX2" fmla="*/ 64335 w 415274"/>
                <a:gd name="connsiteY2" fmla="*/ 339786 h 339786"/>
                <a:gd name="connsiteX3" fmla="*/ 0 w 415274"/>
                <a:gd name="connsiteY3" fmla="*/ 339786 h 339786"/>
                <a:gd name="connsiteX4" fmla="*/ 0 w 415274"/>
                <a:gd name="connsiteY4" fmla="*/ 299997 h 339786"/>
                <a:gd name="connsiteX5" fmla="*/ 309844 w 415274"/>
                <a:gd name="connsiteY5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5274" h="339786">
                  <a:moveTo>
                    <a:pt x="309844" y="0"/>
                  </a:moveTo>
                  <a:lnTo>
                    <a:pt x="415274" y="0"/>
                  </a:lnTo>
                  <a:lnTo>
                    <a:pt x="64335" y="339786"/>
                  </a:lnTo>
                  <a:lnTo>
                    <a:pt x="0" y="339786"/>
                  </a:lnTo>
                  <a:lnTo>
                    <a:pt x="0" y="299997"/>
                  </a:lnTo>
                  <a:lnTo>
                    <a:pt x="309844" y="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800"/>
                </a:spcBef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8C7A0B03-377F-AD7B-841B-049EBAA374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820" y="3108960"/>
            <a:ext cx="4389120" cy="365760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FontTx/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Title</a:t>
            </a:r>
          </a:p>
        </p:txBody>
      </p:sp>
      <p:sp>
        <p:nvSpPr>
          <p:cNvPr id="88" name="Freeform 13">
            <a:extLst>
              <a:ext uri="{FF2B5EF4-FFF2-40B4-BE49-F238E27FC236}">
                <a16:creationId xmlns:a16="http://schemas.microsoft.com/office/drawing/2014/main" id="{640282A2-BB16-8BC3-4A46-D7175374FF4F}"/>
              </a:ext>
            </a:extLst>
          </p:cNvPr>
          <p:cNvSpPr/>
          <p:nvPr/>
        </p:nvSpPr>
        <p:spPr>
          <a:xfrm>
            <a:off x="862242" y="1606712"/>
            <a:ext cx="3578771" cy="4158351"/>
          </a:xfrm>
          <a:custGeom>
            <a:avLst/>
            <a:gdLst>
              <a:gd name="connsiteX0" fmla="*/ 0 w 2317531"/>
              <a:gd name="connsiteY0" fmla="*/ 0 h 4193627"/>
              <a:gd name="connsiteX1" fmla="*/ 1923393 w 2317531"/>
              <a:gd name="connsiteY1" fmla="*/ 0 h 4193627"/>
              <a:gd name="connsiteX2" fmla="*/ 2317531 w 2317531"/>
              <a:gd name="connsiteY2" fmla="*/ 394138 h 4193627"/>
              <a:gd name="connsiteX3" fmla="*/ 2317531 w 2317531"/>
              <a:gd name="connsiteY3" fmla="*/ 4193627 h 4193627"/>
              <a:gd name="connsiteX4" fmla="*/ 2104696 w 2317531"/>
              <a:gd name="connsiteY4" fmla="*/ 4193627 h 4193627"/>
              <a:gd name="connsiteX5" fmla="*/ 23648 w 2317531"/>
              <a:gd name="connsiteY5" fmla="*/ 4193627 h 4193627"/>
              <a:gd name="connsiteX0" fmla="*/ 0 w 2302286"/>
              <a:gd name="connsiteY0" fmla="*/ 0 h 4193627"/>
              <a:gd name="connsiteX1" fmla="*/ 1908148 w 2302286"/>
              <a:gd name="connsiteY1" fmla="*/ 0 h 4193627"/>
              <a:gd name="connsiteX2" fmla="*/ 2302286 w 2302286"/>
              <a:gd name="connsiteY2" fmla="*/ 394138 h 4193627"/>
              <a:gd name="connsiteX3" fmla="*/ 2302286 w 2302286"/>
              <a:gd name="connsiteY3" fmla="*/ 4193627 h 4193627"/>
              <a:gd name="connsiteX4" fmla="*/ 2089451 w 2302286"/>
              <a:gd name="connsiteY4" fmla="*/ 4193627 h 4193627"/>
              <a:gd name="connsiteX5" fmla="*/ 8403 w 2302286"/>
              <a:gd name="connsiteY5" fmla="*/ 4193627 h 4193627"/>
              <a:gd name="connsiteX0" fmla="*/ 0 w 2302286"/>
              <a:gd name="connsiteY0" fmla="*/ 0 h 4193627"/>
              <a:gd name="connsiteX1" fmla="*/ 1908148 w 2302286"/>
              <a:gd name="connsiteY1" fmla="*/ 0 h 4193627"/>
              <a:gd name="connsiteX2" fmla="*/ 2287871 w 2302286"/>
              <a:gd name="connsiteY2" fmla="*/ 352451 h 4193627"/>
              <a:gd name="connsiteX3" fmla="*/ 2302286 w 2302286"/>
              <a:gd name="connsiteY3" fmla="*/ 4193627 h 4193627"/>
              <a:gd name="connsiteX4" fmla="*/ 2089451 w 2302286"/>
              <a:gd name="connsiteY4" fmla="*/ 4193627 h 4193627"/>
              <a:gd name="connsiteX5" fmla="*/ 8403 w 2302286"/>
              <a:gd name="connsiteY5" fmla="*/ 4193627 h 4193627"/>
              <a:gd name="connsiteX0" fmla="*/ 0 w 2302286"/>
              <a:gd name="connsiteY0" fmla="*/ 0 h 4193627"/>
              <a:gd name="connsiteX1" fmla="*/ 1908148 w 2302286"/>
              <a:gd name="connsiteY1" fmla="*/ 0 h 4193627"/>
              <a:gd name="connsiteX2" fmla="*/ 2287872 w 2302286"/>
              <a:gd name="connsiteY2" fmla="*/ 366347 h 4193627"/>
              <a:gd name="connsiteX3" fmla="*/ 2302286 w 2302286"/>
              <a:gd name="connsiteY3" fmla="*/ 4193627 h 4193627"/>
              <a:gd name="connsiteX4" fmla="*/ 2089451 w 2302286"/>
              <a:gd name="connsiteY4" fmla="*/ 4193627 h 4193627"/>
              <a:gd name="connsiteX5" fmla="*/ 8403 w 2302286"/>
              <a:gd name="connsiteY5" fmla="*/ 4193627 h 4193627"/>
              <a:gd name="connsiteX0" fmla="*/ 0 w 2302286"/>
              <a:gd name="connsiteY0" fmla="*/ 0 h 4193627"/>
              <a:gd name="connsiteX1" fmla="*/ 1908148 w 2302286"/>
              <a:gd name="connsiteY1" fmla="*/ 0 h 4193627"/>
              <a:gd name="connsiteX2" fmla="*/ 2280605 w 2302286"/>
              <a:gd name="connsiteY2" fmla="*/ 352452 h 4193627"/>
              <a:gd name="connsiteX3" fmla="*/ 2302286 w 2302286"/>
              <a:gd name="connsiteY3" fmla="*/ 4193627 h 4193627"/>
              <a:gd name="connsiteX4" fmla="*/ 2089451 w 2302286"/>
              <a:gd name="connsiteY4" fmla="*/ 4193627 h 4193627"/>
              <a:gd name="connsiteX5" fmla="*/ 8403 w 2302286"/>
              <a:gd name="connsiteY5" fmla="*/ 4193627 h 4193627"/>
              <a:gd name="connsiteX0" fmla="*/ 0 w 2302286"/>
              <a:gd name="connsiteY0" fmla="*/ 0 h 4193627"/>
              <a:gd name="connsiteX1" fmla="*/ 1908148 w 2302286"/>
              <a:gd name="connsiteY1" fmla="*/ 0 h 4193627"/>
              <a:gd name="connsiteX2" fmla="*/ 2280606 w 2302286"/>
              <a:gd name="connsiteY2" fmla="*/ 359400 h 4193627"/>
              <a:gd name="connsiteX3" fmla="*/ 2302286 w 2302286"/>
              <a:gd name="connsiteY3" fmla="*/ 4193627 h 4193627"/>
              <a:gd name="connsiteX4" fmla="*/ 2089451 w 2302286"/>
              <a:gd name="connsiteY4" fmla="*/ 4193627 h 4193627"/>
              <a:gd name="connsiteX5" fmla="*/ 8403 w 2302286"/>
              <a:gd name="connsiteY5" fmla="*/ 4193627 h 4193627"/>
              <a:gd name="connsiteX0" fmla="*/ 0 w 2302286"/>
              <a:gd name="connsiteY0" fmla="*/ 0 h 4193627"/>
              <a:gd name="connsiteX1" fmla="*/ 1898743 w 2302286"/>
              <a:gd name="connsiteY1" fmla="*/ 2259 h 4193627"/>
              <a:gd name="connsiteX2" fmla="*/ 2280606 w 2302286"/>
              <a:gd name="connsiteY2" fmla="*/ 359400 h 4193627"/>
              <a:gd name="connsiteX3" fmla="*/ 2302286 w 2302286"/>
              <a:gd name="connsiteY3" fmla="*/ 4193627 h 4193627"/>
              <a:gd name="connsiteX4" fmla="*/ 2089451 w 2302286"/>
              <a:gd name="connsiteY4" fmla="*/ 4193627 h 4193627"/>
              <a:gd name="connsiteX5" fmla="*/ 8403 w 2302286"/>
              <a:gd name="connsiteY5" fmla="*/ 4193627 h 4193627"/>
              <a:gd name="connsiteX0" fmla="*/ 0 w 2302286"/>
              <a:gd name="connsiteY0" fmla="*/ 0 h 4193627"/>
              <a:gd name="connsiteX1" fmla="*/ 1898743 w 2302286"/>
              <a:gd name="connsiteY1" fmla="*/ 2259 h 4193627"/>
              <a:gd name="connsiteX2" fmla="*/ 2271202 w 2302286"/>
              <a:gd name="connsiteY2" fmla="*/ 366178 h 4193627"/>
              <a:gd name="connsiteX3" fmla="*/ 2302286 w 2302286"/>
              <a:gd name="connsiteY3" fmla="*/ 4193627 h 4193627"/>
              <a:gd name="connsiteX4" fmla="*/ 2089451 w 2302286"/>
              <a:gd name="connsiteY4" fmla="*/ 4193627 h 4193627"/>
              <a:gd name="connsiteX5" fmla="*/ 8403 w 2302286"/>
              <a:gd name="connsiteY5" fmla="*/ 4193627 h 4193627"/>
              <a:gd name="connsiteX0" fmla="*/ 0 w 2302286"/>
              <a:gd name="connsiteY0" fmla="*/ 0 h 4193627"/>
              <a:gd name="connsiteX1" fmla="*/ 1954513 w 2302286"/>
              <a:gd name="connsiteY1" fmla="*/ 7757 h 4193627"/>
              <a:gd name="connsiteX2" fmla="*/ 2271202 w 2302286"/>
              <a:gd name="connsiteY2" fmla="*/ 366178 h 4193627"/>
              <a:gd name="connsiteX3" fmla="*/ 2302286 w 2302286"/>
              <a:gd name="connsiteY3" fmla="*/ 4193627 h 4193627"/>
              <a:gd name="connsiteX4" fmla="*/ 2089451 w 2302286"/>
              <a:gd name="connsiteY4" fmla="*/ 4193627 h 4193627"/>
              <a:gd name="connsiteX5" fmla="*/ 8403 w 2302286"/>
              <a:gd name="connsiteY5" fmla="*/ 4193627 h 4193627"/>
              <a:gd name="connsiteX0" fmla="*/ 0 w 2302286"/>
              <a:gd name="connsiteY0" fmla="*/ 0 h 4193627"/>
              <a:gd name="connsiteX1" fmla="*/ 1954513 w 2302286"/>
              <a:gd name="connsiteY1" fmla="*/ 7757 h 4193627"/>
              <a:gd name="connsiteX2" fmla="*/ 2264230 w 2302286"/>
              <a:gd name="connsiteY2" fmla="*/ 498136 h 4193627"/>
              <a:gd name="connsiteX3" fmla="*/ 2302286 w 2302286"/>
              <a:gd name="connsiteY3" fmla="*/ 4193627 h 4193627"/>
              <a:gd name="connsiteX4" fmla="*/ 2089451 w 2302286"/>
              <a:gd name="connsiteY4" fmla="*/ 4193627 h 4193627"/>
              <a:gd name="connsiteX5" fmla="*/ 8403 w 2302286"/>
              <a:gd name="connsiteY5" fmla="*/ 4193627 h 4193627"/>
              <a:gd name="connsiteX0" fmla="*/ 0 w 2302286"/>
              <a:gd name="connsiteY0" fmla="*/ 0 h 4193627"/>
              <a:gd name="connsiteX1" fmla="*/ 1954513 w 2302286"/>
              <a:gd name="connsiteY1" fmla="*/ 7757 h 4193627"/>
              <a:gd name="connsiteX2" fmla="*/ 2264230 w 2302286"/>
              <a:gd name="connsiteY2" fmla="*/ 498136 h 4193627"/>
              <a:gd name="connsiteX3" fmla="*/ 2302286 w 2302286"/>
              <a:gd name="connsiteY3" fmla="*/ 4193627 h 4193627"/>
              <a:gd name="connsiteX4" fmla="*/ 2089451 w 2302286"/>
              <a:gd name="connsiteY4" fmla="*/ 4193627 h 4193627"/>
              <a:gd name="connsiteX5" fmla="*/ 8403 w 2302286"/>
              <a:gd name="connsiteY5" fmla="*/ 4193627 h 4193627"/>
              <a:gd name="connsiteX0" fmla="*/ 0 w 2302286"/>
              <a:gd name="connsiteY0" fmla="*/ 0 h 4193627"/>
              <a:gd name="connsiteX1" fmla="*/ 1954513 w 2302286"/>
              <a:gd name="connsiteY1" fmla="*/ 7757 h 4193627"/>
              <a:gd name="connsiteX2" fmla="*/ 2264230 w 2302286"/>
              <a:gd name="connsiteY2" fmla="*/ 498136 h 4193627"/>
              <a:gd name="connsiteX3" fmla="*/ 2302286 w 2302286"/>
              <a:gd name="connsiteY3" fmla="*/ 4193627 h 4193627"/>
              <a:gd name="connsiteX4" fmla="*/ 2089451 w 2302286"/>
              <a:gd name="connsiteY4" fmla="*/ 4193627 h 4193627"/>
              <a:gd name="connsiteX5" fmla="*/ 8403 w 2302286"/>
              <a:gd name="connsiteY5" fmla="*/ 4193627 h 4193627"/>
              <a:gd name="connsiteX0" fmla="*/ 0 w 2302286"/>
              <a:gd name="connsiteY0" fmla="*/ 0 h 4193627"/>
              <a:gd name="connsiteX1" fmla="*/ 1954513 w 2302286"/>
              <a:gd name="connsiteY1" fmla="*/ 7757 h 4193627"/>
              <a:gd name="connsiteX2" fmla="*/ 2264230 w 2302286"/>
              <a:gd name="connsiteY2" fmla="*/ 498136 h 4193627"/>
              <a:gd name="connsiteX3" fmla="*/ 2302286 w 2302286"/>
              <a:gd name="connsiteY3" fmla="*/ 4193627 h 4193627"/>
              <a:gd name="connsiteX4" fmla="*/ 2089451 w 2302286"/>
              <a:gd name="connsiteY4" fmla="*/ 4193627 h 4193627"/>
              <a:gd name="connsiteX5" fmla="*/ 8403 w 2302286"/>
              <a:gd name="connsiteY5" fmla="*/ 4193627 h 4193627"/>
              <a:gd name="connsiteX0" fmla="*/ 0 w 2302286"/>
              <a:gd name="connsiteY0" fmla="*/ 0 h 4193627"/>
              <a:gd name="connsiteX1" fmla="*/ 1954513 w 2302286"/>
              <a:gd name="connsiteY1" fmla="*/ 7757 h 4193627"/>
              <a:gd name="connsiteX2" fmla="*/ 2264230 w 2302286"/>
              <a:gd name="connsiteY2" fmla="*/ 498136 h 4193627"/>
              <a:gd name="connsiteX3" fmla="*/ 2302286 w 2302286"/>
              <a:gd name="connsiteY3" fmla="*/ 4193627 h 4193627"/>
              <a:gd name="connsiteX4" fmla="*/ 2089451 w 2302286"/>
              <a:gd name="connsiteY4" fmla="*/ 4193627 h 4193627"/>
              <a:gd name="connsiteX5" fmla="*/ 8403 w 2302286"/>
              <a:gd name="connsiteY5" fmla="*/ 4193627 h 4193627"/>
              <a:gd name="connsiteX0" fmla="*/ 0 w 2302286"/>
              <a:gd name="connsiteY0" fmla="*/ 0 h 4193627"/>
              <a:gd name="connsiteX1" fmla="*/ 1954513 w 2302286"/>
              <a:gd name="connsiteY1" fmla="*/ 7757 h 4193627"/>
              <a:gd name="connsiteX2" fmla="*/ 2274687 w 2302286"/>
              <a:gd name="connsiteY2" fmla="*/ 503634 h 4193627"/>
              <a:gd name="connsiteX3" fmla="*/ 2302286 w 2302286"/>
              <a:gd name="connsiteY3" fmla="*/ 4193627 h 4193627"/>
              <a:gd name="connsiteX4" fmla="*/ 2089451 w 2302286"/>
              <a:gd name="connsiteY4" fmla="*/ 4193627 h 4193627"/>
              <a:gd name="connsiteX5" fmla="*/ 8403 w 2302286"/>
              <a:gd name="connsiteY5" fmla="*/ 4193627 h 4193627"/>
              <a:gd name="connsiteX0" fmla="*/ 0 w 2291829"/>
              <a:gd name="connsiteY0" fmla="*/ 0 h 4193627"/>
              <a:gd name="connsiteX1" fmla="*/ 1954513 w 2291829"/>
              <a:gd name="connsiteY1" fmla="*/ 7757 h 4193627"/>
              <a:gd name="connsiteX2" fmla="*/ 2274687 w 2291829"/>
              <a:gd name="connsiteY2" fmla="*/ 503634 h 4193627"/>
              <a:gd name="connsiteX3" fmla="*/ 2291829 w 2291829"/>
              <a:gd name="connsiteY3" fmla="*/ 4193627 h 4193627"/>
              <a:gd name="connsiteX4" fmla="*/ 2089451 w 2291829"/>
              <a:gd name="connsiteY4" fmla="*/ 4193627 h 4193627"/>
              <a:gd name="connsiteX5" fmla="*/ 8403 w 2291829"/>
              <a:gd name="connsiteY5" fmla="*/ 4193627 h 4193627"/>
              <a:gd name="connsiteX0" fmla="*/ 0 w 2291829"/>
              <a:gd name="connsiteY0" fmla="*/ 0 h 4193627"/>
              <a:gd name="connsiteX1" fmla="*/ 1954513 w 2291829"/>
              <a:gd name="connsiteY1" fmla="*/ 7757 h 4193627"/>
              <a:gd name="connsiteX2" fmla="*/ 2274687 w 2291829"/>
              <a:gd name="connsiteY2" fmla="*/ 503634 h 4193627"/>
              <a:gd name="connsiteX3" fmla="*/ 2291829 w 2291829"/>
              <a:gd name="connsiteY3" fmla="*/ 4193627 h 4193627"/>
              <a:gd name="connsiteX4" fmla="*/ 2089451 w 2291829"/>
              <a:gd name="connsiteY4" fmla="*/ 4193627 h 4193627"/>
              <a:gd name="connsiteX5" fmla="*/ 8403 w 2291829"/>
              <a:gd name="connsiteY5" fmla="*/ 4193627 h 4193627"/>
              <a:gd name="connsiteX0" fmla="*/ 0 w 2291829"/>
              <a:gd name="connsiteY0" fmla="*/ 0 h 4193627"/>
              <a:gd name="connsiteX1" fmla="*/ 2003311 w 2291829"/>
              <a:gd name="connsiteY1" fmla="*/ 7757 h 4193627"/>
              <a:gd name="connsiteX2" fmla="*/ 2274687 w 2291829"/>
              <a:gd name="connsiteY2" fmla="*/ 503634 h 4193627"/>
              <a:gd name="connsiteX3" fmla="*/ 2291829 w 2291829"/>
              <a:gd name="connsiteY3" fmla="*/ 4193627 h 4193627"/>
              <a:gd name="connsiteX4" fmla="*/ 2089451 w 2291829"/>
              <a:gd name="connsiteY4" fmla="*/ 4193627 h 4193627"/>
              <a:gd name="connsiteX5" fmla="*/ 8403 w 2291829"/>
              <a:gd name="connsiteY5" fmla="*/ 4193627 h 4193627"/>
              <a:gd name="connsiteX0" fmla="*/ 0 w 2291829"/>
              <a:gd name="connsiteY0" fmla="*/ 0 h 4193627"/>
              <a:gd name="connsiteX1" fmla="*/ 2003311 w 2291829"/>
              <a:gd name="connsiteY1" fmla="*/ 7757 h 4193627"/>
              <a:gd name="connsiteX2" fmla="*/ 2271201 w 2291829"/>
              <a:gd name="connsiteY2" fmla="*/ 410164 h 4193627"/>
              <a:gd name="connsiteX3" fmla="*/ 2291829 w 2291829"/>
              <a:gd name="connsiteY3" fmla="*/ 4193627 h 4193627"/>
              <a:gd name="connsiteX4" fmla="*/ 2089451 w 2291829"/>
              <a:gd name="connsiteY4" fmla="*/ 4193627 h 4193627"/>
              <a:gd name="connsiteX5" fmla="*/ 8403 w 2291829"/>
              <a:gd name="connsiteY5" fmla="*/ 4193627 h 4193627"/>
              <a:gd name="connsiteX0" fmla="*/ 0 w 2291829"/>
              <a:gd name="connsiteY0" fmla="*/ 0 h 4193627"/>
              <a:gd name="connsiteX1" fmla="*/ 2003311 w 2291829"/>
              <a:gd name="connsiteY1" fmla="*/ 7757 h 4193627"/>
              <a:gd name="connsiteX2" fmla="*/ 2271201 w 2291829"/>
              <a:gd name="connsiteY2" fmla="*/ 426659 h 4193627"/>
              <a:gd name="connsiteX3" fmla="*/ 2291829 w 2291829"/>
              <a:gd name="connsiteY3" fmla="*/ 4193627 h 4193627"/>
              <a:gd name="connsiteX4" fmla="*/ 2089451 w 2291829"/>
              <a:gd name="connsiteY4" fmla="*/ 4193627 h 4193627"/>
              <a:gd name="connsiteX5" fmla="*/ 8403 w 2291829"/>
              <a:gd name="connsiteY5" fmla="*/ 4193627 h 4193627"/>
              <a:gd name="connsiteX0" fmla="*/ 0 w 2291829"/>
              <a:gd name="connsiteY0" fmla="*/ 0 h 4193627"/>
              <a:gd name="connsiteX1" fmla="*/ 1899974 w 2291829"/>
              <a:gd name="connsiteY1" fmla="*/ 7757 h 4193627"/>
              <a:gd name="connsiteX2" fmla="*/ 2271201 w 2291829"/>
              <a:gd name="connsiteY2" fmla="*/ 426659 h 4193627"/>
              <a:gd name="connsiteX3" fmla="*/ 2291829 w 2291829"/>
              <a:gd name="connsiteY3" fmla="*/ 4193627 h 4193627"/>
              <a:gd name="connsiteX4" fmla="*/ 2089451 w 2291829"/>
              <a:gd name="connsiteY4" fmla="*/ 4193627 h 4193627"/>
              <a:gd name="connsiteX5" fmla="*/ 8403 w 2291829"/>
              <a:gd name="connsiteY5" fmla="*/ 4193627 h 4193627"/>
              <a:gd name="connsiteX0" fmla="*/ 0 w 2291829"/>
              <a:gd name="connsiteY0" fmla="*/ 0 h 4193627"/>
              <a:gd name="connsiteX1" fmla="*/ 1899974 w 2291829"/>
              <a:gd name="connsiteY1" fmla="*/ 7757 h 4193627"/>
              <a:gd name="connsiteX2" fmla="*/ 2271201 w 2291829"/>
              <a:gd name="connsiteY2" fmla="*/ 426659 h 4193627"/>
              <a:gd name="connsiteX3" fmla="*/ 2291829 w 2291829"/>
              <a:gd name="connsiteY3" fmla="*/ 4193627 h 4193627"/>
              <a:gd name="connsiteX4" fmla="*/ 2089451 w 2291829"/>
              <a:gd name="connsiteY4" fmla="*/ 4193627 h 4193627"/>
              <a:gd name="connsiteX5" fmla="*/ 8403 w 2291829"/>
              <a:gd name="connsiteY5" fmla="*/ 4193627 h 4193627"/>
              <a:gd name="connsiteX0" fmla="*/ 0 w 2291829"/>
              <a:gd name="connsiteY0" fmla="*/ 0 h 4193627"/>
              <a:gd name="connsiteX1" fmla="*/ 1899974 w 2291829"/>
              <a:gd name="connsiteY1" fmla="*/ 7757 h 4193627"/>
              <a:gd name="connsiteX2" fmla="*/ 2271201 w 2291829"/>
              <a:gd name="connsiteY2" fmla="*/ 426659 h 4193627"/>
              <a:gd name="connsiteX3" fmla="*/ 2291829 w 2291829"/>
              <a:gd name="connsiteY3" fmla="*/ 4193627 h 4193627"/>
              <a:gd name="connsiteX4" fmla="*/ 2089451 w 2291829"/>
              <a:gd name="connsiteY4" fmla="*/ 4193627 h 4193627"/>
              <a:gd name="connsiteX5" fmla="*/ 8403 w 2291829"/>
              <a:gd name="connsiteY5" fmla="*/ 4193627 h 4193627"/>
              <a:gd name="connsiteX0" fmla="*/ 0 w 2291829"/>
              <a:gd name="connsiteY0" fmla="*/ 0 h 4193627"/>
              <a:gd name="connsiteX1" fmla="*/ 1899974 w 2291829"/>
              <a:gd name="connsiteY1" fmla="*/ 7757 h 4193627"/>
              <a:gd name="connsiteX2" fmla="*/ 2271201 w 2291829"/>
              <a:gd name="connsiteY2" fmla="*/ 426659 h 4193627"/>
              <a:gd name="connsiteX3" fmla="*/ 2291829 w 2291829"/>
              <a:gd name="connsiteY3" fmla="*/ 4193627 h 4193627"/>
              <a:gd name="connsiteX4" fmla="*/ 2089451 w 2291829"/>
              <a:gd name="connsiteY4" fmla="*/ 4193627 h 4193627"/>
              <a:gd name="connsiteX5" fmla="*/ 8403 w 2291829"/>
              <a:gd name="connsiteY5" fmla="*/ 4193627 h 4193627"/>
              <a:gd name="connsiteX0" fmla="*/ 0 w 2291829"/>
              <a:gd name="connsiteY0" fmla="*/ 0 h 4193627"/>
              <a:gd name="connsiteX1" fmla="*/ 1888884 w 2291829"/>
              <a:gd name="connsiteY1" fmla="*/ 7757 h 4193627"/>
              <a:gd name="connsiteX2" fmla="*/ 2271201 w 2291829"/>
              <a:gd name="connsiteY2" fmla="*/ 426659 h 4193627"/>
              <a:gd name="connsiteX3" fmla="*/ 2291829 w 2291829"/>
              <a:gd name="connsiteY3" fmla="*/ 4193627 h 4193627"/>
              <a:gd name="connsiteX4" fmla="*/ 2089451 w 2291829"/>
              <a:gd name="connsiteY4" fmla="*/ 4193627 h 4193627"/>
              <a:gd name="connsiteX5" fmla="*/ 8403 w 2291829"/>
              <a:gd name="connsiteY5" fmla="*/ 4193627 h 4193627"/>
              <a:gd name="connsiteX0" fmla="*/ 0 w 2291829"/>
              <a:gd name="connsiteY0" fmla="*/ 0 h 4193627"/>
              <a:gd name="connsiteX1" fmla="*/ 1888884 w 2291829"/>
              <a:gd name="connsiteY1" fmla="*/ 7757 h 4193627"/>
              <a:gd name="connsiteX2" fmla="*/ 2271201 w 2291829"/>
              <a:gd name="connsiteY2" fmla="*/ 426659 h 4193627"/>
              <a:gd name="connsiteX3" fmla="*/ 2291829 w 2291829"/>
              <a:gd name="connsiteY3" fmla="*/ 4193627 h 4193627"/>
              <a:gd name="connsiteX4" fmla="*/ 2089451 w 2291829"/>
              <a:gd name="connsiteY4" fmla="*/ 4193627 h 4193627"/>
              <a:gd name="connsiteX5" fmla="*/ 8403 w 2291829"/>
              <a:gd name="connsiteY5" fmla="*/ 4193627 h 4193627"/>
              <a:gd name="connsiteX0" fmla="*/ 0 w 2291829"/>
              <a:gd name="connsiteY0" fmla="*/ 0 h 4193627"/>
              <a:gd name="connsiteX1" fmla="*/ 1888884 w 2291829"/>
              <a:gd name="connsiteY1" fmla="*/ 7757 h 4193627"/>
              <a:gd name="connsiteX2" fmla="*/ 2271201 w 2291829"/>
              <a:gd name="connsiteY2" fmla="*/ 426659 h 4193627"/>
              <a:gd name="connsiteX3" fmla="*/ 2291829 w 2291829"/>
              <a:gd name="connsiteY3" fmla="*/ 4193627 h 4193627"/>
              <a:gd name="connsiteX4" fmla="*/ 2089451 w 2291829"/>
              <a:gd name="connsiteY4" fmla="*/ 4193627 h 4193627"/>
              <a:gd name="connsiteX5" fmla="*/ 8403 w 2291829"/>
              <a:gd name="connsiteY5" fmla="*/ 4193627 h 4193627"/>
              <a:gd name="connsiteX0" fmla="*/ 0 w 2291829"/>
              <a:gd name="connsiteY0" fmla="*/ 0 h 4193627"/>
              <a:gd name="connsiteX1" fmla="*/ 1868239 w 2291829"/>
              <a:gd name="connsiteY1" fmla="*/ 4796 h 4193627"/>
              <a:gd name="connsiteX2" fmla="*/ 2271201 w 2291829"/>
              <a:gd name="connsiteY2" fmla="*/ 426659 h 4193627"/>
              <a:gd name="connsiteX3" fmla="*/ 2291829 w 2291829"/>
              <a:gd name="connsiteY3" fmla="*/ 4193627 h 4193627"/>
              <a:gd name="connsiteX4" fmla="*/ 2089451 w 2291829"/>
              <a:gd name="connsiteY4" fmla="*/ 4193627 h 4193627"/>
              <a:gd name="connsiteX5" fmla="*/ 8403 w 2291829"/>
              <a:gd name="connsiteY5" fmla="*/ 4193627 h 4193627"/>
              <a:gd name="connsiteX0" fmla="*/ 0 w 2291829"/>
              <a:gd name="connsiteY0" fmla="*/ 0 h 4193627"/>
              <a:gd name="connsiteX1" fmla="*/ 1838210 w 2291829"/>
              <a:gd name="connsiteY1" fmla="*/ 4796 h 4193627"/>
              <a:gd name="connsiteX2" fmla="*/ 2271201 w 2291829"/>
              <a:gd name="connsiteY2" fmla="*/ 426659 h 4193627"/>
              <a:gd name="connsiteX3" fmla="*/ 2291829 w 2291829"/>
              <a:gd name="connsiteY3" fmla="*/ 4193627 h 4193627"/>
              <a:gd name="connsiteX4" fmla="*/ 2089451 w 2291829"/>
              <a:gd name="connsiteY4" fmla="*/ 4193627 h 4193627"/>
              <a:gd name="connsiteX5" fmla="*/ 8403 w 2291829"/>
              <a:gd name="connsiteY5" fmla="*/ 4193627 h 4193627"/>
              <a:gd name="connsiteX0" fmla="*/ 0 w 2291829"/>
              <a:gd name="connsiteY0" fmla="*/ 0 h 4193627"/>
              <a:gd name="connsiteX1" fmla="*/ 1838210 w 2291829"/>
              <a:gd name="connsiteY1" fmla="*/ 4796 h 4193627"/>
              <a:gd name="connsiteX2" fmla="*/ 2271201 w 2291829"/>
              <a:gd name="connsiteY2" fmla="*/ 426659 h 4193627"/>
              <a:gd name="connsiteX3" fmla="*/ 2291829 w 2291829"/>
              <a:gd name="connsiteY3" fmla="*/ 4193627 h 4193627"/>
              <a:gd name="connsiteX4" fmla="*/ 2089451 w 2291829"/>
              <a:gd name="connsiteY4" fmla="*/ 4193627 h 4193627"/>
              <a:gd name="connsiteX5" fmla="*/ 8403 w 2291829"/>
              <a:gd name="connsiteY5" fmla="*/ 4193627 h 4193627"/>
              <a:gd name="connsiteX0" fmla="*/ 0 w 2291829"/>
              <a:gd name="connsiteY0" fmla="*/ 0 h 4193627"/>
              <a:gd name="connsiteX1" fmla="*/ 1838210 w 2291829"/>
              <a:gd name="connsiteY1" fmla="*/ 4796 h 4193627"/>
              <a:gd name="connsiteX2" fmla="*/ 2271201 w 2291829"/>
              <a:gd name="connsiteY2" fmla="*/ 426659 h 4193627"/>
              <a:gd name="connsiteX3" fmla="*/ 2291829 w 2291829"/>
              <a:gd name="connsiteY3" fmla="*/ 4193627 h 4193627"/>
              <a:gd name="connsiteX4" fmla="*/ 2089451 w 2291829"/>
              <a:gd name="connsiteY4" fmla="*/ 4193627 h 4193627"/>
              <a:gd name="connsiteX5" fmla="*/ 8403 w 2291829"/>
              <a:gd name="connsiteY5" fmla="*/ 4193627 h 4193627"/>
              <a:gd name="connsiteX0" fmla="*/ 0 w 2291829"/>
              <a:gd name="connsiteY0" fmla="*/ 0 h 4193627"/>
              <a:gd name="connsiteX1" fmla="*/ 1849471 w 2291829"/>
              <a:gd name="connsiteY1" fmla="*/ 4796 h 4193627"/>
              <a:gd name="connsiteX2" fmla="*/ 2271201 w 2291829"/>
              <a:gd name="connsiteY2" fmla="*/ 426659 h 4193627"/>
              <a:gd name="connsiteX3" fmla="*/ 2291829 w 2291829"/>
              <a:gd name="connsiteY3" fmla="*/ 4193627 h 4193627"/>
              <a:gd name="connsiteX4" fmla="*/ 2089451 w 2291829"/>
              <a:gd name="connsiteY4" fmla="*/ 4193627 h 4193627"/>
              <a:gd name="connsiteX5" fmla="*/ 8403 w 2291829"/>
              <a:gd name="connsiteY5" fmla="*/ 4193627 h 4193627"/>
              <a:gd name="connsiteX0" fmla="*/ 0 w 2291829"/>
              <a:gd name="connsiteY0" fmla="*/ 7046 h 4200673"/>
              <a:gd name="connsiteX1" fmla="*/ 1856979 w 2291829"/>
              <a:gd name="connsiteY1" fmla="*/ 0 h 4200673"/>
              <a:gd name="connsiteX2" fmla="*/ 2271201 w 2291829"/>
              <a:gd name="connsiteY2" fmla="*/ 433705 h 4200673"/>
              <a:gd name="connsiteX3" fmla="*/ 2291829 w 2291829"/>
              <a:gd name="connsiteY3" fmla="*/ 4200673 h 4200673"/>
              <a:gd name="connsiteX4" fmla="*/ 2089451 w 2291829"/>
              <a:gd name="connsiteY4" fmla="*/ 4200673 h 4200673"/>
              <a:gd name="connsiteX5" fmla="*/ 8403 w 2291829"/>
              <a:gd name="connsiteY5" fmla="*/ 4200673 h 4200673"/>
              <a:gd name="connsiteX0" fmla="*/ 0 w 2291829"/>
              <a:gd name="connsiteY0" fmla="*/ 7046 h 4200673"/>
              <a:gd name="connsiteX1" fmla="*/ 1817330 w 2291829"/>
              <a:gd name="connsiteY1" fmla="*/ 0 h 4200673"/>
              <a:gd name="connsiteX2" fmla="*/ 2271201 w 2291829"/>
              <a:gd name="connsiteY2" fmla="*/ 433705 h 4200673"/>
              <a:gd name="connsiteX3" fmla="*/ 2291829 w 2291829"/>
              <a:gd name="connsiteY3" fmla="*/ 4200673 h 4200673"/>
              <a:gd name="connsiteX4" fmla="*/ 2089451 w 2291829"/>
              <a:gd name="connsiteY4" fmla="*/ 4200673 h 4200673"/>
              <a:gd name="connsiteX5" fmla="*/ 8403 w 2291829"/>
              <a:gd name="connsiteY5" fmla="*/ 4200673 h 42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1829" h="4200673">
                <a:moveTo>
                  <a:pt x="0" y="7046"/>
                </a:moveTo>
                <a:lnTo>
                  <a:pt x="1817330" y="0"/>
                </a:lnTo>
                <a:cubicBezTo>
                  <a:pt x="2029353" y="204281"/>
                  <a:pt x="2134986" y="307481"/>
                  <a:pt x="2271201" y="433705"/>
                </a:cubicBezTo>
                <a:cubicBezTo>
                  <a:pt x="2272520" y="1747953"/>
                  <a:pt x="2287024" y="2924913"/>
                  <a:pt x="2291829" y="4200673"/>
                </a:cubicBezTo>
                <a:lnTo>
                  <a:pt x="2089451" y="4200673"/>
                </a:lnTo>
                <a:lnTo>
                  <a:pt x="8403" y="4200673"/>
                </a:lnTo>
              </a:path>
            </a:pathLst>
          </a:custGeom>
          <a:noFill/>
          <a:ln w="9525" cap="sq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Tx/>
              <a:buNone/>
            </a:pPr>
            <a:endParaRPr lang="en-US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F2B6AC2-3B92-DF16-433F-1EEF3C363AF9}"/>
              </a:ext>
            </a:extLst>
          </p:cNvPr>
          <p:cNvCxnSpPr>
            <a:cxnSpLocks/>
          </p:cNvCxnSpPr>
          <p:nvPr/>
        </p:nvCxnSpPr>
        <p:spPr>
          <a:xfrm>
            <a:off x="871134" y="5583073"/>
            <a:ext cx="0" cy="181971"/>
          </a:xfrm>
          <a:prstGeom prst="line">
            <a:avLst/>
          </a:prstGeom>
          <a:ln w="9525" cap="sq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4ED5163-3D05-6B26-B0B1-BFAAF0856053}"/>
              </a:ext>
            </a:extLst>
          </p:cNvPr>
          <p:cNvGrpSpPr/>
          <p:nvPr userDrawn="1"/>
        </p:nvGrpSpPr>
        <p:grpSpPr>
          <a:xfrm>
            <a:off x="4484586" y="2072422"/>
            <a:ext cx="53143" cy="1085389"/>
            <a:chOff x="2780760" y="2009831"/>
            <a:chExt cx="53143" cy="1085389"/>
          </a:xfrm>
        </p:grpSpPr>
        <p:grpSp>
          <p:nvGrpSpPr>
            <p:cNvPr id="91" name="Graphic 42">
              <a:extLst>
                <a:ext uri="{FF2B5EF4-FFF2-40B4-BE49-F238E27FC236}">
                  <a16:creationId xmlns:a16="http://schemas.microsoft.com/office/drawing/2014/main" id="{D17532A5-3206-47D3-F3E4-FCF4FE6CF9C8}"/>
                </a:ext>
              </a:extLst>
            </p:cNvPr>
            <p:cNvGrpSpPr/>
            <p:nvPr userDrawn="1"/>
          </p:nvGrpSpPr>
          <p:grpSpPr>
            <a:xfrm rot="16200000" flipH="1" flipV="1">
              <a:off x="2482218" y="2310772"/>
              <a:ext cx="650227" cy="48346"/>
              <a:chOff x="7926578" y="441451"/>
              <a:chExt cx="895032" cy="66548"/>
            </a:xfrm>
            <a:solidFill>
              <a:srgbClr val="75BF43">
                <a:alpha val="57000"/>
              </a:srgbClr>
            </a:solidFill>
          </p:grpSpPr>
          <p:sp>
            <p:nvSpPr>
              <p:cNvPr id="100" name="Freeform: Shape 33">
                <a:extLst>
                  <a:ext uri="{FF2B5EF4-FFF2-40B4-BE49-F238E27FC236}">
                    <a16:creationId xmlns:a16="http://schemas.microsoft.com/office/drawing/2014/main" id="{B0B85386-4CF9-82B2-9421-B4ECD1D812A6}"/>
                  </a:ext>
                </a:extLst>
              </p:cNvPr>
              <p:cNvSpPr/>
              <p:nvPr/>
            </p:nvSpPr>
            <p:spPr>
              <a:xfrm>
                <a:off x="8479726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34">
                <a:extLst>
                  <a:ext uri="{FF2B5EF4-FFF2-40B4-BE49-F238E27FC236}">
                    <a16:creationId xmlns:a16="http://schemas.microsoft.com/office/drawing/2014/main" id="{47DE61EA-AF8E-D986-9608-48F4EF274738}"/>
                  </a:ext>
                </a:extLst>
              </p:cNvPr>
              <p:cNvSpPr/>
              <p:nvPr/>
            </p:nvSpPr>
            <p:spPr>
              <a:xfrm>
                <a:off x="8437181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35">
                <a:extLst>
                  <a:ext uri="{FF2B5EF4-FFF2-40B4-BE49-F238E27FC236}">
                    <a16:creationId xmlns:a16="http://schemas.microsoft.com/office/drawing/2014/main" id="{CC3A6614-99BD-E99A-F065-D1F519ACCF5F}"/>
                  </a:ext>
                </a:extLst>
              </p:cNvPr>
              <p:cNvSpPr/>
              <p:nvPr/>
            </p:nvSpPr>
            <p:spPr>
              <a:xfrm>
                <a:off x="8394636" y="441451"/>
                <a:ext cx="89281" cy="66548"/>
              </a:xfrm>
              <a:custGeom>
                <a:avLst/>
                <a:gdLst>
                  <a:gd name="connsiteX0" fmla="*/ 68707 w 89281"/>
                  <a:gd name="connsiteY0" fmla="*/ 0 h 66548"/>
                  <a:gd name="connsiteX1" fmla="*/ 0 w 89281"/>
                  <a:gd name="connsiteY1" fmla="*/ 66548 h 66548"/>
                  <a:gd name="connsiteX2" fmla="*/ 20574 w 89281"/>
                  <a:gd name="connsiteY2" fmla="*/ 66548 h 66548"/>
                  <a:gd name="connsiteX3" fmla="*/ 89281 w 89281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1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574" y="66548"/>
                    </a:lnTo>
                    <a:lnTo>
                      <a:pt x="8928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36">
                <a:extLst>
                  <a:ext uri="{FF2B5EF4-FFF2-40B4-BE49-F238E27FC236}">
                    <a16:creationId xmlns:a16="http://schemas.microsoft.com/office/drawing/2014/main" id="{36815056-DF52-2214-262F-9997EF8BFDC6}"/>
                  </a:ext>
                </a:extLst>
              </p:cNvPr>
              <p:cNvSpPr/>
              <p:nvPr/>
            </p:nvSpPr>
            <p:spPr>
              <a:xfrm>
                <a:off x="8352091" y="441451"/>
                <a:ext cx="89280" cy="66548"/>
              </a:xfrm>
              <a:custGeom>
                <a:avLst/>
                <a:gdLst>
                  <a:gd name="connsiteX0" fmla="*/ 68707 w 89280"/>
                  <a:gd name="connsiteY0" fmla="*/ 0 h 66548"/>
                  <a:gd name="connsiteX1" fmla="*/ 0 w 89280"/>
                  <a:gd name="connsiteY1" fmla="*/ 66548 h 66548"/>
                  <a:gd name="connsiteX2" fmla="*/ 20574 w 89280"/>
                  <a:gd name="connsiteY2" fmla="*/ 66548 h 66548"/>
                  <a:gd name="connsiteX3" fmla="*/ 89281 w 89280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0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574" y="66548"/>
                    </a:lnTo>
                    <a:lnTo>
                      <a:pt x="8928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37">
                <a:extLst>
                  <a:ext uri="{FF2B5EF4-FFF2-40B4-BE49-F238E27FC236}">
                    <a16:creationId xmlns:a16="http://schemas.microsoft.com/office/drawing/2014/main" id="{E340630B-643E-E52C-DA27-7C37C99BFE01}"/>
                  </a:ext>
                </a:extLst>
              </p:cNvPr>
              <p:cNvSpPr/>
              <p:nvPr/>
            </p:nvSpPr>
            <p:spPr>
              <a:xfrm>
                <a:off x="8139303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38">
                <a:extLst>
                  <a:ext uri="{FF2B5EF4-FFF2-40B4-BE49-F238E27FC236}">
                    <a16:creationId xmlns:a16="http://schemas.microsoft.com/office/drawing/2014/main" id="{31516868-6FB9-4FCC-085C-B90575C9472B}"/>
                  </a:ext>
                </a:extLst>
              </p:cNvPr>
              <p:cNvSpPr/>
              <p:nvPr/>
            </p:nvSpPr>
            <p:spPr>
              <a:xfrm>
                <a:off x="8181847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39">
                <a:extLst>
                  <a:ext uri="{FF2B5EF4-FFF2-40B4-BE49-F238E27FC236}">
                    <a16:creationId xmlns:a16="http://schemas.microsoft.com/office/drawing/2014/main" id="{696AEC6A-DC4D-0F8B-13ED-A93D801BB9D0}"/>
                  </a:ext>
                </a:extLst>
              </p:cNvPr>
              <p:cNvSpPr/>
              <p:nvPr/>
            </p:nvSpPr>
            <p:spPr>
              <a:xfrm>
                <a:off x="8267001" y="441451"/>
                <a:ext cx="89280" cy="66548"/>
              </a:xfrm>
              <a:custGeom>
                <a:avLst/>
                <a:gdLst>
                  <a:gd name="connsiteX0" fmla="*/ 68643 w 89280"/>
                  <a:gd name="connsiteY0" fmla="*/ 0 h 66548"/>
                  <a:gd name="connsiteX1" fmla="*/ 0 w 89280"/>
                  <a:gd name="connsiteY1" fmla="*/ 66548 h 66548"/>
                  <a:gd name="connsiteX2" fmla="*/ 20574 w 89280"/>
                  <a:gd name="connsiteY2" fmla="*/ 66548 h 66548"/>
                  <a:gd name="connsiteX3" fmla="*/ 89281 w 89280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0" h="66548">
                    <a:moveTo>
                      <a:pt x="68643" y="0"/>
                    </a:moveTo>
                    <a:lnTo>
                      <a:pt x="0" y="66548"/>
                    </a:lnTo>
                    <a:lnTo>
                      <a:pt x="20574" y="66548"/>
                    </a:lnTo>
                    <a:lnTo>
                      <a:pt x="8928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40">
                <a:extLst>
                  <a:ext uri="{FF2B5EF4-FFF2-40B4-BE49-F238E27FC236}">
                    <a16:creationId xmlns:a16="http://schemas.microsoft.com/office/drawing/2014/main" id="{9BCA8187-E2FE-5617-C695-F68D711F37B2}"/>
                  </a:ext>
                </a:extLst>
              </p:cNvPr>
              <p:cNvSpPr/>
              <p:nvPr/>
            </p:nvSpPr>
            <p:spPr>
              <a:xfrm>
                <a:off x="8224393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41">
                <a:extLst>
                  <a:ext uri="{FF2B5EF4-FFF2-40B4-BE49-F238E27FC236}">
                    <a16:creationId xmlns:a16="http://schemas.microsoft.com/office/drawing/2014/main" id="{F987C515-545D-29C9-E15C-7CEDC1795B3C}"/>
                  </a:ext>
                </a:extLst>
              </p:cNvPr>
              <p:cNvSpPr/>
              <p:nvPr/>
            </p:nvSpPr>
            <p:spPr>
              <a:xfrm>
                <a:off x="8309546" y="441451"/>
                <a:ext cx="89281" cy="66548"/>
              </a:xfrm>
              <a:custGeom>
                <a:avLst/>
                <a:gdLst>
                  <a:gd name="connsiteX0" fmla="*/ 68644 w 89281"/>
                  <a:gd name="connsiteY0" fmla="*/ 0 h 66548"/>
                  <a:gd name="connsiteX1" fmla="*/ 0 w 89281"/>
                  <a:gd name="connsiteY1" fmla="*/ 66548 h 66548"/>
                  <a:gd name="connsiteX2" fmla="*/ 20574 w 89281"/>
                  <a:gd name="connsiteY2" fmla="*/ 66548 h 66548"/>
                  <a:gd name="connsiteX3" fmla="*/ 89281 w 89281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1" h="66548">
                    <a:moveTo>
                      <a:pt x="68644" y="0"/>
                    </a:moveTo>
                    <a:lnTo>
                      <a:pt x="0" y="66548"/>
                    </a:lnTo>
                    <a:lnTo>
                      <a:pt x="20574" y="66548"/>
                    </a:lnTo>
                    <a:lnTo>
                      <a:pt x="8928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42">
                <a:extLst>
                  <a:ext uri="{FF2B5EF4-FFF2-40B4-BE49-F238E27FC236}">
                    <a16:creationId xmlns:a16="http://schemas.microsoft.com/office/drawing/2014/main" id="{ED76B489-991C-6F0A-6EF8-9B45BCC8B1F5}"/>
                  </a:ext>
                </a:extLst>
              </p:cNvPr>
              <p:cNvSpPr/>
              <p:nvPr/>
            </p:nvSpPr>
            <p:spPr>
              <a:xfrm>
                <a:off x="8522271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43">
                <a:extLst>
                  <a:ext uri="{FF2B5EF4-FFF2-40B4-BE49-F238E27FC236}">
                    <a16:creationId xmlns:a16="http://schemas.microsoft.com/office/drawing/2014/main" id="{1ECA4D2F-008E-4D75-F9DA-B9D9FADD1473}"/>
                  </a:ext>
                </a:extLst>
              </p:cNvPr>
              <p:cNvSpPr/>
              <p:nvPr/>
            </p:nvSpPr>
            <p:spPr>
              <a:xfrm>
                <a:off x="8693975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44">
                <a:extLst>
                  <a:ext uri="{FF2B5EF4-FFF2-40B4-BE49-F238E27FC236}">
                    <a16:creationId xmlns:a16="http://schemas.microsoft.com/office/drawing/2014/main" id="{1C54F8AD-3182-BEB9-1A10-BA165455ECFB}"/>
                  </a:ext>
                </a:extLst>
              </p:cNvPr>
              <p:cNvSpPr/>
              <p:nvPr/>
            </p:nvSpPr>
            <p:spPr>
              <a:xfrm>
                <a:off x="8821610" y="508000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45">
                <a:extLst>
                  <a:ext uri="{FF2B5EF4-FFF2-40B4-BE49-F238E27FC236}">
                    <a16:creationId xmlns:a16="http://schemas.microsoft.com/office/drawing/2014/main" id="{7C60A748-189B-8F97-186F-77476230680D}"/>
                  </a:ext>
                </a:extLst>
              </p:cNvPr>
              <p:cNvSpPr/>
              <p:nvPr/>
            </p:nvSpPr>
            <p:spPr>
              <a:xfrm>
                <a:off x="8564816" y="441451"/>
                <a:ext cx="90868" cy="66548"/>
              </a:xfrm>
              <a:custGeom>
                <a:avLst/>
                <a:gdLst>
                  <a:gd name="connsiteX0" fmla="*/ 68707 w 90868"/>
                  <a:gd name="connsiteY0" fmla="*/ 0 h 66548"/>
                  <a:gd name="connsiteX1" fmla="*/ 0 w 90868"/>
                  <a:gd name="connsiteY1" fmla="*/ 66548 h 66548"/>
                  <a:gd name="connsiteX2" fmla="*/ 22161 w 90868"/>
                  <a:gd name="connsiteY2" fmla="*/ 66548 h 66548"/>
                  <a:gd name="connsiteX3" fmla="*/ 90868 w 90868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68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2161" y="66548"/>
                    </a:lnTo>
                    <a:lnTo>
                      <a:pt x="90868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46">
                <a:extLst>
                  <a:ext uri="{FF2B5EF4-FFF2-40B4-BE49-F238E27FC236}">
                    <a16:creationId xmlns:a16="http://schemas.microsoft.com/office/drawing/2014/main" id="{68348E86-AC87-7595-DB22-C091D2FD770C}"/>
                  </a:ext>
                </a:extLst>
              </p:cNvPr>
              <p:cNvSpPr/>
              <p:nvPr/>
            </p:nvSpPr>
            <p:spPr>
              <a:xfrm>
                <a:off x="8651430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47">
                <a:extLst>
                  <a:ext uri="{FF2B5EF4-FFF2-40B4-BE49-F238E27FC236}">
                    <a16:creationId xmlns:a16="http://schemas.microsoft.com/office/drawing/2014/main" id="{416A922F-B9E5-C09E-B82A-B805C7E71FBF}"/>
                  </a:ext>
                </a:extLst>
              </p:cNvPr>
              <p:cNvSpPr/>
              <p:nvPr/>
            </p:nvSpPr>
            <p:spPr>
              <a:xfrm>
                <a:off x="8608885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48">
                <a:extLst>
                  <a:ext uri="{FF2B5EF4-FFF2-40B4-BE49-F238E27FC236}">
                    <a16:creationId xmlns:a16="http://schemas.microsoft.com/office/drawing/2014/main" id="{913F67F1-B852-876C-1CFF-F76E708854DC}"/>
                  </a:ext>
                </a:extLst>
              </p:cNvPr>
              <p:cNvSpPr/>
              <p:nvPr/>
            </p:nvSpPr>
            <p:spPr>
              <a:xfrm>
                <a:off x="8096757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49">
                <a:extLst>
                  <a:ext uri="{FF2B5EF4-FFF2-40B4-BE49-F238E27FC236}">
                    <a16:creationId xmlns:a16="http://schemas.microsoft.com/office/drawing/2014/main" id="{3AB700D0-0B55-F1AA-E1C0-9C1672F0D420}"/>
                  </a:ext>
                </a:extLst>
              </p:cNvPr>
              <p:cNvSpPr/>
              <p:nvPr/>
            </p:nvSpPr>
            <p:spPr>
              <a:xfrm>
                <a:off x="8011668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50">
                <a:extLst>
                  <a:ext uri="{FF2B5EF4-FFF2-40B4-BE49-F238E27FC236}">
                    <a16:creationId xmlns:a16="http://schemas.microsoft.com/office/drawing/2014/main" id="{C9F9DFC0-95C6-27F8-6318-F774E100866A}"/>
                  </a:ext>
                </a:extLst>
              </p:cNvPr>
              <p:cNvSpPr/>
              <p:nvPr/>
            </p:nvSpPr>
            <p:spPr>
              <a:xfrm>
                <a:off x="8054213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51">
                <a:extLst>
                  <a:ext uri="{FF2B5EF4-FFF2-40B4-BE49-F238E27FC236}">
                    <a16:creationId xmlns:a16="http://schemas.microsoft.com/office/drawing/2014/main" id="{A0B56C42-D96F-2D47-CFC1-B2C17714E28E}"/>
                  </a:ext>
                </a:extLst>
              </p:cNvPr>
              <p:cNvSpPr/>
              <p:nvPr/>
            </p:nvSpPr>
            <p:spPr>
              <a:xfrm>
                <a:off x="7969122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52">
                <a:extLst>
                  <a:ext uri="{FF2B5EF4-FFF2-40B4-BE49-F238E27FC236}">
                    <a16:creationId xmlns:a16="http://schemas.microsoft.com/office/drawing/2014/main" id="{F7CCBCCF-623F-517B-F607-9717BDFD9DE9}"/>
                  </a:ext>
                </a:extLst>
              </p:cNvPr>
              <p:cNvSpPr/>
              <p:nvPr/>
            </p:nvSpPr>
            <p:spPr>
              <a:xfrm>
                <a:off x="7926578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E3DAEA9-4693-0240-9FFF-D6F1ACDE7A0E}"/>
                </a:ext>
              </a:extLst>
            </p:cNvPr>
            <p:cNvGrpSpPr/>
            <p:nvPr userDrawn="1"/>
          </p:nvGrpSpPr>
          <p:grpSpPr>
            <a:xfrm rot="10800000" flipV="1">
              <a:off x="2780760" y="2715971"/>
              <a:ext cx="53143" cy="379249"/>
              <a:chOff x="5390750" y="3681616"/>
              <a:chExt cx="73151" cy="522033"/>
            </a:xfrm>
          </p:grpSpPr>
          <p:sp>
            <p:nvSpPr>
              <p:cNvPr id="93" name="Freeform: Shape 26">
                <a:extLst>
                  <a:ext uri="{FF2B5EF4-FFF2-40B4-BE49-F238E27FC236}">
                    <a16:creationId xmlns:a16="http://schemas.microsoft.com/office/drawing/2014/main" id="{506AF8F5-9F8A-DDF2-7B0A-84AF69622978}"/>
                  </a:ext>
                </a:extLst>
              </p:cNvPr>
              <p:cNvSpPr/>
              <p:nvPr/>
            </p:nvSpPr>
            <p:spPr>
              <a:xfrm rot="16200000" flipH="1">
                <a:off x="5405100" y="3681616"/>
                <a:ext cx="43688" cy="43687"/>
              </a:xfrm>
              <a:custGeom>
                <a:avLst/>
                <a:gdLst>
                  <a:gd name="connsiteX0" fmla="*/ 0 w 43688"/>
                  <a:gd name="connsiteY0" fmla="*/ 0 h 43687"/>
                  <a:gd name="connsiteX1" fmla="*/ 43688 w 43688"/>
                  <a:gd name="connsiteY1" fmla="*/ 0 h 43687"/>
                  <a:gd name="connsiteX2" fmla="*/ 43688 w 43688"/>
                  <a:gd name="connsiteY2" fmla="*/ 43688 h 43687"/>
                  <a:gd name="connsiteX3" fmla="*/ 0 w 43688"/>
                  <a:gd name="connsiteY3" fmla="*/ 43688 h 4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688" h="43687">
                    <a:moveTo>
                      <a:pt x="0" y="0"/>
                    </a:moveTo>
                    <a:lnTo>
                      <a:pt x="43688" y="0"/>
                    </a:lnTo>
                    <a:lnTo>
                      <a:pt x="43688" y="43688"/>
                    </a:lnTo>
                    <a:lnTo>
                      <a:pt x="0" y="43688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27">
                <a:extLst>
                  <a:ext uri="{FF2B5EF4-FFF2-40B4-BE49-F238E27FC236}">
                    <a16:creationId xmlns:a16="http://schemas.microsoft.com/office/drawing/2014/main" id="{EA01BE0D-17F2-028B-1700-8766ED9B57A5}"/>
                  </a:ext>
                </a:extLst>
              </p:cNvPr>
              <p:cNvSpPr/>
              <p:nvPr/>
            </p:nvSpPr>
            <p:spPr>
              <a:xfrm rot="16200000" flipH="1">
                <a:off x="5426469" y="4081062"/>
                <a:ext cx="4381" cy="41656"/>
              </a:xfrm>
              <a:custGeom>
                <a:avLst/>
                <a:gdLst>
                  <a:gd name="connsiteX0" fmla="*/ 0 w 4381"/>
                  <a:gd name="connsiteY0" fmla="*/ 0 h 41656"/>
                  <a:gd name="connsiteX1" fmla="*/ 4381 w 4381"/>
                  <a:gd name="connsiteY1" fmla="*/ 0 h 41656"/>
                  <a:gd name="connsiteX2" fmla="*/ 4381 w 4381"/>
                  <a:gd name="connsiteY2" fmla="*/ 41656 h 41656"/>
                  <a:gd name="connsiteX3" fmla="*/ 0 w 4381"/>
                  <a:gd name="connsiteY3" fmla="*/ 41656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" h="41656">
                    <a:moveTo>
                      <a:pt x="0" y="0"/>
                    </a:moveTo>
                    <a:lnTo>
                      <a:pt x="4381" y="0"/>
                    </a:lnTo>
                    <a:lnTo>
                      <a:pt x="4381" y="41656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28">
                <a:extLst>
                  <a:ext uri="{FF2B5EF4-FFF2-40B4-BE49-F238E27FC236}">
                    <a16:creationId xmlns:a16="http://schemas.microsoft.com/office/drawing/2014/main" id="{CAF6ECA0-9F28-1EDC-4DC1-4D446AD661A2}"/>
                  </a:ext>
                </a:extLst>
              </p:cNvPr>
              <p:cNvSpPr/>
              <p:nvPr/>
            </p:nvSpPr>
            <p:spPr>
              <a:xfrm rot="16200000" flipH="1">
                <a:off x="5426469" y="4021394"/>
                <a:ext cx="4381" cy="41656"/>
              </a:xfrm>
              <a:custGeom>
                <a:avLst/>
                <a:gdLst>
                  <a:gd name="connsiteX0" fmla="*/ 0 w 4381"/>
                  <a:gd name="connsiteY0" fmla="*/ 0 h 41656"/>
                  <a:gd name="connsiteX1" fmla="*/ 4381 w 4381"/>
                  <a:gd name="connsiteY1" fmla="*/ 0 h 41656"/>
                  <a:gd name="connsiteX2" fmla="*/ 4381 w 4381"/>
                  <a:gd name="connsiteY2" fmla="*/ 41656 h 41656"/>
                  <a:gd name="connsiteX3" fmla="*/ 0 w 4381"/>
                  <a:gd name="connsiteY3" fmla="*/ 41656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" h="41656">
                    <a:moveTo>
                      <a:pt x="0" y="0"/>
                    </a:moveTo>
                    <a:lnTo>
                      <a:pt x="4381" y="0"/>
                    </a:lnTo>
                    <a:lnTo>
                      <a:pt x="4381" y="41656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29">
                <a:extLst>
                  <a:ext uri="{FF2B5EF4-FFF2-40B4-BE49-F238E27FC236}">
                    <a16:creationId xmlns:a16="http://schemas.microsoft.com/office/drawing/2014/main" id="{90CB1D3C-C184-5CDB-8938-9FA8A06BE57C}"/>
                  </a:ext>
                </a:extLst>
              </p:cNvPr>
              <p:cNvSpPr/>
              <p:nvPr/>
            </p:nvSpPr>
            <p:spPr>
              <a:xfrm rot="16200000" flipH="1">
                <a:off x="5426469" y="3902056"/>
                <a:ext cx="4381" cy="41656"/>
              </a:xfrm>
              <a:custGeom>
                <a:avLst/>
                <a:gdLst>
                  <a:gd name="connsiteX0" fmla="*/ 0 w 4381"/>
                  <a:gd name="connsiteY0" fmla="*/ 0 h 41656"/>
                  <a:gd name="connsiteX1" fmla="*/ 4381 w 4381"/>
                  <a:gd name="connsiteY1" fmla="*/ 0 h 41656"/>
                  <a:gd name="connsiteX2" fmla="*/ 4381 w 4381"/>
                  <a:gd name="connsiteY2" fmla="*/ 41656 h 41656"/>
                  <a:gd name="connsiteX3" fmla="*/ 0 w 4381"/>
                  <a:gd name="connsiteY3" fmla="*/ 41656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" h="41656">
                    <a:moveTo>
                      <a:pt x="0" y="0"/>
                    </a:moveTo>
                    <a:lnTo>
                      <a:pt x="4381" y="0"/>
                    </a:lnTo>
                    <a:lnTo>
                      <a:pt x="4381" y="41656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30">
                <a:extLst>
                  <a:ext uri="{FF2B5EF4-FFF2-40B4-BE49-F238E27FC236}">
                    <a16:creationId xmlns:a16="http://schemas.microsoft.com/office/drawing/2014/main" id="{56F9B5A9-7375-D5BA-5B92-F10065906C15}"/>
                  </a:ext>
                </a:extLst>
              </p:cNvPr>
              <p:cNvSpPr/>
              <p:nvPr/>
            </p:nvSpPr>
            <p:spPr>
              <a:xfrm rot="10800000" flipH="1">
                <a:off x="5407069" y="4165549"/>
                <a:ext cx="42418" cy="38100"/>
              </a:xfrm>
              <a:custGeom>
                <a:avLst/>
                <a:gdLst>
                  <a:gd name="connsiteX0" fmla="*/ 0 w 42418"/>
                  <a:gd name="connsiteY0" fmla="*/ 0 h 38100"/>
                  <a:gd name="connsiteX1" fmla="*/ 42418 w 42418"/>
                  <a:gd name="connsiteY1" fmla="*/ 0 h 38100"/>
                  <a:gd name="connsiteX2" fmla="*/ 42418 w 42418"/>
                  <a:gd name="connsiteY2" fmla="*/ 38100 h 38100"/>
                  <a:gd name="connsiteX3" fmla="*/ 0 w 42418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18" h="38100">
                    <a:moveTo>
                      <a:pt x="0" y="0"/>
                    </a:moveTo>
                    <a:lnTo>
                      <a:pt x="42418" y="0"/>
                    </a:lnTo>
                    <a:lnTo>
                      <a:pt x="42418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31">
                <a:extLst>
                  <a:ext uri="{FF2B5EF4-FFF2-40B4-BE49-F238E27FC236}">
                    <a16:creationId xmlns:a16="http://schemas.microsoft.com/office/drawing/2014/main" id="{4D85B59C-5D3F-D11B-24B6-C43908B4E0AE}"/>
                  </a:ext>
                </a:extLst>
              </p:cNvPr>
              <p:cNvSpPr/>
              <p:nvPr/>
            </p:nvSpPr>
            <p:spPr>
              <a:xfrm rot="16200000" flipH="1">
                <a:off x="5407387" y="3776295"/>
                <a:ext cx="39878" cy="73151"/>
              </a:xfrm>
              <a:custGeom>
                <a:avLst/>
                <a:gdLst>
                  <a:gd name="connsiteX0" fmla="*/ 39878 w 39878"/>
                  <a:gd name="connsiteY0" fmla="*/ 38671 h 73151"/>
                  <a:gd name="connsiteX1" fmla="*/ 2413 w 39878"/>
                  <a:gd name="connsiteY1" fmla="*/ 73152 h 73151"/>
                  <a:gd name="connsiteX2" fmla="*/ 0 w 39878"/>
                  <a:gd name="connsiteY2" fmla="*/ 69913 h 73151"/>
                  <a:gd name="connsiteX3" fmla="*/ 36131 w 39878"/>
                  <a:gd name="connsiteY3" fmla="*/ 36576 h 73151"/>
                  <a:gd name="connsiteX4" fmla="*/ 0 w 39878"/>
                  <a:gd name="connsiteY4" fmla="*/ 3238 h 73151"/>
                  <a:gd name="connsiteX5" fmla="*/ 2413 w 39878"/>
                  <a:gd name="connsiteY5" fmla="*/ 0 h 73151"/>
                  <a:gd name="connsiteX6" fmla="*/ 39878 w 39878"/>
                  <a:gd name="connsiteY6" fmla="*/ 34481 h 73151"/>
                  <a:gd name="connsiteX7" fmla="*/ 39878 w 39878"/>
                  <a:gd name="connsiteY7" fmla="*/ 38671 h 73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78" h="73151">
                    <a:moveTo>
                      <a:pt x="39878" y="38671"/>
                    </a:moveTo>
                    <a:lnTo>
                      <a:pt x="2413" y="73152"/>
                    </a:lnTo>
                    <a:lnTo>
                      <a:pt x="0" y="69913"/>
                    </a:lnTo>
                    <a:lnTo>
                      <a:pt x="36131" y="36576"/>
                    </a:lnTo>
                    <a:lnTo>
                      <a:pt x="0" y="3238"/>
                    </a:lnTo>
                    <a:lnTo>
                      <a:pt x="2413" y="0"/>
                    </a:lnTo>
                    <a:lnTo>
                      <a:pt x="39878" y="34481"/>
                    </a:lnTo>
                    <a:lnTo>
                      <a:pt x="39878" y="3867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32">
                <a:extLst>
                  <a:ext uri="{FF2B5EF4-FFF2-40B4-BE49-F238E27FC236}">
                    <a16:creationId xmlns:a16="http://schemas.microsoft.com/office/drawing/2014/main" id="{349E8265-C436-3C38-E109-AAD3D191AFF5}"/>
                  </a:ext>
                </a:extLst>
              </p:cNvPr>
              <p:cNvSpPr/>
              <p:nvPr/>
            </p:nvSpPr>
            <p:spPr>
              <a:xfrm rot="16200000" flipH="1">
                <a:off x="5426469" y="3961725"/>
                <a:ext cx="4381" cy="41656"/>
              </a:xfrm>
              <a:custGeom>
                <a:avLst/>
                <a:gdLst>
                  <a:gd name="connsiteX0" fmla="*/ 0 w 4381"/>
                  <a:gd name="connsiteY0" fmla="*/ 0 h 41656"/>
                  <a:gd name="connsiteX1" fmla="*/ 4381 w 4381"/>
                  <a:gd name="connsiteY1" fmla="*/ 0 h 41656"/>
                  <a:gd name="connsiteX2" fmla="*/ 4381 w 4381"/>
                  <a:gd name="connsiteY2" fmla="*/ 41656 h 41656"/>
                  <a:gd name="connsiteX3" fmla="*/ 0 w 4381"/>
                  <a:gd name="connsiteY3" fmla="*/ 41656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" h="41656">
                    <a:moveTo>
                      <a:pt x="0" y="0"/>
                    </a:moveTo>
                    <a:lnTo>
                      <a:pt x="4381" y="0"/>
                    </a:lnTo>
                    <a:lnTo>
                      <a:pt x="4381" y="41656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22" name="Text Placeholder 121">
            <a:extLst>
              <a:ext uri="{FF2B5EF4-FFF2-40B4-BE49-F238E27FC236}">
                <a16:creationId xmlns:a16="http://schemas.microsoft.com/office/drawing/2014/main" id="{FFC28437-D28C-789A-C3FC-A6FE761726C6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907820" y="4206240"/>
            <a:ext cx="3578770" cy="274320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FontTx/>
              <a:buNone/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Company Name /  logo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5FE5F529-B26E-A435-3B04-0D95BA357BF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1537" y="1629322"/>
            <a:ext cx="864114" cy="69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C597A72-FD48-08AC-B78F-89A1EBA1D40D}"/>
              </a:ext>
            </a:extLst>
          </p:cNvPr>
          <p:cNvGrpSpPr/>
          <p:nvPr userDrawn="1"/>
        </p:nvGrpSpPr>
        <p:grpSpPr>
          <a:xfrm>
            <a:off x="9268630" y="2151971"/>
            <a:ext cx="53143" cy="1085389"/>
            <a:chOff x="2780760" y="2009831"/>
            <a:chExt cx="53143" cy="1085389"/>
          </a:xfrm>
        </p:grpSpPr>
        <p:grpSp>
          <p:nvGrpSpPr>
            <p:cNvPr id="159" name="Graphic 42">
              <a:extLst>
                <a:ext uri="{FF2B5EF4-FFF2-40B4-BE49-F238E27FC236}">
                  <a16:creationId xmlns:a16="http://schemas.microsoft.com/office/drawing/2014/main" id="{85376E6D-6B2F-CED2-1ABF-B78F265E9734}"/>
                </a:ext>
              </a:extLst>
            </p:cNvPr>
            <p:cNvGrpSpPr/>
            <p:nvPr userDrawn="1"/>
          </p:nvGrpSpPr>
          <p:grpSpPr>
            <a:xfrm rot="16200000" flipH="1" flipV="1">
              <a:off x="2482218" y="2310772"/>
              <a:ext cx="650227" cy="48346"/>
              <a:chOff x="7926578" y="441451"/>
              <a:chExt cx="895032" cy="66548"/>
            </a:xfrm>
            <a:solidFill>
              <a:srgbClr val="75BF43">
                <a:alpha val="57000"/>
              </a:srgbClr>
            </a:solidFill>
          </p:grpSpPr>
          <p:sp>
            <p:nvSpPr>
              <p:cNvPr id="168" name="Freeform: Shape 33">
                <a:extLst>
                  <a:ext uri="{FF2B5EF4-FFF2-40B4-BE49-F238E27FC236}">
                    <a16:creationId xmlns:a16="http://schemas.microsoft.com/office/drawing/2014/main" id="{895D99E3-192A-2C6A-6E60-2257DFFC1AA7}"/>
                  </a:ext>
                </a:extLst>
              </p:cNvPr>
              <p:cNvSpPr/>
              <p:nvPr/>
            </p:nvSpPr>
            <p:spPr>
              <a:xfrm>
                <a:off x="8479726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34">
                <a:extLst>
                  <a:ext uri="{FF2B5EF4-FFF2-40B4-BE49-F238E27FC236}">
                    <a16:creationId xmlns:a16="http://schemas.microsoft.com/office/drawing/2014/main" id="{64660769-1FDE-46A5-EAC2-61F3ECDE4BDE}"/>
                  </a:ext>
                </a:extLst>
              </p:cNvPr>
              <p:cNvSpPr/>
              <p:nvPr/>
            </p:nvSpPr>
            <p:spPr>
              <a:xfrm>
                <a:off x="8437181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35">
                <a:extLst>
                  <a:ext uri="{FF2B5EF4-FFF2-40B4-BE49-F238E27FC236}">
                    <a16:creationId xmlns:a16="http://schemas.microsoft.com/office/drawing/2014/main" id="{5086FB59-7AB9-2004-32B9-D198D2453417}"/>
                  </a:ext>
                </a:extLst>
              </p:cNvPr>
              <p:cNvSpPr/>
              <p:nvPr/>
            </p:nvSpPr>
            <p:spPr>
              <a:xfrm>
                <a:off x="8394636" y="441451"/>
                <a:ext cx="89281" cy="66548"/>
              </a:xfrm>
              <a:custGeom>
                <a:avLst/>
                <a:gdLst>
                  <a:gd name="connsiteX0" fmla="*/ 68707 w 89281"/>
                  <a:gd name="connsiteY0" fmla="*/ 0 h 66548"/>
                  <a:gd name="connsiteX1" fmla="*/ 0 w 89281"/>
                  <a:gd name="connsiteY1" fmla="*/ 66548 h 66548"/>
                  <a:gd name="connsiteX2" fmla="*/ 20574 w 89281"/>
                  <a:gd name="connsiteY2" fmla="*/ 66548 h 66548"/>
                  <a:gd name="connsiteX3" fmla="*/ 89281 w 89281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1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574" y="66548"/>
                    </a:lnTo>
                    <a:lnTo>
                      <a:pt x="8928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36">
                <a:extLst>
                  <a:ext uri="{FF2B5EF4-FFF2-40B4-BE49-F238E27FC236}">
                    <a16:creationId xmlns:a16="http://schemas.microsoft.com/office/drawing/2014/main" id="{5992051C-D273-E645-6C1A-BD44D1E159EF}"/>
                  </a:ext>
                </a:extLst>
              </p:cNvPr>
              <p:cNvSpPr/>
              <p:nvPr/>
            </p:nvSpPr>
            <p:spPr>
              <a:xfrm>
                <a:off x="8352091" y="441451"/>
                <a:ext cx="89280" cy="66548"/>
              </a:xfrm>
              <a:custGeom>
                <a:avLst/>
                <a:gdLst>
                  <a:gd name="connsiteX0" fmla="*/ 68707 w 89280"/>
                  <a:gd name="connsiteY0" fmla="*/ 0 h 66548"/>
                  <a:gd name="connsiteX1" fmla="*/ 0 w 89280"/>
                  <a:gd name="connsiteY1" fmla="*/ 66548 h 66548"/>
                  <a:gd name="connsiteX2" fmla="*/ 20574 w 89280"/>
                  <a:gd name="connsiteY2" fmla="*/ 66548 h 66548"/>
                  <a:gd name="connsiteX3" fmla="*/ 89281 w 89280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0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574" y="66548"/>
                    </a:lnTo>
                    <a:lnTo>
                      <a:pt x="8928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2" name="Freeform: Shape 37">
                <a:extLst>
                  <a:ext uri="{FF2B5EF4-FFF2-40B4-BE49-F238E27FC236}">
                    <a16:creationId xmlns:a16="http://schemas.microsoft.com/office/drawing/2014/main" id="{19560546-3494-2D2C-16B6-521343A7A587}"/>
                  </a:ext>
                </a:extLst>
              </p:cNvPr>
              <p:cNvSpPr/>
              <p:nvPr/>
            </p:nvSpPr>
            <p:spPr>
              <a:xfrm>
                <a:off x="8139303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38">
                <a:extLst>
                  <a:ext uri="{FF2B5EF4-FFF2-40B4-BE49-F238E27FC236}">
                    <a16:creationId xmlns:a16="http://schemas.microsoft.com/office/drawing/2014/main" id="{456DF8BF-34F7-A50D-79FD-4006FCA133DB}"/>
                  </a:ext>
                </a:extLst>
              </p:cNvPr>
              <p:cNvSpPr/>
              <p:nvPr/>
            </p:nvSpPr>
            <p:spPr>
              <a:xfrm>
                <a:off x="8181847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39">
                <a:extLst>
                  <a:ext uri="{FF2B5EF4-FFF2-40B4-BE49-F238E27FC236}">
                    <a16:creationId xmlns:a16="http://schemas.microsoft.com/office/drawing/2014/main" id="{E0AFAD36-9985-C723-9931-10D17819D444}"/>
                  </a:ext>
                </a:extLst>
              </p:cNvPr>
              <p:cNvSpPr/>
              <p:nvPr/>
            </p:nvSpPr>
            <p:spPr>
              <a:xfrm>
                <a:off x="8267001" y="441451"/>
                <a:ext cx="89280" cy="66548"/>
              </a:xfrm>
              <a:custGeom>
                <a:avLst/>
                <a:gdLst>
                  <a:gd name="connsiteX0" fmla="*/ 68643 w 89280"/>
                  <a:gd name="connsiteY0" fmla="*/ 0 h 66548"/>
                  <a:gd name="connsiteX1" fmla="*/ 0 w 89280"/>
                  <a:gd name="connsiteY1" fmla="*/ 66548 h 66548"/>
                  <a:gd name="connsiteX2" fmla="*/ 20574 w 89280"/>
                  <a:gd name="connsiteY2" fmla="*/ 66548 h 66548"/>
                  <a:gd name="connsiteX3" fmla="*/ 89281 w 89280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0" h="66548">
                    <a:moveTo>
                      <a:pt x="68643" y="0"/>
                    </a:moveTo>
                    <a:lnTo>
                      <a:pt x="0" y="66548"/>
                    </a:lnTo>
                    <a:lnTo>
                      <a:pt x="20574" y="66548"/>
                    </a:lnTo>
                    <a:lnTo>
                      <a:pt x="8928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40">
                <a:extLst>
                  <a:ext uri="{FF2B5EF4-FFF2-40B4-BE49-F238E27FC236}">
                    <a16:creationId xmlns:a16="http://schemas.microsoft.com/office/drawing/2014/main" id="{B0BAA28A-08D2-3863-4EA3-A5550B95FDB2}"/>
                  </a:ext>
                </a:extLst>
              </p:cNvPr>
              <p:cNvSpPr/>
              <p:nvPr/>
            </p:nvSpPr>
            <p:spPr>
              <a:xfrm>
                <a:off x="8224393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41">
                <a:extLst>
                  <a:ext uri="{FF2B5EF4-FFF2-40B4-BE49-F238E27FC236}">
                    <a16:creationId xmlns:a16="http://schemas.microsoft.com/office/drawing/2014/main" id="{336621E2-A09F-777F-68DD-421CEB384061}"/>
                  </a:ext>
                </a:extLst>
              </p:cNvPr>
              <p:cNvSpPr/>
              <p:nvPr/>
            </p:nvSpPr>
            <p:spPr>
              <a:xfrm>
                <a:off x="8309546" y="441451"/>
                <a:ext cx="89281" cy="66548"/>
              </a:xfrm>
              <a:custGeom>
                <a:avLst/>
                <a:gdLst>
                  <a:gd name="connsiteX0" fmla="*/ 68644 w 89281"/>
                  <a:gd name="connsiteY0" fmla="*/ 0 h 66548"/>
                  <a:gd name="connsiteX1" fmla="*/ 0 w 89281"/>
                  <a:gd name="connsiteY1" fmla="*/ 66548 h 66548"/>
                  <a:gd name="connsiteX2" fmla="*/ 20574 w 89281"/>
                  <a:gd name="connsiteY2" fmla="*/ 66548 h 66548"/>
                  <a:gd name="connsiteX3" fmla="*/ 89281 w 89281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1" h="66548">
                    <a:moveTo>
                      <a:pt x="68644" y="0"/>
                    </a:moveTo>
                    <a:lnTo>
                      <a:pt x="0" y="66548"/>
                    </a:lnTo>
                    <a:lnTo>
                      <a:pt x="20574" y="66548"/>
                    </a:lnTo>
                    <a:lnTo>
                      <a:pt x="8928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42">
                <a:extLst>
                  <a:ext uri="{FF2B5EF4-FFF2-40B4-BE49-F238E27FC236}">
                    <a16:creationId xmlns:a16="http://schemas.microsoft.com/office/drawing/2014/main" id="{EA130766-8061-BAB8-AE82-233216AE5A52}"/>
                  </a:ext>
                </a:extLst>
              </p:cNvPr>
              <p:cNvSpPr/>
              <p:nvPr/>
            </p:nvSpPr>
            <p:spPr>
              <a:xfrm>
                <a:off x="8522271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43">
                <a:extLst>
                  <a:ext uri="{FF2B5EF4-FFF2-40B4-BE49-F238E27FC236}">
                    <a16:creationId xmlns:a16="http://schemas.microsoft.com/office/drawing/2014/main" id="{8DC5AEE3-83C6-B814-BDB3-701707A65973}"/>
                  </a:ext>
                </a:extLst>
              </p:cNvPr>
              <p:cNvSpPr/>
              <p:nvPr/>
            </p:nvSpPr>
            <p:spPr>
              <a:xfrm>
                <a:off x="8693975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44">
                <a:extLst>
                  <a:ext uri="{FF2B5EF4-FFF2-40B4-BE49-F238E27FC236}">
                    <a16:creationId xmlns:a16="http://schemas.microsoft.com/office/drawing/2014/main" id="{68492AEF-DA3C-D927-52EA-F708733C06C3}"/>
                  </a:ext>
                </a:extLst>
              </p:cNvPr>
              <p:cNvSpPr/>
              <p:nvPr/>
            </p:nvSpPr>
            <p:spPr>
              <a:xfrm>
                <a:off x="8821610" y="508000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45">
                <a:extLst>
                  <a:ext uri="{FF2B5EF4-FFF2-40B4-BE49-F238E27FC236}">
                    <a16:creationId xmlns:a16="http://schemas.microsoft.com/office/drawing/2014/main" id="{C769ECFE-AA2E-D69F-36AC-90469967E124}"/>
                  </a:ext>
                </a:extLst>
              </p:cNvPr>
              <p:cNvSpPr/>
              <p:nvPr/>
            </p:nvSpPr>
            <p:spPr>
              <a:xfrm>
                <a:off x="8564816" y="441451"/>
                <a:ext cx="90868" cy="66548"/>
              </a:xfrm>
              <a:custGeom>
                <a:avLst/>
                <a:gdLst>
                  <a:gd name="connsiteX0" fmla="*/ 68707 w 90868"/>
                  <a:gd name="connsiteY0" fmla="*/ 0 h 66548"/>
                  <a:gd name="connsiteX1" fmla="*/ 0 w 90868"/>
                  <a:gd name="connsiteY1" fmla="*/ 66548 h 66548"/>
                  <a:gd name="connsiteX2" fmla="*/ 22161 w 90868"/>
                  <a:gd name="connsiteY2" fmla="*/ 66548 h 66548"/>
                  <a:gd name="connsiteX3" fmla="*/ 90868 w 90868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68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2161" y="66548"/>
                    </a:lnTo>
                    <a:lnTo>
                      <a:pt x="90868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46">
                <a:extLst>
                  <a:ext uri="{FF2B5EF4-FFF2-40B4-BE49-F238E27FC236}">
                    <a16:creationId xmlns:a16="http://schemas.microsoft.com/office/drawing/2014/main" id="{EE1FC910-6EF9-394E-746A-A5273E158D77}"/>
                  </a:ext>
                </a:extLst>
              </p:cNvPr>
              <p:cNvSpPr/>
              <p:nvPr/>
            </p:nvSpPr>
            <p:spPr>
              <a:xfrm>
                <a:off x="8651430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47">
                <a:extLst>
                  <a:ext uri="{FF2B5EF4-FFF2-40B4-BE49-F238E27FC236}">
                    <a16:creationId xmlns:a16="http://schemas.microsoft.com/office/drawing/2014/main" id="{ACF580BF-F716-0F80-0A44-0B93FA980FEB}"/>
                  </a:ext>
                </a:extLst>
              </p:cNvPr>
              <p:cNvSpPr/>
              <p:nvPr/>
            </p:nvSpPr>
            <p:spPr>
              <a:xfrm>
                <a:off x="8608885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48">
                <a:extLst>
                  <a:ext uri="{FF2B5EF4-FFF2-40B4-BE49-F238E27FC236}">
                    <a16:creationId xmlns:a16="http://schemas.microsoft.com/office/drawing/2014/main" id="{1EFE3163-5037-35FA-68F5-546096ED2A1E}"/>
                  </a:ext>
                </a:extLst>
              </p:cNvPr>
              <p:cNvSpPr/>
              <p:nvPr/>
            </p:nvSpPr>
            <p:spPr>
              <a:xfrm>
                <a:off x="8096757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49">
                <a:extLst>
                  <a:ext uri="{FF2B5EF4-FFF2-40B4-BE49-F238E27FC236}">
                    <a16:creationId xmlns:a16="http://schemas.microsoft.com/office/drawing/2014/main" id="{4574BA0F-9929-EAD5-4E03-F54803DAE7B7}"/>
                  </a:ext>
                </a:extLst>
              </p:cNvPr>
              <p:cNvSpPr/>
              <p:nvPr/>
            </p:nvSpPr>
            <p:spPr>
              <a:xfrm>
                <a:off x="8011668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50">
                <a:extLst>
                  <a:ext uri="{FF2B5EF4-FFF2-40B4-BE49-F238E27FC236}">
                    <a16:creationId xmlns:a16="http://schemas.microsoft.com/office/drawing/2014/main" id="{588C1B01-59C0-951F-D27E-2D2788A54F57}"/>
                  </a:ext>
                </a:extLst>
              </p:cNvPr>
              <p:cNvSpPr/>
              <p:nvPr/>
            </p:nvSpPr>
            <p:spPr>
              <a:xfrm>
                <a:off x="8054213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51">
                <a:extLst>
                  <a:ext uri="{FF2B5EF4-FFF2-40B4-BE49-F238E27FC236}">
                    <a16:creationId xmlns:a16="http://schemas.microsoft.com/office/drawing/2014/main" id="{DCF3EC5A-866A-1323-F9BB-AE48285FAA39}"/>
                  </a:ext>
                </a:extLst>
              </p:cNvPr>
              <p:cNvSpPr/>
              <p:nvPr/>
            </p:nvSpPr>
            <p:spPr>
              <a:xfrm>
                <a:off x="7969122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52">
                <a:extLst>
                  <a:ext uri="{FF2B5EF4-FFF2-40B4-BE49-F238E27FC236}">
                    <a16:creationId xmlns:a16="http://schemas.microsoft.com/office/drawing/2014/main" id="{670246AD-8541-ACC1-2818-82650DCE3FA3}"/>
                  </a:ext>
                </a:extLst>
              </p:cNvPr>
              <p:cNvSpPr/>
              <p:nvPr/>
            </p:nvSpPr>
            <p:spPr>
              <a:xfrm>
                <a:off x="7926578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9364DEBF-23F4-B40F-BEF2-D8B5F6DBD28D}"/>
                </a:ext>
              </a:extLst>
            </p:cNvPr>
            <p:cNvGrpSpPr/>
            <p:nvPr userDrawn="1"/>
          </p:nvGrpSpPr>
          <p:grpSpPr>
            <a:xfrm rot="10800000" flipV="1">
              <a:off x="2780760" y="2715971"/>
              <a:ext cx="53143" cy="379249"/>
              <a:chOff x="5390750" y="3681616"/>
              <a:chExt cx="73151" cy="522033"/>
            </a:xfrm>
          </p:grpSpPr>
          <p:sp>
            <p:nvSpPr>
              <p:cNvPr id="161" name="Freeform: Shape 26">
                <a:extLst>
                  <a:ext uri="{FF2B5EF4-FFF2-40B4-BE49-F238E27FC236}">
                    <a16:creationId xmlns:a16="http://schemas.microsoft.com/office/drawing/2014/main" id="{B2F94241-5A17-29FC-962E-4679ECA0AD98}"/>
                  </a:ext>
                </a:extLst>
              </p:cNvPr>
              <p:cNvSpPr/>
              <p:nvPr/>
            </p:nvSpPr>
            <p:spPr>
              <a:xfrm rot="16200000" flipH="1">
                <a:off x="5405100" y="3681616"/>
                <a:ext cx="43688" cy="43687"/>
              </a:xfrm>
              <a:custGeom>
                <a:avLst/>
                <a:gdLst>
                  <a:gd name="connsiteX0" fmla="*/ 0 w 43688"/>
                  <a:gd name="connsiteY0" fmla="*/ 0 h 43687"/>
                  <a:gd name="connsiteX1" fmla="*/ 43688 w 43688"/>
                  <a:gd name="connsiteY1" fmla="*/ 0 h 43687"/>
                  <a:gd name="connsiteX2" fmla="*/ 43688 w 43688"/>
                  <a:gd name="connsiteY2" fmla="*/ 43688 h 43687"/>
                  <a:gd name="connsiteX3" fmla="*/ 0 w 43688"/>
                  <a:gd name="connsiteY3" fmla="*/ 43688 h 4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688" h="43687">
                    <a:moveTo>
                      <a:pt x="0" y="0"/>
                    </a:moveTo>
                    <a:lnTo>
                      <a:pt x="43688" y="0"/>
                    </a:lnTo>
                    <a:lnTo>
                      <a:pt x="43688" y="43688"/>
                    </a:lnTo>
                    <a:lnTo>
                      <a:pt x="0" y="43688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27">
                <a:extLst>
                  <a:ext uri="{FF2B5EF4-FFF2-40B4-BE49-F238E27FC236}">
                    <a16:creationId xmlns:a16="http://schemas.microsoft.com/office/drawing/2014/main" id="{A7C235C2-64EB-8F59-B58C-C8F8E7A1E533}"/>
                  </a:ext>
                </a:extLst>
              </p:cNvPr>
              <p:cNvSpPr/>
              <p:nvPr/>
            </p:nvSpPr>
            <p:spPr>
              <a:xfrm rot="16200000" flipH="1">
                <a:off x="5426469" y="4081062"/>
                <a:ext cx="4381" cy="41656"/>
              </a:xfrm>
              <a:custGeom>
                <a:avLst/>
                <a:gdLst>
                  <a:gd name="connsiteX0" fmla="*/ 0 w 4381"/>
                  <a:gd name="connsiteY0" fmla="*/ 0 h 41656"/>
                  <a:gd name="connsiteX1" fmla="*/ 4381 w 4381"/>
                  <a:gd name="connsiteY1" fmla="*/ 0 h 41656"/>
                  <a:gd name="connsiteX2" fmla="*/ 4381 w 4381"/>
                  <a:gd name="connsiteY2" fmla="*/ 41656 h 41656"/>
                  <a:gd name="connsiteX3" fmla="*/ 0 w 4381"/>
                  <a:gd name="connsiteY3" fmla="*/ 41656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" h="41656">
                    <a:moveTo>
                      <a:pt x="0" y="0"/>
                    </a:moveTo>
                    <a:lnTo>
                      <a:pt x="4381" y="0"/>
                    </a:lnTo>
                    <a:lnTo>
                      <a:pt x="4381" y="41656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28">
                <a:extLst>
                  <a:ext uri="{FF2B5EF4-FFF2-40B4-BE49-F238E27FC236}">
                    <a16:creationId xmlns:a16="http://schemas.microsoft.com/office/drawing/2014/main" id="{3D65E08A-6521-024A-E79F-00D688581217}"/>
                  </a:ext>
                </a:extLst>
              </p:cNvPr>
              <p:cNvSpPr/>
              <p:nvPr/>
            </p:nvSpPr>
            <p:spPr>
              <a:xfrm rot="16200000" flipH="1">
                <a:off x="5426469" y="4021394"/>
                <a:ext cx="4381" cy="41656"/>
              </a:xfrm>
              <a:custGeom>
                <a:avLst/>
                <a:gdLst>
                  <a:gd name="connsiteX0" fmla="*/ 0 w 4381"/>
                  <a:gd name="connsiteY0" fmla="*/ 0 h 41656"/>
                  <a:gd name="connsiteX1" fmla="*/ 4381 w 4381"/>
                  <a:gd name="connsiteY1" fmla="*/ 0 h 41656"/>
                  <a:gd name="connsiteX2" fmla="*/ 4381 w 4381"/>
                  <a:gd name="connsiteY2" fmla="*/ 41656 h 41656"/>
                  <a:gd name="connsiteX3" fmla="*/ 0 w 4381"/>
                  <a:gd name="connsiteY3" fmla="*/ 41656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" h="41656">
                    <a:moveTo>
                      <a:pt x="0" y="0"/>
                    </a:moveTo>
                    <a:lnTo>
                      <a:pt x="4381" y="0"/>
                    </a:lnTo>
                    <a:lnTo>
                      <a:pt x="4381" y="41656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29">
                <a:extLst>
                  <a:ext uri="{FF2B5EF4-FFF2-40B4-BE49-F238E27FC236}">
                    <a16:creationId xmlns:a16="http://schemas.microsoft.com/office/drawing/2014/main" id="{D833442D-6F4D-A1D3-F23D-01944896650E}"/>
                  </a:ext>
                </a:extLst>
              </p:cNvPr>
              <p:cNvSpPr/>
              <p:nvPr/>
            </p:nvSpPr>
            <p:spPr>
              <a:xfrm rot="16200000" flipH="1">
                <a:off x="5426469" y="3902056"/>
                <a:ext cx="4381" cy="41656"/>
              </a:xfrm>
              <a:custGeom>
                <a:avLst/>
                <a:gdLst>
                  <a:gd name="connsiteX0" fmla="*/ 0 w 4381"/>
                  <a:gd name="connsiteY0" fmla="*/ 0 h 41656"/>
                  <a:gd name="connsiteX1" fmla="*/ 4381 w 4381"/>
                  <a:gd name="connsiteY1" fmla="*/ 0 h 41656"/>
                  <a:gd name="connsiteX2" fmla="*/ 4381 w 4381"/>
                  <a:gd name="connsiteY2" fmla="*/ 41656 h 41656"/>
                  <a:gd name="connsiteX3" fmla="*/ 0 w 4381"/>
                  <a:gd name="connsiteY3" fmla="*/ 41656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" h="41656">
                    <a:moveTo>
                      <a:pt x="0" y="0"/>
                    </a:moveTo>
                    <a:lnTo>
                      <a:pt x="4381" y="0"/>
                    </a:lnTo>
                    <a:lnTo>
                      <a:pt x="4381" y="41656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30">
                <a:extLst>
                  <a:ext uri="{FF2B5EF4-FFF2-40B4-BE49-F238E27FC236}">
                    <a16:creationId xmlns:a16="http://schemas.microsoft.com/office/drawing/2014/main" id="{045DC58A-67F2-032D-8CE3-A0309A21F116}"/>
                  </a:ext>
                </a:extLst>
              </p:cNvPr>
              <p:cNvSpPr/>
              <p:nvPr/>
            </p:nvSpPr>
            <p:spPr>
              <a:xfrm rot="10800000" flipH="1">
                <a:off x="5407069" y="4165549"/>
                <a:ext cx="42418" cy="38100"/>
              </a:xfrm>
              <a:custGeom>
                <a:avLst/>
                <a:gdLst>
                  <a:gd name="connsiteX0" fmla="*/ 0 w 42418"/>
                  <a:gd name="connsiteY0" fmla="*/ 0 h 38100"/>
                  <a:gd name="connsiteX1" fmla="*/ 42418 w 42418"/>
                  <a:gd name="connsiteY1" fmla="*/ 0 h 38100"/>
                  <a:gd name="connsiteX2" fmla="*/ 42418 w 42418"/>
                  <a:gd name="connsiteY2" fmla="*/ 38100 h 38100"/>
                  <a:gd name="connsiteX3" fmla="*/ 0 w 42418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18" h="38100">
                    <a:moveTo>
                      <a:pt x="0" y="0"/>
                    </a:moveTo>
                    <a:lnTo>
                      <a:pt x="42418" y="0"/>
                    </a:lnTo>
                    <a:lnTo>
                      <a:pt x="42418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31">
                <a:extLst>
                  <a:ext uri="{FF2B5EF4-FFF2-40B4-BE49-F238E27FC236}">
                    <a16:creationId xmlns:a16="http://schemas.microsoft.com/office/drawing/2014/main" id="{C30B0795-359B-5B58-B7AA-C9CFAB39C69E}"/>
                  </a:ext>
                </a:extLst>
              </p:cNvPr>
              <p:cNvSpPr/>
              <p:nvPr/>
            </p:nvSpPr>
            <p:spPr>
              <a:xfrm rot="16200000" flipH="1">
                <a:off x="5407387" y="3776295"/>
                <a:ext cx="39878" cy="73151"/>
              </a:xfrm>
              <a:custGeom>
                <a:avLst/>
                <a:gdLst>
                  <a:gd name="connsiteX0" fmla="*/ 39878 w 39878"/>
                  <a:gd name="connsiteY0" fmla="*/ 38671 h 73151"/>
                  <a:gd name="connsiteX1" fmla="*/ 2413 w 39878"/>
                  <a:gd name="connsiteY1" fmla="*/ 73152 h 73151"/>
                  <a:gd name="connsiteX2" fmla="*/ 0 w 39878"/>
                  <a:gd name="connsiteY2" fmla="*/ 69913 h 73151"/>
                  <a:gd name="connsiteX3" fmla="*/ 36131 w 39878"/>
                  <a:gd name="connsiteY3" fmla="*/ 36576 h 73151"/>
                  <a:gd name="connsiteX4" fmla="*/ 0 w 39878"/>
                  <a:gd name="connsiteY4" fmla="*/ 3238 h 73151"/>
                  <a:gd name="connsiteX5" fmla="*/ 2413 w 39878"/>
                  <a:gd name="connsiteY5" fmla="*/ 0 h 73151"/>
                  <a:gd name="connsiteX6" fmla="*/ 39878 w 39878"/>
                  <a:gd name="connsiteY6" fmla="*/ 34481 h 73151"/>
                  <a:gd name="connsiteX7" fmla="*/ 39878 w 39878"/>
                  <a:gd name="connsiteY7" fmla="*/ 38671 h 73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78" h="73151">
                    <a:moveTo>
                      <a:pt x="39878" y="38671"/>
                    </a:moveTo>
                    <a:lnTo>
                      <a:pt x="2413" y="73152"/>
                    </a:lnTo>
                    <a:lnTo>
                      <a:pt x="0" y="69913"/>
                    </a:lnTo>
                    <a:lnTo>
                      <a:pt x="36131" y="36576"/>
                    </a:lnTo>
                    <a:lnTo>
                      <a:pt x="0" y="3238"/>
                    </a:lnTo>
                    <a:lnTo>
                      <a:pt x="2413" y="0"/>
                    </a:lnTo>
                    <a:lnTo>
                      <a:pt x="39878" y="34481"/>
                    </a:lnTo>
                    <a:lnTo>
                      <a:pt x="39878" y="3867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32">
                <a:extLst>
                  <a:ext uri="{FF2B5EF4-FFF2-40B4-BE49-F238E27FC236}">
                    <a16:creationId xmlns:a16="http://schemas.microsoft.com/office/drawing/2014/main" id="{6ADFBAE1-3BE2-D790-22EA-E013E06A9091}"/>
                  </a:ext>
                </a:extLst>
              </p:cNvPr>
              <p:cNvSpPr/>
              <p:nvPr/>
            </p:nvSpPr>
            <p:spPr>
              <a:xfrm rot="16200000" flipH="1">
                <a:off x="5426469" y="3961725"/>
                <a:ext cx="4381" cy="41656"/>
              </a:xfrm>
              <a:custGeom>
                <a:avLst/>
                <a:gdLst>
                  <a:gd name="connsiteX0" fmla="*/ 0 w 4381"/>
                  <a:gd name="connsiteY0" fmla="*/ 0 h 41656"/>
                  <a:gd name="connsiteX1" fmla="*/ 4381 w 4381"/>
                  <a:gd name="connsiteY1" fmla="*/ 0 h 41656"/>
                  <a:gd name="connsiteX2" fmla="*/ 4381 w 4381"/>
                  <a:gd name="connsiteY2" fmla="*/ 41656 h 41656"/>
                  <a:gd name="connsiteX3" fmla="*/ 0 w 4381"/>
                  <a:gd name="connsiteY3" fmla="*/ 41656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" h="41656">
                    <a:moveTo>
                      <a:pt x="0" y="0"/>
                    </a:moveTo>
                    <a:lnTo>
                      <a:pt x="4381" y="0"/>
                    </a:lnTo>
                    <a:lnTo>
                      <a:pt x="4381" y="41656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36EE2AF-5EB0-48DB-9B53-50A007F7B378}"/>
              </a:ext>
            </a:extLst>
          </p:cNvPr>
          <p:cNvGrpSpPr/>
          <p:nvPr userDrawn="1"/>
        </p:nvGrpSpPr>
        <p:grpSpPr>
          <a:xfrm>
            <a:off x="6529064" y="1604554"/>
            <a:ext cx="2686939" cy="4158351"/>
            <a:chOff x="870155" y="1616872"/>
            <a:chExt cx="2686939" cy="4158351"/>
          </a:xfrm>
        </p:grpSpPr>
        <p:sp>
          <p:nvSpPr>
            <p:cNvPr id="190" name="Freeform 13">
              <a:extLst>
                <a:ext uri="{FF2B5EF4-FFF2-40B4-BE49-F238E27FC236}">
                  <a16:creationId xmlns:a16="http://schemas.microsoft.com/office/drawing/2014/main" id="{20095301-7279-2F1C-0649-128C729F70E4}"/>
                </a:ext>
              </a:extLst>
            </p:cNvPr>
            <p:cNvSpPr/>
            <p:nvPr userDrawn="1"/>
          </p:nvSpPr>
          <p:spPr>
            <a:xfrm>
              <a:off x="870155" y="1616872"/>
              <a:ext cx="2686939" cy="4158351"/>
            </a:xfrm>
            <a:custGeom>
              <a:avLst/>
              <a:gdLst>
                <a:gd name="connsiteX0" fmla="*/ 0 w 2317531"/>
                <a:gd name="connsiteY0" fmla="*/ 0 h 4193627"/>
                <a:gd name="connsiteX1" fmla="*/ 1923393 w 2317531"/>
                <a:gd name="connsiteY1" fmla="*/ 0 h 4193627"/>
                <a:gd name="connsiteX2" fmla="*/ 2317531 w 2317531"/>
                <a:gd name="connsiteY2" fmla="*/ 394138 h 4193627"/>
                <a:gd name="connsiteX3" fmla="*/ 2317531 w 2317531"/>
                <a:gd name="connsiteY3" fmla="*/ 4193627 h 4193627"/>
                <a:gd name="connsiteX4" fmla="*/ 2104696 w 2317531"/>
                <a:gd name="connsiteY4" fmla="*/ 4193627 h 4193627"/>
                <a:gd name="connsiteX5" fmla="*/ 23648 w 2317531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302286 w 2302286"/>
                <a:gd name="connsiteY2" fmla="*/ 394138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287871 w 2302286"/>
                <a:gd name="connsiteY2" fmla="*/ 352451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287872 w 2302286"/>
                <a:gd name="connsiteY2" fmla="*/ 366347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280605 w 2302286"/>
                <a:gd name="connsiteY2" fmla="*/ 352452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280606 w 2302286"/>
                <a:gd name="connsiteY2" fmla="*/ 359400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898743 w 2302286"/>
                <a:gd name="connsiteY1" fmla="*/ 2259 h 4193627"/>
                <a:gd name="connsiteX2" fmla="*/ 2280606 w 2302286"/>
                <a:gd name="connsiteY2" fmla="*/ 359400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898743 w 2302286"/>
                <a:gd name="connsiteY1" fmla="*/ 2259 h 4193627"/>
                <a:gd name="connsiteX2" fmla="*/ 2271202 w 2302286"/>
                <a:gd name="connsiteY2" fmla="*/ 366178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71202 w 2302286"/>
                <a:gd name="connsiteY2" fmla="*/ 366178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74687 w 2302286"/>
                <a:gd name="connsiteY2" fmla="*/ 503634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291829"/>
                <a:gd name="connsiteY0" fmla="*/ 0 h 4193627"/>
                <a:gd name="connsiteX1" fmla="*/ 1954513 w 2291829"/>
                <a:gd name="connsiteY1" fmla="*/ 7757 h 4193627"/>
                <a:gd name="connsiteX2" fmla="*/ 2274687 w 2291829"/>
                <a:gd name="connsiteY2" fmla="*/ 503634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954513 w 2291829"/>
                <a:gd name="connsiteY1" fmla="*/ 7757 h 4193627"/>
                <a:gd name="connsiteX2" fmla="*/ 2274687 w 2291829"/>
                <a:gd name="connsiteY2" fmla="*/ 503634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2003311 w 2291829"/>
                <a:gd name="connsiteY1" fmla="*/ 7757 h 4193627"/>
                <a:gd name="connsiteX2" fmla="*/ 2274687 w 2291829"/>
                <a:gd name="connsiteY2" fmla="*/ 503634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2003311 w 2291829"/>
                <a:gd name="connsiteY1" fmla="*/ 7757 h 4193627"/>
                <a:gd name="connsiteX2" fmla="*/ 2271201 w 2291829"/>
                <a:gd name="connsiteY2" fmla="*/ 410164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2003311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9997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9997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9997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9997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8888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8888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8888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68239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38210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38210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38210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49471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7046 h 4200673"/>
                <a:gd name="connsiteX1" fmla="*/ 1856979 w 2291829"/>
                <a:gd name="connsiteY1" fmla="*/ 0 h 4200673"/>
                <a:gd name="connsiteX2" fmla="*/ 2271201 w 2291829"/>
                <a:gd name="connsiteY2" fmla="*/ 433705 h 4200673"/>
                <a:gd name="connsiteX3" fmla="*/ 2291829 w 2291829"/>
                <a:gd name="connsiteY3" fmla="*/ 4200673 h 4200673"/>
                <a:gd name="connsiteX4" fmla="*/ 2089451 w 2291829"/>
                <a:gd name="connsiteY4" fmla="*/ 4200673 h 4200673"/>
                <a:gd name="connsiteX5" fmla="*/ 8403 w 2291829"/>
                <a:gd name="connsiteY5" fmla="*/ 4200673 h 4200673"/>
                <a:gd name="connsiteX0" fmla="*/ 0 w 2291829"/>
                <a:gd name="connsiteY0" fmla="*/ 7046 h 4200673"/>
                <a:gd name="connsiteX1" fmla="*/ 1817330 w 2291829"/>
                <a:gd name="connsiteY1" fmla="*/ 0 h 4200673"/>
                <a:gd name="connsiteX2" fmla="*/ 2271201 w 2291829"/>
                <a:gd name="connsiteY2" fmla="*/ 433705 h 4200673"/>
                <a:gd name="connsiteX3" fmla="*/ 2291829 w 2291829"/>
                <a:gd name="connsiteY3" fmla="*/ 4200673 h 4200673"/>
                <a:gd name="connsiteX4" fmla="*/ 2089451 w 2291829"/>
                <a:gd name="connsiteY4" fmla="*/ 4200673 h 4200673"/>
                <a:gd name="connsiteX5" fmla="*/ 8403 w 2291829"/>
                <a:gd name="connsiteY5" fmla="*/ 4200673 h 4200673"/>
                <a:gd name="connsiteX0" fmla="*/ 0 w 2291829"/>
                <a:gd name="connsiteY0" fmla="*/ 7046 h 4200673"/>
                <a:gd name="connsiteX1" fmla="*/ 579941 w 2291829"/>
                <a:gd name="connsiteY1" fmla="*/ 8817 h 4200673"/>
                <a:gd name="connsiteX2" fmla="*/ 1817330 w 2291829"/>
                <a:gd name="connsiteY2" fmla="*/ 0 h 4200673"/>
                <a:gd name="connsiteX3" fmla="*/ 2271201 w 2291829"/>
                <a:gd name="connsiteY3" fmla="*/ 433705 h 4200673"/>
                <a:gd name="connsiteX4" fmla="*/ 2291829 w 2291829"/>
                <a:gd name="connsiteY4" fmla="*/ 4200673 h 4200673"/>
                <a:gd name="connsiteX5" fmla="*/ 2089451 w 2291829"/>
                <a:gd name="connsiteY5" fmla="*/ 4200673 h 4200673"/>
                <a:gd name="connsiteX6" fmla="*/ 8403 w 2291829"/>
                <a:gd name="connsiteY6" fmla="*/ 4200673 h 4200673"/>
                <a:gd name="connsiteX0" fmla="*/ 571538 w 2283426"/>
                <a:gd name="connsiteY0" fmla="*/ 8817 h 4200673"/>
                <a:gd name="connsiteX1" fmla="*/ 1808927 w 2283426"/>
                <a:gd name="connsiteY1" fmla="*/ 0 h 4200673"/>
                <a:gd name="connsiteX2" fmla="*/ 2262798 w 2283426"/>
                <a:gd name="connsiteY2" fmla="*/ 433705 h 4200673"/>
                <a:gd name="connsiteX3" fmla="*/ 2283426 w 2283426"/>
                <a:gd name="connsiteY3" fmla="*/ 4200673 h 4200673"/>
                <a:gd name="connsiteX4" fmla="*/ 2081048 w 2283426"/>
                <a:gd name="connsiteY4" fmla="*/ 4200673 h 4200673"/>
                <a:gd name="connsiteX5" fmla="*/ 0 w 2283426"/>
                <a:gd name="connsiteY5" fmla="*/ 4200673 h 4200673"/>
                <a:gd name="connsiteX0" fmla="*/ 571538 w 2283426"/>
                <a:gd name="connsiteY0" fmla="*/ 8817 h 4200673"/>
                <a:gd name="connsiteX1" fmla="*/ 1808927 w 2283426"/>
                <a:gd name="connsiteY1" fmla="*/ 0 h 4200673"/>
                <a:gd name="connsiteX2" fmla="*/ 2262798 w 2283426"/>
                <a:gd name="connsiteY2" fmla="*/ 433705 h 4200673"/>
                <a:gd name="connsiteX3" fmla="*/ 2283426 w 2283426"/>
                <a:gd name="connsiteY3" fmla="*/ 4200673 h 4200673"/>
                <a:gd name="connsiteX4" fmla="*/ 2081048 w 2283426"/>
                <a:gd name="connsiteY4" fmla="*/ 4200673 h 4200673"/>
                <a:gd name="connsiteX5" fmla="*/ 539006 w 2283426"/>
                <a:gd name="connsiteY5" fmla="*/ 4196286 h 4200673"/>
                <a:gd name="connsiteX6" fmla="*/ 0 w 2283426"/>
                <a:gd name="connsiteY6" fmla="*/ 4200673 h 4200673"/>
                <a:gd name="connsiteX0" fmla="*/ 32532 w 1744420"/>
                <a:gd name="connsiteY0" fmla="*/ 8817 h 4200673"/>
                <a:gd name="connsiteX1" fmla="*/ 1269921 w 1744420"/>
                <a:gd name="connsiteY1" fmla="*/ 0 h 4200673"/>
                <a:gd name="connsiteX2" fmla="*/ 1723792 w 1744420"/>
                <a:gd name="connsiteY2" fmla="*/ 433705 h 4200673"/>
                <a:gd name="connsiteX3" fmla="*/ 1744420 w 1744420"/>
                <a:gd name="connsiteY3" fmla="*/ 4200673 h 4200673"/>
                <a:gd name="connsiteX4" fmla="*/ 1542042 w 1744420"/>
                <a:gd name="connsiteY4" fmla="*/ 4200673 h 4200673"/>
                <a:gd name="connsiteX5" fmla="*/ 0 w 1744420"/>
                <a:gd name="connsiteY5" fmla="*/ 4196286 h 4200673"/>
                <a:gd name="connsiteX0" fmla="*/ 32532 w 1744420"/>
                <a:gd name="connsiteY0" fmla="*/ 8817 h 4200673"/>
                <a:gd name="connsiteX1" fmla="*/ 1269921 w 1744420"/>
                <a:gd name="connsiteY1" fmla="*/ 0 h 4200673"/>
                <a:gd name="connsiteX2" fmla="*/ 1723792 w 1744420"/>
                <a:gd name="connsiteY2" fmla="*/ 433705 h 4200673"/>
                <a:gd name="connsiteX3" fmla="*/ 1744420 w 1744420"/>
                <a:gd name="connsiteY3" fmla="*/ 4200673 h 4200673"/>
                <a:gd name="connsiteX4" fmla="*/ 1542042 w 1744420"/>
                <a:gd name="connsiteY4" fmla="*/ 4200673 h 4200673"/>
                <a:gd name="connsiteX5" fmla="*/ 23716 w 1744420"/>
                <a:gd name="connsiteY5" fmla="*/ 4199431 h 4200673"/>
                <a:gd name="connsiteX6" fmla="*/ 0 w 1744420"/>
                <a:gd name="connsiteY6" fmla="*/ 4196286 h 4200673"/>
                <a:gd name="connsiteX0" fmla="*/ 8816 w 1720704"/>
                <a:gd name="connsiteY0" fmla="*/ 8817 h 4200673"/>
                <a:gd name="connsiteX1" fmla="*/ 1246205 w 1720704"/>
                <a:gd name="connsiteY1" fmla="*/ 0 h 4200673"/>
                <a:gd name="connsiteX2" fmla="*/ 1700076 w 1720704"/>
                <a:gd name="connsiteY2" fmla="*/ 433705 h 4200673"/>
                <a:gd name="connsiteX3" fmla="*/ 1720704 w 1720704"/>
                <a:gd name="connsiteY3" fmla="*/ 4200673 h 4200673"/>
                <a:gd name="connsiteX4" fmla="*/ 1518326 w 1720704"/>
                <a:gd name="connsiteY4" fmla="*/ 4200673 h 4200673"/>
                <a:gd name="connsiteX5" fmla="*/ 0 w 1720704"/>
                <a:gd name="connsiteY5" fmla="*/ 4199431 h 4200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0704" h="4200673">
                  <a:moveTo>
                    <a:pt x="8816" y="8817"/>
                  </a:moveTo>
                  <a:lnTo>
                    <a:pt x="1246205" y="0"/>
                  </a:lnTo>
                  <a:cubicBezTo>
                    <a:pt x="1458228" y="204281"/>
                    <a:pt x="1563861" y="307481"/>
                    <a:pt x="1700076" y="433705"/>
                  </a:cubicBezTo>
                  <a:cubicBezTo>
                    <a:pt x="1701395" y="1747953"/>
                    <a:pt x="1715899" y="2924913"/>
                    <a:pt x="1720704" y="4200673"/>
                  </a:cubicBezTo>
                  <a:lnTo>
                    <a:pt x="1518326" y="4200673"/>
                  </a:lnTo>
                  <a:lnTo>
                    <a:pt x="0" y="4199431"/>
                  </a:lnTo>
                </a:path>
              </a:pathLst>
            </a:custGeom>
            <a:noFill/>
            <a:ln w="9525" cap="sq"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Tx/>
                <a:buNone/>
              </a:pPr>
              <a:endParaRPr lang="en-US" dirty="0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73F8A69-41FD-9DCD-70DF-B1C8C8A2BE4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1134" y="5585531"/>
              <a:ext cx="0" cy="181971"/>
            </a:xfrm>
            <a:prstGeom prst="line">
              <a:avLst/>
            </a:prstGeom>
            <a:ln w="9525" cap="sq">
              <a:solidFill>
                <a:schemeClr val="bg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05A72E-D1F7-4136-939F-889F4228C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60" y="668014"/>
            <a:ext cx="10789920" cy="369332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0A40696-8BDA-4467-A948-8FDEE7B2B0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90371" y="2819523"/>
            <a:ext cx="2560320" cy="276999"/>
          </a:xfrm>
        </p:spPr>
        <p:txBody>
          <a:bodyPr anchor="b" anchorCtr="0">
            <a:normAutofit/>
          </a:bodyPr>
          <a:lstStyle>
            <a:lvl1pPr marL="0" indent="0" algn="l">
              <a:spcBef>
                <a:spcPts val="600"/>
              </a:spcBef>
              <a:buFontTx/>
              <a:buNone/>
              <a:defRPr sz="2000" b="1" cap="all" baseline="0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C0782D-07C9-6C9A-899C-240F6B16CA2D}"/>
              </a:ext>
            </a:extLst>
          </p:cNvPr>
          <p:cNvSpPr/>
          <p:nvPr userDrawn="1"/>
        </p:nvSpPr>
        <p:spPr>
          <a:xfrm>
            <a:off x="0" y="1614433"/>
            <a:ext cx="511478" cy="41607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800"/>
              </a:spcBef>
              <a:buFontTx/>
              <a:buNone/>
            </a:pPr>
            <a:endParaRPr lang="es-PE" dirty="0">
              <a:solidFill>
                <a:schemeClr val="bg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781CAE9-246A-D5F3-2230-C3789E54D8FB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9715225" y="6267123"/>
            <a:ext cx="2476774" cy="290423"/>
            <a:chOff x="-8365" y="6414219"/>
            <a:chExt cx="3024563" cy="354656"/>
          </a:xfrm>
          <a:gradFill>
            <a:gsLst>
              <a:gs pos="100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532100C-0D80-F191-9F98-2D5FF811A97F}"/>
                </a:ext>
              </a:extLst>
            </p:cNvPr>
            <p:cNvSpPr/>
            <p:nvPr/>
          </p:nvSpPr>
          <p:spPr>
            <a:xfrm>
              <a:off x="1254664" y="6414219"/>
              <a:ext cx="456369" cy="339786"/>
            </a:xfrm>
            <a:custGeom>
              <a:avLst/>
              <a:gdLst>
                <a:gd name="connsiteX0" fmla="*/ 351088 w 456369"/>
                <a:gd name="connsiteY0" fmla="*/ 0 h 339786"/>
                <a:gd name="connsiteX1" fmla="*/ 0 w 456369"/>
                <a:gd name="connsiteY1" fmla="*/ 339786 h 339786"/>
                <a:gd name="connsiteX2" fmla="*/ 105430 w 456369"/>
                <a:gd name="connsiteY2" fmla="*/ 339786 h 339786"/>
                <a:gd name="connsiteX3" fmla="*/ 456369 w 456369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369" h="339786">
                  <a:moveTo>
                    <a:pt x="351088" y="0"/>
                  </a:moveTo>
                  <a:lnTo>
                    <a:pt x="0" y="339786"/>
                  </a:lnTo>
                  <a:lnTo>
                    <a:pt x="105430" y="339786"/>
                  </a:lnTo>
                  <a:lnTo>
                    <a:pt x="456369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44A9CC0-3E51-FC78-278A-5B906F2005AE}"/>
                </a:ext>
              </a:extLst>
            </p:cNvPr>
            <p:cNvSpPr/>
            <p:nvPr/>
          </p:nvSpPr>
          <p:spPr>
            <a:xfrm>
              <a:off x="1037409" y="6414219"/>
              <a:ext cx="456220" cy="339786"/>
            </a:xfrm>
            <a:custGeom>
              <a:avLst/>
              <a:gdLst>
                <a:gd name="connsiteX0" fmla="*/ 350939 w 456220"/>
                <a:gd name="connsiteY0" fmla="*/ 0 h 339786"/>
                <a:gd name="connsiteX1" fmla="*/ 0 w 456220"/>
                <a:gd name="connsiteY1" fmla="*/ 339786 h 339786"/>
                <a:gd name="connsiteX2" fmla="*/ 105282 w 456220"/>
                <a:gd name="connsiteY2" fmla="*/ 339786 h 339786"/>
                <a:gd name="connsiteX3" fmla="*/ 456221 w 456220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220" h="339786">
                  <a:moveTo>
                    <a:pt x="350939" y="0"/>
                  </a:moveTo>
                  <a:lnTo>
                    <a:pt x="0" y="339786"/>
                  </a:lnTo>
                  <a:lnTo>
                    <a:pt x="105282" y="339786"/>
                  </a:lnTo>
                  <a:lnTo>
                    <a:pt x="456221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066D8AE-DC07-7BF3-E891-5B89628BA9C9}"/>
                </a:ext>
              </a:extLst>
            </p:cNvPr>
            <p:cNvSpPr/>
            <p:nvPr/>
          </p:nvSpPr>
          <p:spPr>
            <a:xfrm>
              <a:off x="820005" y="6414219"/>
              <a:ext cx="456369" cy="339786"/>
            </a:xfrm>
            <a:custGeom>
              <a:avLst/>
              <a:gdLst>
                <a:gd name="connsiteX0" fmla="*/ 350939 w 456369"/>
                <a:gd name="connsiteY0" fmla="*/ 0 h 339786"/>
                <a:gd name="connsiteX1" fmla="*/ 0 w 456369"/>
                <a:gd name="connsiteY1" fmla="*/ 339786 h 339786"/>
                <a:gd name="connsiteX2" fmla="*/ 105430 w 456369"/>
                <a:gd name="connsiteY2" fmla="*/ 339786 h 339786"/>
                <a:gd name="connsiteX3" fmla="*/ 456369 w 456369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369" h="339786">
                  <a:moveTo>
                    <a:pt x="350939" y="0"/>
                  </a:moveTo>
                  <a:lnTo>
                    <a:pt x="0" y="339786"/>
                  </a:lnTo>
                  <a:lnTo>
                    <a:pt x="105430" y="339786"/>
                  </a:lnTo>
                  <a:lnTo>
                    <a:pt x="456369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88A277B-5E74-EB8B-8881-3986B9272CC3}"/>
                </a:ext>
              </a:extLst>
            </p:cNvPr>
            <p:cNvSpPr/>
            <p:nvPr/>
          </p:nvSpPr>
          <p:spPr>
            <a:xfrm>
              <a:off x="602602" y="6414219"/>
              <a:ext cx="456369" cy="339786"/>
            </a:xfrm>
            <a:custGeom>
              <a:avLst/>
              <a:gdLst>
                <a:gd name="connsiteX0" fmla="*/ 350939 w 456369"/>
                <a:gd name="connsiteY0" fmla="*/ 0 h 339786"/>
                <a:gd name="connsiteX1" fmla="*/ 0 w 456369"/>
                <a:gd name="connsiteY1" fmla="*/ 339786 h 339786"/>
                <a:gd name="connsiteX2" fmla="*/ 105431 w 456369"/>
                <a:gd name="connsiteY2" fmla="*/ 339786 h 339786"/>
                <a:gd name="connsiteX3" fmla="*/ 456369 w 456369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369" h="339786">
                  <a:moveTo>
                    <a:pt x="350939" y="0"/>
                  </a:moveTo>
                  <a:lnTo>
                    <a:pt x="0" y="339786"/>
                  </a:lnTo>
                  <a:lnTo>
                    <a:pt x="105431" y="339786"/>
                  </a:lnTo>
                  <a:lnTo>
                    <a:pt x="456369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B3518B4-B832-4478-7E53-D177D7C37B30}"/>
                </a:ext>
              </a:extLst>
            </p:cNvPr>
            <p:cNvSpPr/>
            <p:nvPr/>
          </p:nvSpPr>
          <p:spPr>
            <a:xfrm>
              <a:off x="167943" y="6414219"/>
              <a:ext cx="456369" cy="339786"/>
            </a:xfrm>
            <a:custGeom>
              <a:avLst/>
              <a:gdLst>
                <a:gd name="connsiteX0" fmla="*/ 350939 w 456369"/>
                <a:gd name="connsiteY0" fmla="*/ 0 h 339786"/>
                <a:gd name="connsiteX1" fmla="*/ 0 w 456369"/>
                <a:gd name="connsiteY1" fmla="*/ 339786 h 339786"/>
                <a:gd name="connsiteX2" fmla="*/ 105430 w 456369"/>
                <a:gd name="connsiteY2" fmla="*/ 339786 h 339786"/>
                <a:gd name="connsiteX3" fmla="*/ 456369 w 456369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369" h="339786">
                  <a:moveTo>
                    <a:pt x="350939" y="0"/>
                  </a:moveTo>
                  <a:lnTo>
                    <a:pt x="0" y="339786"/>
                  </a:lnTo>
                  <a:lnTo>
                    <a:pt x="105430" y="339786"/>
                  </a:lnTo>
                  <a:lnTo>
                    <a:pt x="456369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242CC0B-0D04-4FA5-62F4-AC00C965B2E8}"/>
                </a:ext>
              </a:extLst>
            </p:cNvPr>
            <p:cNvSpPr/>
            <p:nvPr/>
          </p:nvSpPr>
          <p:spPr>
            <a:xfrm>
              <a:off x="385347" y="6414219"/>
              <a:ext cx="456220" cy="339786"/>
            </a:xfrm>
            <a:custGeom>
              <a:avLst/>
              <a:gdLst>
                <a:gd name="connsiteX0" fmla="*/ 350939 w 456220"/>
                <a:gd name="connsiteY0" fmla="*/ 0 h 339786"/>
                <a:gd name="connsiteX1" fmla="*/ 0 w 456220"/>
                <a:gd name="connsiteY1" fmla="*/ 339786 h 339786"/>
                <a:gd name="connsiteX2" fmla="*/ 105281 w 456220"/>
                <a:gd name="connsiteY2" fmla="*/ 339786 h 339786"/>
                <a:gd name="connsiteX3" fmla="*/ 456220 w 456220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220" h="339786">
                  <a:moveTo>
                    <a:pt x="350939" y="0"/>
                  </a:moveTo>
                  <a:lnTo>
                    <a:pt x="0" y="339786"/>
                  </a:lnTo>
                  <a:lnTo>
                    <a:pt x="105281" y="339786"/>
                  </a:lnTo>
                  <a:lnTo>
                    <a:pt x="456220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17FD557-D688-1519-F0F8-AE3A1101F5CB}"/>
                </a:ext>
              </a:extLst>
            </p:cNvPr>
            <p:cNvSpPr/>
            <p:nvPr/>
          </p:nvSpPr>
          <p:spPr>
            <a:xfrm>
              <a:off x="2566670" y="6414219"/>
              <a:ext cx="434658" cy="339786"/>
            </a:xfrm>
            <a:custGeom>
              <a:avLst/>
              <a:gdLst>
                <a:gd name="connsiteX0" fmla="*/ 434658 w 434658"/>
                <a:gd name="connsiteY0" fmla="*/ 0 h 339786"/>
                <a:gd name="connsiteX1" fmla="*/ 350939 w 434658"/>
                <a:gd name="connsiteY1" fmla="*/ 0 h 339786"/>
                <a:gd name="connsiteX2" fmla="*/ 0 w 434658"/>
                <a:gd name="connsiteY2" fmla="*/ 339786 h 339786"/>
                <a:gd name="connsiteX3" fmla="*/ 105281 w 434658"/>
                <a:gd name="connsiteY3" fmla="*/ 339786 h 339786"/>
                <a:gd name="connsiteX4" fmla="*/ 434658 w 434658"/>
                <a:gd name="connsiteY4" fmla="*/ 20967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658" h="339786">
                  <a:moveTo>
                    <a:pt x="434658" y="0"/>
                  </a:moveTo>
                  <a:lnTo>
                    <a:pt x="350939" y="0"/>
                  </a:lnTo>
                  <a:lnTo>
                    <a:pt x="0" y="339786"/>
                  </a:lnTo>
                  <a:lnTo>
                    <a:pt x="105281" y="339786"/>
                  </a:lnTo>
                  <a:lnTo>
                    <a:pt x="434658" y="20967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5C878B5-4C14-BF1C-8300-270CBC50C5A0}"/>
                </a:ext>
              </a:extLst>
            </p:cNvPr>
            <p:cNvSpPr/>
            <p:nvPr/>
          </p:nvSpPr>
          <p:spPr>
            <a:xfrm>
              <a:off x="1472068" y="6414219"/>
              <a:ext cx="456369" cy="339786"/>
            </a:xfrm>
            <a:custGeom>
              <a:avLst/>
              <a:gdLst>
                <a:gd name="connsiteX0" fmla="*/ 350939 w 456369"/>
                <a:gd name="connsiteY0" fmla="*/ 0 h 339786"/>
                <a:gd name="connsiteX1" fmla="*/ 0 w 456369"/>
                <a:gd name="connsiteY1" fmla="*/ 339786 h 339786"/>
                <a:gd name="connsiteX2" fmla="*/ 105431 w 456369"/>
                <a:gd name="connsiteY2" fmla="*/ 339786 h 339786"/>
                <a:gd name="connsiteX3" fmla="*/ 456369 w 456369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369" h="339786">
                  <a:moveTo>
                    <a:pt x="350939" y="0"/>
                  </a:moveTo>
                  <a:lnTo>
                    <a:pt x="0" y="339786"/>
                  </a:lnTo>
                  <a:lnTo>
                    <a:pt x="105431" y="339786"/>
                  </a:lnTo>
                  <a:lnTo>
                    <a:pt x="456369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3F73933-A44F-0423-BA7C-EEF42F9895A7}"/>
                </a:ext>
              </a:extLst>
            </p:cNvPr>
            <p:cNvSpPr/>
            <p:nvPr/>
          </p:nvSpPr>
          <p:spPr>
            <a:xfrm>
              <a:off x="2349266" y="6414219"/>
              <a:ext cx="456368" cy="339786"/>
            </a:xfrm>
            <a:custGeom>
              <a:avLst/>
              <a:gdLst>
                <a:gd name="connsiteX0" fmla="*/ 350939 w 456368"/>
                <a:gd name="connsiteY0" fmla="*/ 0 h 339786"/>
                <a:gd name="connsiteX1" fmla="*/ 0 w 456368"/>
                <a:gd name="connsiteY1" fmla="*/ 339786 h 339786"/>
                <a:gd name="connsiteX2" fmla="*/ 105430 w 456368"/>
                <a:gd name="connsiteY2" fmla="*/ 339786 h 339786"/>
                <a:gd name="connsiteX3" fmla="*/ 456369 w 456368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368" h="339786">
                  <a:moveTo>
                    <a:pt x="350939" y="0"/>
                  </a:moveTo>
                  <a:lnTo>
                    <a:pt x="0" y="339786"/>
                  </a:lnTo>
                  <a:lnTo>
                    <a:pt x="105430" y="339786"/>
                  </a:lnTo>
                  <a:lnTo>
                    <a:pt x="456369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669C3DC-4FDD-B99A-34FF-F8C59CCFE6B5}"/>
                </a:ext>
              </a:extLst>
            </p:cNvPr>
            <p:cNvSpPr/>
            <p:nvPr/>
          </p:nvSpPr>
          <p:spPr>
            <a:xfrm>
              <a:off x="3001328" y="6754005"/>
              <a:ext cx="14870" cy="14870"/>
            </a:xfrm>
            <a:custGeom>
              <a:avLst/>
              <a:gdLst>
                <a:gd name="connsiteX0" fmla="*/ 0 w 14870"/>
                <a:gd name="connsiteY0" fmla="*/ 0 h 14870"/>
                <a:gd name="connsiteX1" fmla="*/ 0 w 14870"/>
                <a:gd name="connsiteY1" fmla="*/ 0 h 14870"/>
                <a:gd name="connsiteX2" fmla="*/ 0 w 14870"/>
                <a:gd name="connsiteY2" fmla="*/ 0 h 14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70" h="1487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D12A713-86A1-E10F-4CCE-1BFC3A1791CD}"/>
                </a:ext>
              </a:extLst>
            </p:cNvPr>
            <p:cNvSpPr/>
            <p:nvPr/>
          </p:nvSpPr>
          <p:spPr>
            <a:xfrm>
              <a:off x="2783925" y="6543590"/>
              <a:ext cx="217403" cy="210414"/>
            </a:xfrm>
            <a:custGeom>
              <a:avLst/>
              <a:gdLst>
                <a:gd name="connsiteX0" fmla="*/ 217404 w 217403"/>
                <a:gd name="connsiteY0" fmla="*/ 0 h 210414"/>
                <a:gd name="connsiteX1" fmla="*/ 0 w 217403"/>
                <a:gd name="connsiteY1" fmla="*/ 210415 h 210414"/>
                <a:gd name="connsiteX2" fmla="*/ 105430 w 217403"/>
                <a:gd name="connsiteY2" fmla="*/ 210415 h 210414"/>
                <a:gd name="connsiteX3" fmla="*/ 217404 w 217403"/>
                <a:gd name="connsiteY3" fmla="*/ 102010 h 21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403" h="210414">
                  <a:moveTo>
                    <a:pt x="217404" y="0"/>
                  </a:moveTo>
                  <a:lnTo>
                    <a:pt x="0" y="210415"/>
                  </a:lnTo>
                  <a:lnTo>
                    <a:pt x="105430" y="210415"/>
                  </a:lnTo>
                  <a:lnTo>
                    <a:pt x="217404" y="10201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BD21ABB-76FB-F938-E849-305D6DE8EA44}"/>
                </a:ext>
              </a:extLst>
            </p:cNvPr>
            <p:cNvSpPr/>
            <p:nvPr/>
          </p:nvSpPr>
          <p:spPr>
            <a:xfrm>
              <a:off x="1689471" y="6414219"/>
              <a:ext cx="464101" cy="339786"/>
            </a:xfrm>
            <a:custGeom>
              <a:avLst/>
              <a:gdLst>
                <a:gd name="connsiteX0" fmla="*/ 350939 w 464101"/>
                <a:gd name="connsiteY0" fmla="*/ 0 h 339786"/>
                <a:gd name="connsiteX1" fmla="*/ 0 w 464101"/>
                <a:gd name="connsiteY1" fmla="*/ 339786 h 339786"/>
                <a:gd name="connsiteX2" fmla="*/ 113163 w 464101"/>
                <a:gd name="connsiteY2" fmla="*/ 339786 h 339786"/>
                <a:gd name="connsiteX3" fmla="*/ 464102 w 464101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101" h="339786">
                  <a:moveTo>
                    <a:pt x="350939" y="0"/>
                  </a:moveTo>
                  <a:lnTo>
                    <a:pt x="0" y="339786"/>
                  </a:lnTo>
                  <a:lnTo>
                    <a:pt x="113163" y="339786"/>
                  </a:lnTo>
                  <a:lnTo>
                    <a:pt x="464102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1ABE2CD-D4A5-4632-98C8-8BF8ACCBE5E8}"/>
                </a:ext>
              </a:extLst>
            </p:cNvPr>
            <p:cNvSpPr/>
            <p:nvPr/>
          </p:nvSpPr>
          <p:spPr>
            <a:xfrm>
              <a:off x="2131863" y="6414219"/>
              <a:ext cx="456369" cy="339786"/>
            </a:xfrm>
            <a:custGeom>
              <a:avLst/>
              <a:gdLst>
                <a:gd name="connsiteX0" fmla="*/ 351088 w 456369"/>
                <a:gd name="connsiteY0" fmla="*/ 0 h 339786"/>
                <a:gd name="connsiteX1" fmla="*/ 0 w 456369"/>
                <a:gd name="connsiteY1" fmla="*/ 339786 h 339786"/>
                <a:gd name="connsiteX2" fmla="*/ 105430 w 456369"/>
                <a:gd name="connsiteY2" fmla="*/ 339786 h 339786"/>
                <a:gd name="connsiteX3" fmla="*/ 456369 w 456369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369" h="339786">
                  <a:moveTo>
                    <a:pt x="351088" y="0"/>
                  </a:moveTo>
                  <a:lnTo>
                    <a:pt x="0" y="339786"/>
                  </a:lnTo>
                  <a:lnTo>
                    <a:pt x="105430" y="339786"/>
                  </a:lnTo>
                  <a:lnTo>
                    <a:pt x="456369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D63E44C-F0B1-312E-583F-8A1042C53A13}"/>
                </a:ext>
              </a:extLst>
            </p:cNvPr>
            <p:cNvSpPr/>
            <p:nvPr/>
          </p:nvSpPr>
          <p:spPr>
            <a:xfrm>
              <a:off x="1914608" y="6414219"/>
              <a:ext cx="456220" cy="339786"/>
            </a:xfrm>
            <a:custGeom>
              <a:avLst/>
              <a:gdLst>
                <a:gd name="connsiteX0" fmla="*/ 350939 w 456220"/>
                <a:gd name="connsiteY0" fmla="*/ 0 h 339786"/>
                <a:gd name="connsiteX1" fmla="*/ 0 w 456220"/>
                <a:gd name="connsiteY1" fmla="*/ 339786 h 339786"/>
                <a:gd name="connsiteX2" fmla="*/ 105282 w 456220"/>
                <a:gd name="connsiteY2" fmla="*/ 339786 h 339786"/>
                <a:gd name="connsiteX3" fmla="*/ 456220 w 456220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220" h="339786">
                  <a:moveTo>
                    <a:pt x="350939" y="0"/>
                  </a:moveTo>
                  <a:lnTo>
                    <a:pt x="0" y="339786"/>
                  </a:lnTo>
                  <a:lnTo>
                    <a:pt x="105282" y="339786"/>
                  </a:lnTo>
                  <a:lnTo>
                    <a:pt x="456220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66886F-2246-3954-6D03-CF7C7B65C7F7}"/>
                </a:ext>
              </a:extLst>
            </p:cNvPr>
            <p:cNvSpPr/>
            <p:nvPr/>
          </p:nvSpPr>
          <p:spPr>
            <a:xfrm>
              <a:off x="-8365" y="6414220"/>
              <a:ext cx="197871" cy="191583"/>
            </a:xfrm>
            <a:custGeom>
              <a:avLst/>
              <a:gdLst>
                <a:gd name="connsiteX0" fmla="*/ 92589 w 197871"/>
                <a:gd name="connsiteY0" fmla="*/ 0 h 191583"/>
                <a:gd name="connsiteX1" fmla="*/ 197871 w 197871"/>
                <a:gd name="connsiteY1" fmla="*/ 0 h 191583"/>
                <a:gd name="connsiteX2" fmla="*/ 0 w 197871"/>
                <a:gd name="connsiteY2" fmla="*/ 191583 h 191583"/>
                <a:gd name="connsiteX3" fmla="*/ 0 w 197871"/>
                <a:gd name="connsiteY3" fmla="*/ 89647 h 191583"/>
                <a:gd name="connsiteX4" fmla="*/ 92589 w 197871"/>
                <a:gd name="connsiteY4" fmla="*/ 0 h 19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71" h="191583">
                  <a:moveTo>
                    <a:pt x="92589" y="0"/>
                  </a:moveTo>
                  <a:lnTo>
                    <a:pt x="197871" y="0"/>
                  </a:lnTo>
                  <a:lnTo>
                    <a:pt x="0" y="191583"/>
                  </a:lnTo>
                  <a:lnTo>
                    <a:pt x="0" y="89647"/>
                  </a:lnTo>
                  <a:lnTo>
                    <a:pt x="92589" y="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800"/>
                </a:spcBef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C39396C-5371-C1ED-5F2B-1989DBA0F65D}"/>
                </a:ext>
              </a:extLst>
            </p:cNvPr>
            <p:cNvSpPr/>
            <p:nvPr/>
          </p:nvSpPr>
          <p:spPr>
            <a:xfrm>
              <a:off x="-8365" y="6414219"/>
              <a:ext cx="415274" cy="339786"/>
            </a:xfrm>
            <a:custGeom>
              <a:avLst/>
              <a:gdLst>
                <a:gd name="connsiteX0" fmla="*/ 309844 w 415274"/>
                <a:gd name="connsiteY0" fmla="*/ 0 h 339786"/>
                <a:gd name="connsiteX1" fmla="*/ 415274 w 415274"/>
                <a:gd name="connsiteY1" fmla="*/ 0 h 339786"/>
                <a:gd name="connsiteX2" fmla="*/ 64335 w 415274"/>
                <a:gd name="connsiteY2" fmla="*/ 339786 h 339786"/>
                <a:gd name="connsiteX3" fmla="*/ 0 w 415274"/>
                <a:gd name="connsiteY3" fmla="*/ 339786 h 339786"/>
                <a:gd name="connsiteX4" fmla="*/ 0 w 415274"/>
                <a:gd name="connsiteY4" fmla="*/ 299997 h 339786"/>
                <a:gd name="connsiteX5" fmla="*/ 309844 w 415274"/>
                <a:gd name="connsiteY5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5274" h="339786">
                  <a:moveTo>
                    <a:pt x="309844" y="0"/>
                  </a:moveTo>
                  <a:lnTo>
                    <a:pt x="415274" y="0"/>
                  </a:lnTo>
                  <a:lnTo>
                    <a:pt x="64335" y="339786"/>
                  </a:lnTo>
                  <a:lnTo>
                    <a:pt x="0" y="339786"/>
                  </a:lnTo>
                  <a:lnTo>
                    <a:pt x="0" y="299997"/>
                  </a:lnTo>
                  <a:lnTo>
                    <a:pt x="309844" y="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800"/>
                </a:spcBef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2" name="Text Placeholder 121">
            <a:extLst>
              <a:ext uri="{FF2B5EF4-FFF2-40B4-BE49-F238E27FC236}">
                <a16:creationId xmlns:a16="http://schemas.microsoft.com/office/drawing/2014/main" id="{FFC28437-D28C-789A-C3FC-A6FE761726C6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790371" y="4282562"/>
            <a:ext cx="2560320" cy="274320"/>
          </a:xfrm>
        </p:spPr>
        <p:txBody>
          <a:bodyPr vert="horz" lIns="0" tIns="0" rIns="0" bIns="0" rtlCol="0">
            <a:noAutofit/>
          </a:bodyPr>
          <a:lstStyle>
            <a:lvl1pPr marL="342900" indent="-342900" algn="l">
              <a:buFontTx/>
              <a:buNone/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Company Name / logo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7EB6B-AEC5-886D-77C5-7F250FACE5E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73124" y="2819523"/>
            <a:ext cx="2560320" cy="276999"/>
          </a:xfrm>
        </p:spPr>
        <p:txBody>
          <a:bodyPr anchor="b" anchorCtr="0">
            <a:normAutofit/>
          </a:bodyPr>
          <a:lstStyle>
            <a:lvl1pPr marL="0" indent="0" algn="l">
              <a:spcBef>
                <a:spcPts val="600"/>
              </a:spcBef>
              <a:buFontTx/>
              <a:buNone/>
              <a:defRPr sz="2000" b="1" cap="all" baseline="0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" name="Text Placeholder 85">
            <a:extLst>
              <a:ext uri="{FF2B5EF4-FFF2-40B4-BE49-F238E27FC236}">
                <a16:creationId xmlns:a16="http://schemas.microsoft.com/office/drawing/2014/main" id="{8D5B8CB7-AE78-FC23-54E6-71198BA7C4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73124" y="3233233"/>
            <a:ext cx="2560320" cy="457200"/>
          </a:xfrm>
        </p:spPr>
        <p:txBody>
          <a:bodyPr vert="horz" lIns="0" tIns="0" rIns="0" bIns="0" rtlCol="0">
            <a:noAutofit/>
          </a:bodyPr>
          <a:lstStyle>
            <a:lvl1pPr marL="342900" indent="-342900" algn="l">
              <a:buFontTx/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/>
              <a:t>Title</a:t>
            </a:r>
          </a:p>
        </p:txBody>
      </p:sp>
      <p:sp>
        <p:nvSpPr>
          <p:cNvPr id="42" name="Text Placeholder 121">
            <a:extLst>
              <a:ext uri="{FF2B5EF4-FFF2-40B4-BE49-F238E27FC236}">
                <a16:creationId xmlns:a16="http://schemas.microsoft.com/office/drawing/2014/main" id="{982DEC5A-87F3-D183-1BC9-D87A783B996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3124" y="4282562"/>
            <a:ext cx="2560320" cy="274320"/>
          </a:xfrm>
        </p:spPr>
        <p:txBody>
          <a:bodyPr vert="horz" lIns="0" tIns="0" rIns="0" bIns="0" rtlCol="0">
            <a:noAutofit/>
          </a:bodyPr>
          <a:lstStyle>
            <a:lvl1pPr marL="342900" indent="-342900" algn="l">
              <a:buFontTx/>
              <a:buNone/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Company Name / logo</a:t>
            </a:r>
          </a:p>
        </p:txBody>
      </p:sp>
      <p:sp>
        <p:nvSpPr>
          <p:cNvPr id="134" name="Text Placeholder 133">
            <a:extLst>
              <a:ext uri="{FF2B5EF4-FFF2-40B4-BE49-F238E27FC236}">
                <a16:creationId xmlns:a16="http://schemas.microsoft.com/office/drawing/2014/main" id="{26BC94F3-AB96-959E-378F-8050EABF35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90371" y="3233233"/>
            <a:ext cx="2560320" cy="457200"/>
          </a:xfrm>
        </p:spPr>
        <p:txBody>
          <a:bodyPr/>
          <a:lstStyle>
            <a:lvl1pPr marL="0" indent="0" algn="l">
              <a:buFontTx/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E0A0573-DDC9-BA18-43EC-2DC4D041D31D}"/>
              </a:ext>
            </a:extLst>
          </p:cNvPr>
          <p:cNvGrpSpPr/>
          <p:nvPr userDrawn="1"/>
        </p:nvGrpSpPr>
        <p:grpSpPr>
          <a:xfrm>
            <a:off x="3609721" y="2151971"/>
            <a:ext cx="53143" cy="1085389"/>
            <a:chOff x="2780760" y="2009831"/>
            <a:chExt cx="53143" cy="1085389"/>
          </a:xfrm>
        </p:grpSpPr>
        <p:grpSp>
          <p:nvGrpSpPr>
            <p:cNvPr id="89" name="Graphic 42">
              <a:extLst>
                <a:ext uri="{FF2B5EF4-FFF2-40B4-BE49-F238E27FC236}">
                  <a16:creationId xmlns:a16="http://schemas.microsoft.com/office/drawing/2014/main" id="{0814C561-B980-5321-F8B1-DC959A00C8AB}"/>
                </a:ext>
              </a:extLst>
            </p:cNvPr>
            <p:cNvGrpSpPr/>
            <p:nvPr userDrawn="1"/>
          </p:nvGrpSpPr>
          <p:grpSpPr>
            <a:xfrm rot="16200000" flipH="1" flipV="1">
              <a:off x="2482218" y="2310772"/>
              <a:ext cx="650227" cy="48346"/>
              <a:chOff x="7926578" y="441451"/>
              <a:chExt cx="895032" cy="66548"/>
            </a:xfrm>
            <a:solidFill>
              <a:srgbClr val="75BF43">
                <a:alpha val="57000"/>
              </a:srgbClr>
            </a:solidFill>
          </p:grpSpPr>
          <p:sp>
            <p:nvSpPr>
              <p:cNvPr id="98" name="Freeform: Shape 33">
                <a:extLst>
                  <a:ext uri="{FF2B5EF4-FFF2-40B4-BE49-F238E27FC236}">
                    <a16:creationId xmlns:a16="http://schemas.microsoft.com/office/drawing/2014/main" id="{897CB401-CA5C-A404-6CFC-8DE3CD2534C6}"/>
                  </a:ext>
                </a:extLst>
              </p:cNvPr>
              <p:cNvSpPr/>
              <p:nvPr/>
            </p:nvSpPr>
            <p:spPr>
              <a:xfrm>
                <a:off x="8479726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34">
                <a:extLst>
                  <a:ext uri="{FF2B5EF4-FFF2-40B4-BE49-F238E27FC236}">
                    <a16:creationId xmlns:a16="http://schemas.microsoft.com/office/drawing/2014/main" id="{BCDA2D36-711C-9385-3A59-92C4AE00169C}"/>
                  </a:ext>
                </a:extLst>
              </p:cNvPr>
              <p:cNvSpPr/>
              <p:nvPr/>
            </p:nvSpPr>
            <p:spPr>
              <a:xfrm>
                <a:off x="8437181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35">
                <a:extLst>
                  <a:ext uri="{FF2B5EF4-FFF2-40B4-BE49-F238E27FC236}">
                    <a16:creationId xmlns:a16="http://schemas.microsoft.com/office/drawing/2014/main" id="{4614E3A4-184F-9610-7E82-430C924C7F05}"/>
                  </a:ext>
                </a:extLst>
              </p:cNvPr>
              <p:cNvSpPr/>
              <p:nvPr/>
            </p:nvSpPr>
            <p:spPr>
              <a:xfrm>
                <a:off x="8394636" y="441451"/>
                <a:ext cx="89281" cy="66548"/>
              </a:xfrm>
              <a:custGeom>
                <a:avLst/>
                <a:gdLst>
                  <a:gd name="connsiteX0" fmla="*/ 68707 w 89281"/>
                  <a:gd name="connsiteY0" fmla="*/ 0 h 66548"/>
                  <a:gd name="connsiteX1" fmla="*/ 0 w 89281"/>
                  <a:gd name="connsiteY1" fmla="*/ 66548 h 66548"/>
                  <a:gd name="connsiteX2" fmla="*/ 20574 w 89281"/>
                  <a:gd name="connsiteY2" fmla="*/ 66548 h 66548"/>
                  <a:gd name="connsiteX3" fmla="*/ 89281 w 89281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1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574" y="66548"/>
                    </a:lnTo>
                    <a:lnTo>
                      <a:pt x="8928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36">
                <a:extLst>
                  <a:ext uri="{FF2B5EF4-FFF2-40B4-BE49-F238E27FC236}">
                    <a16:creationId xmlns:a16="http://schemas.microsoft.com/office/drawing/2014/main" id="{DDCD6A0F-743E-7A35-926C-EBD088887FAB}"/>
                  </a:ext>
                </a:extLst>
              </p:cNvPr>
              <p:cNvSpPr/>
              <p:nvPr/>
            </p:nvSpPr>
            <p:spPr>
              <a:xfrm>
                <a:off x="8352091" y="441451"/>
                <a:ext cx="89280" cy="66548"/>
              </a:xfrm>
              <a:custGeom>
                <a:avLst/>
                <a:gdLst>
                  <a:gd name="connsiteX0" fmla="*/ 68707 w 89280"/>
                  <a:gd name="connsiteY0" fmla="*/ 0 h 66548"/>
                  <a:gd name="connsiteX1" fmla="*/ 0 w 89280"/>
                  <a:gd name="connsiteY1" fmla="*/ 66548 h 66548"/>
                  <a:gd name="connsiteX2" fmla="*/ 20574 w 89280"/>
                  <a:gd name="connsiteY2" fmla="*/ 66548 h 66548"/>
                  <a:gd name="connsiteX3" fmla="*/ 89281 w 89280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0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574" y="66548"/>
                    </a:lnTo>
                    <a:lnTo>
                      <a:pt x="8928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37">
                <a:extLst>
                  <a:ext uri="{FF2B5EF4-FFF2-40B4-BE49-F238E27FC236}">
                    <a16:creationId xmlns:a16="http://schemas.microsoft.com/office/drawing/2014/main" id="{34EDA46B-D44B-0170-E7CC-E938CC9F14E7}"/>
                  </a:ext>
                </a:extLst>
              </p:cNvPr>
              <p:cNvSpPr/>
              <p:nvPr/>
            </p:nvSpPr>
            <p:spPr>
              <a:xfrm>
                <a:off x="8139303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38">
                <a:extLst>
                  <a:ext uri="{FF2B5EF4-FFF2-40B4-BE49-F238E27FC236}">
                    <a16:creationId xmlns:a16="http://schemas.microsoft.com/office/drawing/2014/main" id="{DCBC6FBB-2BF3-AD01-3F8E-4CDD362E7C1A}"/>
                  </a:ext>
                </a:extLst>
              </p:cNvPr>
              <p:cNvSpPr/>
              <p:nvPr/>
            </p:nvSpPr>
            <p:spPr>
              <a:xfrm>
                <a:off x="8181847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39">
                <a:extLst>
                  <a:ext uri="{FF2B5EF4-FFF2-40B4-BE49-F238E27FC236}">
                    <a16:creationId xmlns:a16="http://schemas.microsoft.com/office/drawing/2014/main" id="{9DBB5DD7-42E1-EF6F-A91B-2D1DAE87E66D}"/>
                  </a:ext>
                </a:extLst>
              </p:cNvPr>
              <p:cNvSpPr/>
              <p:nvPr/>
            </p:nvSpPr>
            <p:spPr>
              <a:xfrm>
                <a:off x="8267001" y="441451"/>
                <a:ext cx="89280" cy="66548"/>
              </a:xfrm>
              <a:custGeom>
                <a:avLst/>
                <a:gdLst>
                  <a:gd name="connsiteX0" fmla="*/ 68643 w 89280"/>
                  <a:gd name="connsiteY0" fmla="*/ 0 h 66548"/>
                  <a:gd name="connsiteX1" fmla="*/ 0 w 89280"/>
                  <a:gd name="connsiteY1" fmla="*/ 66548 h 66548"/>
                  <a:gd name="connsiteX2" fmla="*/ 20574 w 89280"/>
                  <a:gd name="connsiteY2" fmla="*/ 66548 h 66548"/>
                  <a:gd name="connsiteX3" fmla="*/ 89281 w 89280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0" h="66548">
                    <a:moveTo>
                      <a:pt x="68643" y="0"/>
                    </a:moveTo>
                    <a:lnTo>
                      <a:pt x="0" y="66548"/>
                    </a:lnTo>
                    <a:lnTo>
                      <a:pt x="20574" y="66548"/>
                    </a:lnTo>
                    <a:lnTo>
                      <a:pt x="8928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40">
                <a:extLst>
                  <a:ext uri="{FF2B5EF4-FFF2-40B4-BE49-F238E27FC236}">
                    <a16:creationId xmlns:a16="http://schemas.microsoft.com/office/drawing/2014/main" id="{D5908E12-FBA6-CF71-1B36-F499BDB1EF08}"/>
                  </a:ext>
                </a:extLst>
              </p:cNvPr>
              <p:cNvSpPr/>
              <p:nvPr/>
            </p:nvSpPr>
            <p:spPr>
              <a:xfrm>
                <a:off x="8224393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41">
                <a:extLst>
                  <a:ext uri="{FF2B5EF4-FFF2-40B4-BE49-F238E27FC236}">
                    <a16:creationId xmlns:a16="http://schemas.microsoft.com/office/drawing/2014/main" id="{5D82BE92-AD17-2389-3C22-B9F914203700}"/>
                  </a:ext>
                </a:extLst>
              </p:cNvPr>
              <p:cNvSpPr/>
              <p:nvPr/>
            </p:nvSpPr>
            <p:spPr>
              <a:xfrm>
                <a:off x="8309546" y="441451"/>
                <a:ext cx="89281" cy="66548"/>
              </a:xfrm>
              <a:custGeom>
                <a:avLst/>
                <a:gdLst>
                  <a:gd name="connsiteX0" fmla="*/ 68644 w 89281"/>
                  <a:gd name="connsiteY0" fmla="*/ 0 h 66548"/>
                  <a:gd name="connsiteX1" fmla="*/ 0 w 89281"/>
                  <a:gd name="connsiteY1" fmla="*/ 66548 h 66548"/>
                  <a:gd name="connsiteX2" fmla="*/ 20574 w 89281"/>
                  <a:gd name="connsiteY2" fmla="*/ 66548 h 66548"/>
                  <a:gd name="connsiteX3" fmla="*/ 89281 w 89281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1" h="66548">
                    <a:moveTo>
                      <a:pt x="68644" y="0"/>
                    </a:moveTo>
                    <a:lnTo>
                      <a:pt x="0" y="66548"/>
                    </a:lnTo>
                    <a:lnTo>
                      <a:pt x="20574" y="66548"/>
                    </a:lnTo>
                    <a:lnTo>
                      <a:pt x="8928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42">
                <a:extLst>
                  <a:ext uri="{FF2B5EF4-FFF2-40B4-BE49-F238E27FC236}">
                    <a16:creationId xmlns:a16="http://schemas.microsoft.com/office/drawing/2014/main" id="{8D967CB5-011F-67E0-4F35-E5020D57B221}"/>
                  </a:ext>
                </a:extLst>
              </p:cNvPr>
              <p:cNvSpPr/>
              <p:nvPr/>
            </p:nvSpPr>
            <p:spPr>
              <a:xfrm>
                <a:off x="8522271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43">
                <a:extLst>
                  <a:ext uri="{FF2B5EF4-FFF2-40B4-BE49-F238E27FC236}">
                    <a16:creationId xmlns:a16="http://schemas.microsoft.com/office/drawing/2014/main" id="{FD2C53EF-EC3D-6711-9822-71EFA3432D06}"/>
                  </a:ext>
                </a:extLst>
              </p:cNvPr>
              <p:cNvSpPr/>
              <p:nvPr/>
            </p:nvSpPr>
            <p:spPr>
              <a:xfrm>
                <a:off x="8693975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44">
                <a:extLst>
                  <a:ext uri="{FF2B5EF4-FFF2-40B4-BE49-F238E27FC236}">
                    <a16:creationId xmlns:a16="http://schemas.microsoft.com/office/drawing/2014/main" id="{2A477F67-E84E-4E70-3644-0F761CF76167}"/>
                  </a:ext>
                </a:extLst>
              </p:cNvPr>
              <p:cNvSpPr/>
              <p:nvPr/>
            </p:nvSpPr>
            <p:spPr>
              <a:xfrm>
                <a:off x="8821610" y="508000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45">
                <a:extLst>
                  <a:ext uri="{FF2B5EF4-FFF2-40B4-BE49-F238E27FC236}">
                    <a16:creationId xmlns:a16="http://schemas.microsoft.com/office/drawing/2014/main" id="{1E4D49D8-A120-46DE-6B91-0E6E1BE5843F}"/>
                  </a:ext>
                </a:extLst>
              </p:cNvPr>
              <p:cNvSpPr/>
              <p:nvPr/>
            </p:nvSpPr>
            <p:spPr>
              <a:xfrm>
                <a:off x="8564816" y="441451"/>
                <a:ext cx="90868" cy="66548"/>
              </a:xfrm>
              <a:custGeom>
                <a:avLst/>
                <a:gdLst>
                  <a:gd name="connsiteX0" fmla="*/ 68707 w 90868"/>
                  <a:gd name="connsiteY0" fmla="*/ 0 h 66548"/>
                  <a:gd name="connsiteX1" fmla="*/ 0 w 90868"/>
                  <a:gd name="connsiteY1" fmla="*/ 66548 h 66548"/>
                  <a:gd name="connsiteX2" fmla="*/ 22161 w 90868"/>
                  <a:gd name="connsiteY2" fmla="*/ 66548 h 66548"/>
                  <a:gd name="connsiteX3" fmla="*/ 90868 w 90868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68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2161" y="66548"/>
                    </a:lnTo>
                    <a:lnTo>
                      <a:pt x="90868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46">
                <a:extLst>
                  <a:ext uri="{FF2B5EF4-FFF2-40B4-BE49-F238E27FC236}">
                    <a16:creationId xmlns:a16="http://schemas.microsoft.com/office/drawing/2014/main" id="{954A8D96-4640-0600-35DD-811CD60B8F56}"/>
                  </a:ext>
                </a:extLst>
              </p:cNvPr>
              <p:cNvSpPr/>
              <p:nvPr/>
            </p:nvSpPr>
            <p:spPr>
              <a:xfrm>
                <a:off x="8651430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47">
                <a:extLst>
                  <a:ext uri="{FF2B5EF4-FFF2-40B4-BE49-F238E27FC236}">
                    <a16:creationId xmlns:a16="http://schemas.microsoft.com/office/drawing/2014/main" id="{B3B35627-31CE-E23E-B15C-7AFB0A02DDAA}"/>
                  </a:ext>
                </a:extLst>
              </p:cNvPr>
              <p:cNvSpPr/>
              <p:nvPr/>
            </p:nvSpPr>
            <p:spPr>
              <a:xfrm>
                <a:off x="8608885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48">
                <a:extLst>
                  <a:ext uri="{FF2B5EF4-FFF2-40B4-BE49-F238E27FC236}">
                    <a16:creationId xmlns:a16="http://schemas.microsoft.com/office/drawing/2014/main" id="{05FD8159-B48F-9206-B611-EE71C973ED96}"/>
                  </a:ext>
                </a:extLst>
              </p:cNvPr>
              <p:cNvSpPr/>
              <p:nvPr/>
            </p:nvSpPr>
            <p:spPr>
              <a:xfrm>
                <a:off x="8096757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49">
                <a:extLst>
                  <a:ext uri="{FF2B5EF4-FFF2-40B4-BE49-F238E27FC236}">
                    <a16:creationId xmlns:a16="http://schemas.microsoft.com/office/drawing/2014/main" id="{AB81FA09-5A52-F5ED-CF17-664838636596}"/>
                  </a:ext>
                </a:extLst>
              </p:cNvPr>
              <p:cNvSpPr/>
              <p:nvPr/>
            </p:nvSpPr>
            <p:spPr>
              <a:xfrm>
                <a:off x="8011668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50">
                <a:extLst>
                  <a:ext uri="{FF2B5EF4-FFF2-40B4-BE49-F238E27FC236}">
                    <a16:creationId xmlns:a16="http://schemas.microsoft.com/office/drawing/2014/main" id="{4CC626D7-C1E2-66FB-1FF4-E42671B24E12}"/>
                  </a:ext>
                </a:extLst>
              </p:cNvPr>
              <p:cNvSpPr/>
              <p:nvPr/>
            </p:nvSpPr>
            <p:spPr>
              <a:xfrm>
                <a:off x="8054213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51">
                <a:extLst>
                  <a:ext uri="{FF2B5EF4-FFF2-40B4-BE49-F238E27FC236}">
                    <a16:creationId xmlns:a16="http://schemas.microsoft.com/office/drawing/2014/main" id="{F6AFD732-FEA2-4177-0BB0-049C520BA52A}"/>
                  </a:ext>
                </a:extLst>
              </p:cNvPr>
              <p:cNvSpPr/>
              <p:nvPr/>
            </p:nvSpPr>
            <p:spPr>
              <a:xfrm>
                <a:off x="7969122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52">
                <a:extLst>
                  <a:ext uri="{FF2B5EF4-FFF2-40B4-BE49-F238E27FC236}">
                    <a16:creationId xmlns:a16="http://schemas.microsoft.com/office/drawing/2014/main" id="{05A241EF-181E-031F-76A3-0C46C9211482}"/>
                  </a:ext>
                </a:extLst>
              </p:cNvPr>
              <p:cNvSpPr/>
              <p:nvPr/>
            </p:nvSpPr>
            <p:spPr>
              <a:xfrm>
                <a:off x="7926578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F699AF9-5ED2-DE56-0D8E-1DB32516086C}"/>
                </a:ext>
              </a:extLst>
            </p:cNvPr>
            <p:cNvGrpSpPr/>
            <p:nvPr userDrawn="1"/>
          </p:nvGrpSpPr>
          <p:grpSpPr>
            <a:xfrm rot="10800000" flipV="1">
              <a:off x="2780760" y="2715971"/>
              <a:ext cx="53143" cy="379249"/>
              <a:chOff x="5390750" y="3681616"/>
              <a:chExt cx="73151" cy="522033"/>
            </a:xfrm>
          </p:grpSpPr>
          <p:sp>
            <p:nvSpPr>
              <p:cNvPr id="91" name="Freeform: Shape 26">
                <a:extLst>
                  <a:ext uri="{FF2B5EF4-FFF2-40B4-BE49-F238E27FC236}">
                    <a16:creationId xmlns:a16="http://schemas.microsoft.com/office/drawing/2014/main" id="{500B83B9-7108-22CC-FF73-3885AFF2500F}"/>
                  </a:ext>
                </a:extLst>
              </p:cNvPr>
              <p:cNvSpPr/>
              <p:nvPr/>
            </p:nvSpPr>
            <p:spPr>
              <a:xfrm rot="16200000" flipH="1">
                <a:off x="5405100" y="3681616"/>
                <a:ext cx="43688" cy="43687"/>
              </a:xfrm>
              <a:custGeom>
                <a:avLst/>
                <a:gdLst>
                  <a:gd name="connsiteX0" fmla="*/ 0 w 43688"/>
                  <a:gd name="connsiteY0" fmla="*/ 0 h 43687"/>
                  <a:gd name="connsiteX1" fmla="*/ 43688 w 43688"/>
                  <a:gd name="connsiteY1" fmla="*/ 0 h 43687"/>
                  <a:gd name="connsiteX2" fmla="*/ 43688 w 43688"/>
                  <a:gd name="connsiteY2" fmla="*/ 43688 h 43687"/>
                  <a:gd name="connsiteX3" fmla="*/ 0 w 43688"/>
                  <a:gd name="connsiteY3" fmla="*/ 43688 h 4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688" h="43687">
                    <a:moveTo>
                      <a:pt x="0" y="0"/>
                    </a:moveTo>
                    <a:lnTo>
                      <a:pt x="43688" y="0"/>
                    </a:lnTo>
                    <a:lnTo>
                      <a:pt x="43688" y="43688"/>
                    </a:lnTo>
                    <a:lnTo>
                      <a:pt x="0" y="43688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27">
                <a:extLst>
                  <a:ext uri="{FF2B5EF4-FFF2-40B4-BE49-F238E27FC236}">
                    <a16:creationId xmlns:a16="http://schemas.microsoft.com/office/drawing/2014/main" id="{9AE02ABE-3512-DCFE-A4C8-D1FC7E53AA71}"/>
                  </a:ext>
                </a:extLst>
              </p:cNvPr>
              <p:cNvSpPr/>
              <p:nvPr/>
            </p:nvSpPr>
            <p:spPr>
              <a:xfrm rot="16200000" flipH="1">
                <a:off x="5426469" y="4081062"/>
                <a:ext cx="4381" cy="41656"/>
              </a:xfrm>
              <a:custGeom>
                <a:avLst/>
                <a:gdLst>
                  <a:gd name="connsiteX0" fmla="*/ 0 w 4381"/>
                  <a:gd name="connsiteY0" fmla="*/ 0 h 41656"/>
                  <a:gd name="connsiteX1" fmla="*/ 4381 w 4381"/>
                  <a:gd name="connsiteY1" fmla="*/ 0 h 41656"/>
                  <a:gd name="connsiteX2" fmla="*/ 4381 w 4381"/>
                  <a:gd name="connsiteY2" fmla="*/ 41656 h 41656"/>
                  <a:gd name="connsiteX3" fmla="*/ 0 w 4381"/>
                  <a:gd name="connsiteY3" fmla="*/ 41656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" h="41656">
                    <a:moveTo>
                      <a:pt x="0" y="0"/>
                    </a:moveTo>
                    <a:lnTo>
                      <a:pt x="4381" y="0"/>
                    </a:lnTo>
                    <a:lnTo>
                      <a:pt x="4381" y="41656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28">
                <a:extLst>
                  <a:ext uri="{FF2B5EF4-FFF2-40B4-BE49-F238E27FC236}">
                    <a16:creationId xmlns:a16="http://schemas.microsoft.com/office/drawing/2014/main" id="{ABBFB1B3-6D53-E948-ED01-1B7ADA372109}"/>
                  </a:ext>
                </a:extLst>
              </p:cNvPr>
              <p:cNvSpPr/>
              <p:nvPr/>
            </p:nvSpPr>
            <p:spPr>
              <a:xfrm rot="16200000" flipH="1">
                <a:off x="5426469" y="4021394"/>
                <a:ext cx="4381" cy="41656"/>
              </a:xfrm>
              <a:custGeom>
                <a:avLst/>
                <a:gdLst>
                  <a:gd name="connsiteX0" fmla="*/ 0 w 4381"/>
                  <a:gd name="connsiteY0" fmla="*/ 0 h 41656"/>
                  <a:gd name="connsiteX1" fmla="*/ 4381 w 4381"/>
                  <a:gd name="connsiteY1" fmla="*/ 0 h 41656"/>
                  <a:gd name="connsiteX2" fmla="*/ 4381 w 4381"/>
                  <a:gd name="connsiteY2" fmla="*/ 41656 h 41656"/>
                  <a:gd name="connsiteX3" fmla="*/ 0 w 4381"/>
                  <a:gd name="connsiteY3" fmla="*/ 41656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" h="41656">
                    <a:moveTo>
                      <a:pt x="0" y="0"/>
                    </a:moveTo>
                    <a:lnTo>
                      <a:pt x="4381" y="0"/>
                    </a:lnTo>
                    <a:lnTo>
                      <a:pt x="4381" y="41656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29">
                <a:extLst>
                  <a:ext uri="{FF2B5EF4-FFF2-40B4-BE49-F238E27FC236}">
                    <a16:creationId xmlns:a16="http://schemas.microsoft.com/office/drawing/2014/main" id="{8819CF10-D940-01DE-5E09-06224D6675DF}"/>
                  </a:ext>
                </a:extLst>
              </p:cNvPr>
              <p:cNvSpPr/>
              <p:nvPr/>
            </p:nvSpPr>
            <p:spPr>
              <a:xfrm rot="16200000" flipH="1">
                <a:off x="5426469" y="3902056"/>
                <a:ext cx="4381" cy="41656"/>
              </a:xfrm>
              <a:custGeom>
                <a:avLst/>
                <a:gdLst>
                  <a:gd name="connsiteX0" fmla="*/ 0 w 4381"/>
                  <a:gd name="connsiteY0" fmla="*/ 0 h 41656"/>
                  <a:gd name="connsiteX1" fmla="*/ 4381 w 4381"/>
                  <a:gd name="connsiteY1" fmla="*/ 0 h 41656"/>
                  <a:gd name="connsiteX2" fmla="*/ 4381 w 4381"/>
                  <a:gd name="connsiteY2" fmla="*/ 41656 h 41656"/>
                  <a:gd name="connsiteX3" fmla="*/ 0 w 4381"/>
                  <a:gd name="connsiteY3" fmla="*/ 41656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" h="41656">
                    <a:moveTo>
                      <a:pt x="0" y="0"/>
                    </a:moveTo>
                    <a:lnTo>
                      <a:pt x="4381" y="0"/>
                    </a:lnTo>
                    <a:lnTo>
                      <a:pt x="4381" y="41656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30">
                <a:extLst>
                  <a:ext uri="{FF2B5EF4-FFF2-40B4-BE49-F238E27FC236}">
                    <a16:creationId xmlns:a16="http://schemas.microsoft.com/office/drawing/2014/main" id="{2AB11BE5-7791-61F5-2D95-C7E99CDDF943}"/>
                  </a:ext>
                </a:extLst>
              </p:cNvPr>
              <p:cNvSpPr/>
              <p:nvPr/>
            </p:nvSpPr>
            <p:spPr>
              <a:xfrm rot="10800000" flipH="1">
                <a:off x="5407069" y="4165549"/>
                <a:ext cx="42418" cy="38100"/>
              </a:xfrm>
              <a:custGeom>
                <a:avLst/>
                <a:gdLst>
                  <a:gd name="connsiteX0" fmla="*/ 0 w 42418"/>
                  <a:gd name="connsiteY0" fmla="*/ 0 h 38100"/>
                  <a:gd name="connsiteX1" fmla="*/ 42418 w 42418"/>
                  <a:gd name="connsiteY1" fmla="*/ 0 h 38100"/>
                  <a:gd name="connsiteX2" fmla="*/ 42418 w 42418"/>
                  <a:gd name="connsiteY2" fmla="*/ 38100 h 38100"/>
                  <a:gd name="connsiteX3" fmla="*/ 0 w 42418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18" h="38100">
                    <a:moveTo>
                      <a:pt x="0" y="0"/>
                    </a:moveTo>
                    <a:lnTo>
                      <a:pt x="42418" y="0"/>
                    </a:lnTo>
                    <a:lnTo>
                      <a:pt x="42418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31">
                <a:extLst>
                  <a:ext uri="{FF2B5EF4-FFF2-40B4-BE49-F238E27FC236}">
                    <a16:creationId xmlns:a16="http://schemas.microsoft.com/office/drawing/2014/main" id="{BFC17C7D-CAEA-CC88-5930-B2D426DBAF3F}"/>
                  </a:ext>
                </a:extLst>
              </p:cNvPr>
              <p:cNvSpPr/>
              <p:nvPr/>
            </p:nvSpPr>
            <p:spPr>
              <a:xfrm rot="16200000" flipH="1">
                <a:off x="5407387" y="3776295"/>
                <a:ext cx="39878" cy="73151"/>
              </a:xfrm>
              <a:custGeom>
                <a:avLst/>
                <a:gdLst>
                  <a:gd name="connsiteX0" fmla="*/ 39878 w 39878"/>
                  <a:gd name="connsiteY0" fmla="*/ 38671 h 73151"/>
                  <a:gd name="connsiteX1" fmla="*/ 2413 w 39878"/>
                  <a:gd name="connsiteY1" fmla="*/ 73152 h 73151"/>
                  <a:gd name="connsiteX2" fmla="*/ 0 w 39878"/>
                  <a:gd name="connsiteY2" fmla="*/ 69913 h 73151"/>
                  <a:gd name="connsiteX3" fmla="*/ 36131 w 39878"/>
                  <a:gd name="connsiteY3" fmla="*/ 36576 h 73151"/>
                  <a:gd name="connsiteX4" fmla="*/ 0 w 39878"/>
                  <a:gd name="connsiteY4" fmla="*/ 3238 h 73151"/>
                  <a:gd name="connsiteX5" fmla="*/ 2413 w 39878"/>
                  <a:gd name="connsiteY5" fmla="*/ 0 h 73151"/>
                  <a:gd name="connsiteX6" fmla="*/ 39878 w 39878"/>
                  <a:gd name="connsiteY6" fmla="*/ 34481 h 73151"/>
                  <a:gd name="connsiteX7" fmla="*/ 39878 w 39878"/>
                  <a:gd name="connsiteY7" fmla="*/ 38671 h 73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78" h="73151">
                    <a:moveTo>
                      <a:pt x="39878" y="38671"/>
                    </a:moveTo>
                    <a:lnTo>
                      <a:pt x="2413" y="73152"/>
                    </a:lnTo>
                    <a:lnTo>
                      <a:pt x="0" y="69913"/>
                    </a:lnTo>
                    <a:lnTo>
                      <a:pt x="36131" y="36576"/>
                    </a:lnTo>
                    <a:lnTo>
                      <a:pt x="0" y="3238"/>
                    </a:lnTo>
                    <a:lnTo>
                      <a:pt x="2413" y="0"/>
                    </a:lnTo>
                    <a:lnTo>
                      <a:pt x="39878" y="34481"/>
                    </a:lnTo>
                    <a:lnTo>
                      <a:pt x="39878" y="3867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32">
                <a:extLst>
                  <a:ext uri="{FF2B5EF4-FFF2-40B4-BE49-F238E27FC236}">
                    <a16:creationId xmlns:a16="http://schemas.microsoft.com/office/drawing/2014/main" id="{F72AF9E5-5F6A-75D7-2FCC-8B846948BDA8}"/>
                  </a:ext>
                </a:extLst>
              </p:cNvPr>
              <p:cNvSpPr/>
              <p:nvPr/>
            </p:nvSpPr>
            <p:spPr>
              <a:xfrm rot="16200000" flipH="1">
                <a:off x="5426469" y="3961725"/>
                <a:ext cx="4381" cy="41656"/>
              </a:xfrm>
              <a:custGeom>
                <a:avLst/>
                <a:gdLst>
                  <a:gd name="connsiteX0" fmla="*/ 0 w 4381"/>
                  <a:gd name="connsiteY0" fmla="*/ 0 h 41656"/>
                  <a:gd name="connsiteX1" fmla="*/ 4381 w 4381"/>
                  <a:gd name="connsiteY1" fmla="*/ 0 h 41656"/>
                  <a:gd name="connsiteX2" fmla="*/ 4381 w 4381"/>
                  <a:gd name="connsiteY2" fmla="*/ 41656 h 41656"/>
                  <a:gd name="connsiteX3" fmla="*/ 0 w 4381"/>
                  <a:gd name="connsiteY3" fmla="*/ 41656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" h="41656">
                    <a:moveTo>
                      <a:pt x="0" y="0"/>
                    </a:moveTo>
                    <a:lnTo>
                      <a:pt x="4381" y="0"/>
                    </a:lnTo>
                    <a:lnTo>
                      <a:pt x="4381" y="41656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55" name="Graphic 54">
            <a:extLst>
              <a:ext uri="{FF2B5EF4-FFF2-40B4-BE49-F238E27FC236}">
                <a16:creationId xmlns:a16="http://schemas.microsoft.com/office/drawing/2014/main" id="{5352FA80-1A02-A3E3-4419-D785AEE01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0372" y="1623848"/>
            <a:ext cx="457096" cy="369333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32D0A4E1-0ADB-0218-7820-7BDD6D6C0C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8334" y="1623848"/>
            <a:ext cx="457096" cy="369333"/>
          </a:xfrm>
          <a:prstGeom prst="rect">
            <a:avLst/>
          </a:prstGeom>
        </p:spPr>
      </p:pic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B6768A96-3683-5AC4-8556-B0483323A935}"/>
              </a:ext>
            </a:extLst>
          </p:cNvPr>
          <p:cNvSpPr>
            <a:spLocks noGrp="1"/>
          </p:cNvSpPr>
          <p:nvPr>
            <p:ph type="pic" idx="25" hasCustomPrompt="1"/>
          </p:nvPr>
        </p:nvSpPr>
        <p:spPr>
          <a:xfrm>
            <a:off x="875135" y="1705391"/>
            <a:ext cx="2528028" cy="2925472"/>
          </a:xfrm>
          <a:custGeom>
            <a:avLst/>
            <a:gdLst>
              <a:gd name="connsiteX0" fmla="*/ 0 w 3448252"/>
              <a:gd name="connsiteY0" fmla="*/ 0 h 3730752"/>
              <a:gd name="connsiteX1" fmla="*/ 2889428 w 3448252"/>
              <a:gd name="connsiteY1" fmla="*/ 0 h 3730752"/>
              <a:gd name="connsiteX2" fmla="*/ 3448252 w 3448252"/>
              <a:gd name="connsiteY2" fmla="*/ 558824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889428 w 3448252"/>
              <a:gd name="connsiteY1" fmla="*/ 0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875981 w 3448252"/>
              <a:gd name="connsiteY1" fmla="*/ 0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799781 w 3448252"/>
              <a:gd name="connsiteY1" fmla="*/ 0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777887 w 3448252"/>
              <a:gd name="connsiteY1" fmla="*/ 7257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7257 h 3738009"/>
              <a:gd name="connsiteX1" fmla="*/ 2774238 w 3448252"/>
              <a:gd name="connsiteY1" fmla="*/ 0 h 3738009"/>
              <a:gd name="connsiteX2" fmla="*/ 3439288 w 3448252"/>
              <a:gd name="connsiteY2" fmla="*/ 400234 h 3738009"/>
              <a:gd name="connsiteX3" fmla="*/ 3448252 w 3448252"/>
              <a:gd name="connsiteY3" fmla="*/ 3738009 h 3738009"/>
              <a:gd name="connsiteX4" fmla="*/ 0 w 3448252"/>
              <a:gd name="connsiteY4" fmla="*/ 3738009 h 3738009"/>
              <a:gd name="connsiteX5" fmla="*/ 0 w 3448252"/>
              <a:gd name="connsiteY5" fmla="*/ 7257 h 3738009"/>
              <a:gd name="connsiteX0" fmla="*/ 0 w 3448252"/>
              <a:gd name="connsiteY0" fmla="*/ 7257 h 3738009"/>
              <a:gd name="connsiteX1" fmla="*/ 2791922 w 3448252"/>
              <a:gd name="connsiteY1" fmla="*/ 0 h 3738009"/>
              <a:gd name="connsiteX2" fmla="*/ 3439288 w 3448252"/>
              <a:gd name="connsiteY2" fmla="*/ 400234 h 3738009"/>
              <a:gd name="connsiteX3" fmla="*/ 3448252 w 3448252"/>
              <a:gd name="connsiteY3" fmla="*/ 3738009 h 3738009"/>
              <a:gd name="connsiteX4" fmla="*/ 0 w 3448252"/>
              <a:gd name="connsiteY4" fmla="*/ 3738009 h 3738009"/>
              <a:gd name="connsiteX5" fmla="*/ 0 w 3448252"/>
              <a:gd name="connsiteY5" fmla="*/ 7257 h 3738009"/>
              <a:gd name="connsiteX0" fmla="*/ 888883 w 3448252"/>
              <a:gd name="connsiteY0" fmla="*/ 7257 h 3738009"/>
              <a:gd name="connsiteX1" fmla="*/ 2791922 w 3448252"/>
              <a:gd name="connsiteY1" fmla="*/ 0 h 3738009"/>
              <a:gd name="connsiteX2" fmla="*/ 3439288 w 3448252"/>
              <a:gd name="connsiteY2" fmla="*/ 400234 h 3738009"/>
              <a:gd name="connsiteX3" fmla="*/ 3448252 w 3448252"/>
              <a:gd name="connsiteY3" fmla="*/ 3738009 h 3738009"/>
              <a:gd name="connsiteX4" fmla="*/ 0 w 3448252"/>
              <a:gd name="connsiteY4" fmla="*/ 3738009 h 3738009"/>
              <a:gd name="connsiteX5" fmla="*/ 888883 w 3448252"/>
              <a:gd name="connsiteY5" fmla="*/ 7257 h 3738009"/>
              <a:gd name="connsiteX0" fmla="*/ 0 w 2559369"/>
              <a:gd name="connsiteY0" fmla="*/ 7257 h 3738009"/>
              <a:gd name="connsiteX1" fmla="*/ 1903039 w 2559369"/>
              <a:gd name="connsiteY1" fmla="*/ 0 h 3738009"/>
              <a:gd name="connsiteX2" fmla="*/ 2550405 w 2559369"/>
              <a:gd name="connsiteY2" fmla="*/ 400234 h 3738009"/>
              <a:gd name="connsiteX3" fmla="*/ 2559369 w 2559369"/>
              <a:gd name="connsiteY3" fmla="*/ 3738009 h 3738009"/>
              <a:gd name="connsiteX4" fmla="*/ 0 w 2559369"/>
              <a:gd name="connsiteY4" fmla="*/ 3738009 h 3738009"/>
              <a:gd name="connsiteX5" fmla="*/ 0 w 2559369"/>
              <a:gd name="connsiteY5" fmla="*/ 7257 h 3738009"/>
              <a:gd name="connsiteX0" fmla="*/ 0 w 2559369"/>
              <a:gd name="connsiteY0" fmla="*/ 7257 h 3738009"/>
              <a:gd name="connsiteX1" fmla="*/ 1903039 w 2559369"/>
              <a:gd name="connsiteY1" fmla="*/ 0 h 3738009"/>
              <a:gd name="connsiteX2" fmla="*/ 2550405 w 2559369"/>
              <a:gd name="connsiteY2" fmla="*/ 492731 h 3738009"/>
              <a:gd name="connsiteX3" fmla="*/ 2559369 w 2559369"/>
              <a:gd name="connsiteY3" fmla="*/ 3738009 h 3738009"/>
              <a:gd name="connsiteX4" fmla="*/ 0 w 2559369"/>
              <a:gd name="connsiteY4" fmla="*/ 3738009 h 3738009"/>
              <a:gd name="connsiteX5" fmla="*/ 0 w 2559369"/>
              <a:gd name="connsiteY5" fmla="*/ 7257 h 3738009"/>
              <a:gd name="connsiteX0" fmla="*/ 0 w 2559369"/>
              <a:gd name="connsiteY0" fmla="*/ 7257 h 3738009"/>
              <a:gd name="connsiteX1" fmla="*/ 1903039 w 2559369"/>
              <a:gd name="connsiteY1" fmla="*/ 0 h 3738009"/>
              <a:gd name="connsiteX2" fmla="*/ 2550405 w 2559369"/>
              <a:gd name="connsiteY2" fmla="*/ 512203 h 3738009"/>
              <a:gd name="connsiteX3" fmla="*/ 2559369 w 2559369"/>
              <a:gd name="connsiteY3" fmla="*/ 3738009 h 3738009"/>
              <a:gd name="connsiteX4" fmla="*/ 0 w 2559369"/>
              <a:gd name="connsiteY4" fmla="*/ 3738009 h 3738009"/>
              <a:gd name="connsiteX5" fmla="*/ 0 w 2559369"/>
              <a:gd name="connsiteY5" fmla="*/ 7257 h 3738009"/>
              <a:gd name="connsiteX0" fmla="*/ 0 w 2559369"/>
              <a:gd name="connsiteY0" fmla="*/ 7257 h 3738009"/>
              <a:gd name="connsiteX1" fmla="*/ 1903039 w 2559369"/>
              <a:gd name="connsiteY1" fmla="*/ 0 h 3738009"/>
              <a:gd name="connsiteX2" fmla="*/ 2538305 w 2559369"/>
              <a:gd name="connsiteY2" fmla="*/ 522452 h 3738009"/>
              <a:gd name="connsiteX3" fmla="*/ 2559369 w 2559369"/>
              <a:gd name="connsiteY3" fmla="*/ 3738009 h 3738009"/>
              <a:gd name="connsiteX4" fmla="*/ 0 w 2559369"/>
              <a:gd name="connsiteY4" fmla="*/ 3738009 h 3738009"/>
              <a:gd name="connsiteX5" fmla="*/ 0 w 2559369"/>
              <a:gd name="connsiteY5" fmla="*/ 7257 h 3738009"/>
              <a:gd name="connsiteX0" fmla="*/ 0 w 2540212"/>
              <a:gd name="connsiteY0" fmla="*/ 7257 h 3738009"/>
              <a:gd name="connsiteX1" fmla="*/ 1903039 w 2540212"/>
              <a:gd name="connsiteY1" fmla="*/ 0 h 3738009"/>
              <a:gd name="connsiteX2" fmla="*/ 2538305 w 2540212"/>
              <a:gd name="connsiteY2" fmla="*/ 522452 h 3738009"/>
              <a:gd name="connsiteX3" fmla="*/ 2540212 w 2540212"/>
              <a:gd name="connsiteY3" fmla="*/ 3738009 h 3738009"/>
              <a:gd name="connsiteX4" fmla="*/ 0 w 2540212"/>
              <a:gd name="connsiteY4" fmla="*/ 3738009 h 3738009"/>
              <a:gd name="connsiteX5" fmla="*/ 0 w 2540212"/>
              <a:gd name="connsiteY5" fmla="*/ 7257 h 3738009"/>
              <a:gd name="connsiteX0" fmla="*/ 0 w 2542221"/>
              <a:gd name="connsiteY0" fmla="*/ 7257 h 3738009"/>
              <a:gd name="connsiteX1" fmla="*/ 1903039 w 2542221"/>
              <a:gd name="connsiteY1" fmla="*/ 0 h 3738009"/>
              <a:gd name="connsiteX2" fmla="*/ 2542137 w 2542221"/>
              <a:gd name="connsiteY2" fmla="*/ 507848 h 3738009"/>
              <a:gd name="connsiteX3" fmla="*/ 2540212 w 2542221"/>
              <a:gd name="connsiteY3" fmla="*/ 3738009 h 3738009"/>
              <a:gd name="connsiteX4" fmla="*/ 0 w 2542221"/>
              <a:gd name="connsiteY4" fmla="*/ 3738009 h 3738009"/>
              <a:gd name="connsiteX5" fmla="*/ 0 w 2542221"/>
              <a:gd name="connsiteY5" fmla="*/ 7257 h 373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2221" h="3738009">
                <a:moveTo>
                  <a:pt x="0" y="7257"/>
                </a:moveTo>
                <a:lnTo>
                  <a:pt x="1903039" y="0"/>
                </a:lnTo>
                <a:lnTo>
                  <a:pt x="2542137" y="507848"/>
                </a:lnTo>
                <a:cubicBezTo>
                  <a:pt x="2542773" y="1579700"/>
                  <a:pt x="2539576" y="2666157"/>
                  <a:pt x="2540212" y="3738009"/>
                </a:cubicBezTo>
                <a:lnTo>
                  <a:pt x="0" y="3738009"/>
                </a:lnTo>
                <a:lnTo>
                  <a:pt x="0" y="7257"/>
                </a:lnTo>
                <a:close/>
              </a:path>
            </a:pathLst>
          </a:custGeom>
          <a:gradFill>
            <a:gsLst>
              <a:gs pos="40000">
                <a:srgbClr val="BFBFBF">
                  <a:alpha val="84000"/>
                </a:srgbClr>
              </a:gs>
              <a:gs pos="4000">
                <a:schemeClr val="bg1">
                  <a:lumMod val="50000"/>
                  <a:alpha val="29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rnd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7315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000" dirty="0"/>
            </a:lvl1pPr>
          </a:lstStyle>
          <a:p>
            <a:pPr marL="0" lvl="0" indent="0" algn="ctr">
              <a:spcBef>
                <a:spcPts val="800"/>
              </a:spcBef>
              <a:buNone/>
            </a:pPr>
            <a:r>
              <a:rPr lang="en-US" dirty="0"/>
              <a:t>Click picture icon to add image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61912C4-C037-30AE-B710-B859E6E2005E}"/>
              </a:ext>
            </a:extLst>
          </p:cNvPr>
          <p:cNvGrpSpPr/>
          <p:nvPr userDrawn="1"/>
        </p:nvGrpSpPr>
        <p:grpSpPr>
          <a:xfrm>
            <a:off x="863228" y="1604554"/>
            <a:ext cx="2686939" cy="4160509"/>
            <a:chOff x="870155" y="1614714"/>
            <a:chExt cx="2686939" cy="4160509"/>
          </a:xfrm>
        </p:grpSpPr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B7D856F9-1ADC-C610-D95E-F4EC5FC6F65B}"/>
                </a:ext>
              </a:extLst>
            </p:cNvPr>
            <p:cNvSpPr/>
            <p:nvPr userDrawn="1"/>
          </p:nvSpPr>
          <p:spPr>
            <a:xfrm>
              <a:off x="870155" y="1614714"/>
              <a:ext cx="2686939" cy="4160509"/>
            </a:xfrm>
            <a:custGeom>
              <a:avLst/>
              <a:gdLst>
                <a:gd name="connsiteX0" fmla="*/ 0 w 2317531"/>
                <a:gd name="connsiteY0" fmla="*/ 0 h 4193627"/>
                <a:gd name="connsiteX1" fmla="*/ 1923393 w 2317531"/>
                <a:gd name="connsiteY1" fmla="*/ 0 h 4193627"/>
                <a:gd name="connsiteX2" fmla="*/ 2317531 w 2317531"/>
                <a:gd name="connsiteY2" fmla="*/ 394138 h 4193627"/>
                <a:gd name="connsiteX3" fmla="*/ 2317531 w 2317531"/>
                <a:gd name="connsiteY3" fmla="*/ 4193627 h 4193627"/>
                <a:gd name="connsiteX4" fmla="*/ 2104696 w 2317531"/>
                <a:gd name="connsiteY4" fmla="*/ 4193627 h 4193627"/>
                <a:gd name="connsiteX5" fmla="*/ 23648 w 2317531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302286 w 2302286"/>
                <a:gd name="connsiteY2" fmla="*/ 394138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287871 w 2302286"/>
                <a:gd name="connsiteY2" fmla="*/ 352451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287872 w 2302286"/>
                <a:gd name="connsiteY2" fmla="*/ 366347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280605 w 2302286"/>
                <a:gd name="connsiteY2" fmla="*/ 352452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280606 w 2302286"/>
                <a:gd name="connsiteY2" fmla="*/ 359400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898743 w 2302286"/>
                <a:gd name="connsiteY1" fmla="*/ 2259 h 4193627"/>
                <a:gd name="connsiteX2" fmla="*/ 2280606 w 2302286"/>
                <a:gd name="connsiteY2" fmla="*/ 359400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898743 w 2302286"/>
                <a:gd name="connsiteY1" fmla="*/ 2259 h 4193627"/>
                <a:gd name="connsiteX2" fmla="*/ 2271202 w 2302286"/>
                <a:gd name="connsiteY2" fmla="*/ 366178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71202 w 2302286"/>
                <a:gd name="connsiteY2" fmla="*/ 366178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74687 w 2302286"/>
                <a:gd name="connsiteY2" fmla="*/ 503634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291829"/>
                <a:gd name="connsiteY0" fmla="*/ 0 h 4193627"/>
                <a:gd name="connsiteX1" fmla="*/ 1954513 w 2291829"/>
                <a:gd name="connsiteY1" fmla="*/ 7757 h 4193627"/>
                <a:gd name="connsiteX2" fmla="*/ 2274687 w 2291829"/>
                <a:gd name="connsiteY2" fmla="*/ 503634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954513 w 2291829"/>
                <a:gd name="connsiteY1" fmla="*/ 7757 h 4193627"/>
                <a:gd name="connsiteX2" fmla="*/ 2274687 w 2291829"/>
                <a:gd name="connsiteY2" fmla="*/ 503634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2003311 w 2291829"/>
                <a:gd name="connsiteY1" fmla="*/ 7757 h 4193627"/>
                <a:gd name="connsiteX2" fmla="*/ 2274687 w 2291829"/>
                <a:gd name="connsiteY2" fmla="*/ 503634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2003311 w 2291829"/>
                <a:gd name="connsiteY1" fmla="*/ 7757 h 4193627"/>
                <a:gd name="connsiteX2" fmla="*/ 2271201 w 2291829"/>
                <a:gd name="connsiteY2" fmla="*/ 410164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2003311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9997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9997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9997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9997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8888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8888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8888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68239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38210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38210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38210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49471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7046 h 4200673"/>
                <a:gd name="connsiteX1" fmla="*/ 1856979 w 2291829"/>
                <a:gd name="connsiteY1" fmla="*/ 0 h 4200673"/>
                <a:gd name="connsiteX2" fmla="*/ 2271201 w 2291829"/>
                <a:gd name="connsiteY2" fmla="*/ 433705 h 4200673"/>
                <a:gd name="connsiteX3" fmla="*/ 2291829 w 2291829"/>
                <a:gd name="connsiteY3" fmla="*/ 4200673 h 4200673"/>
                <a:gd name="connsiteX4" fmla="*/ 2089451 w 2291829"/>
                <a:gd name="connsiteY4" fmla="*/ 4200673 h 4200673"/>
                <a:gd name="connsiteX5" fmla="*/ 8403 w 2291829"/>
                <a:gd name="connsiteY5" fmla="*/ 4200673 h 4200673"/>
                <a:gd name="connsiteX0" fmla="*/ 0 w 2291829"/>
                <a:gd name="connsiteY0" fmla="*/ 7046 h 4200673"/>
                <a:gd name="connsiteX1" fmla="*/ 1817330 w 2291829"/>
                <a:gd name="connsiteY1" fmla="*/ 0 h 4200673"/>
                <a:gd name="connsiteX2" fmla="*/ 2271201 w 2291829"/>
                <a:gd name="connsiteY2" fmla="*/ 433705 h 4200673"/>
                <a:gd name="connsiteX3" fmla="*/ 2291829 w 2291829"/>
                <a:gd name="connsiteY3" fmla="*/ 4200673 h 4200673"/>
                <a:gd name="connsiteX4" fmla="*/ 2089451 w 2291829"/>
                <a:gd name="connsiteY4" fmla="*/ 4200673 h 4200673"/>
                <a:gd name="connsiteX5" fmla="*/ 8403 w 2291829"/>
                <a:gd name="connsiteY5" fmla="*/ 4200673 h 4200673"/>
                <a:gd name="connsiteX0" fmla="*/ 0 w 2291829"/>
                <a:gd name="connsiteY0" fmla="*/ 7046 h 4200673"/>
                <a:gd name="connsiteX1" fmla="*/ 579941 w 2291829"/>
                <a:gd name="connsiteY1" fmla="*/ 8817 h 4200673"/>
                <a:gd name="connsiteX2" fmla="*/ 1817330 w 2291829"/>
                <a:gd name="connsiteY2" fmla="*/ 0 h 4200673"/>
                <a:gd name="connsiteX3" fmla="*/ 2271201 w 2291829"/>
                <a:gd name="connsiteY3" fmla="*/ 433705 h 4200673"/>
                <a:gd name="connsiteX4" fmla="*/ 2291829 w 2291829"/>
                <a:gd name="connsiteY4" fmla="*/ 4200673 h 4200673"/>
                <a:gd name="connsiteX5" fmla="*/ 2089451 w 2291829"/>
                <a:gd name="connsiteY5" fmla="*/ 4200673 h 4200673"/>
                <a:gd name="connsiteX6" fmla="*/ 8403 w 2291829"/>
                <a:gd name="connsiteY6" fmla="*/ 4200673 h 4200673"/>
                <a:gd name="connsiteX0" fmla="*/ 571538 w 2283426"/>
                <a:gd name="connsiteY0" fmla="*/ 8817 h 4200673"/>
                <a:gd name="connsiteX1" fmla="*/ 1808927 w 2283426"/>
                <a:gd name="connsiteY1" fmla="*/ 0 h 4200673"/>
                <a:gd name="connsiteX2" fmla="*/ 2262798 w 2283426"/>
                <a:gd name="connsiteY2" fmla="*/ 433705 h 4200673"/>
                <a:gd name="connsiteX3" fmla="*/ 2283426 w 2283426"/>
                <a:gd name="connsiteY3" fmla="*/ 4200673 h 4200673"/>
                <a:gd name="connsiteX4" fmla="*/ 2081048 w 2283426"/>
                <a:gd name="connsiteY4" fmla="*/ 4200673 h 4200673"/>
                <a:gd name="connsiteX5" fmla="*/ 0 w 2283426"/>
                <a:gd name="connsiteY5" fmla="*/ 4200673 h 4200673"/>
                <a:gd name="connsiteX0" fmla="*/ 571538 w 2283426"/>
                <a:gd name="connsiteY0" fmla="*/ 8817 h 4200673"/>
                <a:gd name="connsiteX1" fmla="*/ 1808927 w 2283426"/>
                <a:gd name="connsiteY1" fmla="*/ 0 h 4200673"/>
                <a:gd name="connsiteX2" fmla="*/ 2262798 w 2283426"/>
                <a:gd name="connsiteY2" fmla="*/ 433705 h 4200673"/>
                <a:gd name="connsiteX3" fmla="*/ 2283426 w 2283426"/>
                <a:gd name="connsiteY3" fmla="*/ 4200673 h 4200673"/>
                <a:gd name="connsiteX4" fmla="*/ 2081048 w 2283426"/>
                <a:gd name="connsiteY4" fmla="*/ 4200673 h 4200673"/>
                <a:gd name="connsiteX5" fmla="*/ 539006 w 2283426"/>
                <a:gd name="connsiteY5" fmla="*/ 4196286 h 4200673"/>
                <a:gd name="connsiteX6" fmla="*/ 0 w 2283426"/>
                <a:gd name="connsiteY6" fmla="*/ 4200673 h 4200673"/>
                <a:gd name="connsiteX0" fmla="*/ 32532 w 1744420"/>
                <a:gd name="connsiteY0" fmla="*/ 8817 h 4200673"/>
                <a:gd name="connsiteX1" fmla="*/ 1269921 w 1744420"/>
                <a:gd name="connsiteY1" fmla="*/ 0 h 4200673"/>
                <a:gd name="connsiteX2" fmla="*/ 1723792 w 1744420"/>
                <a:gd name="connsiteY2" fmla="*/ 433705 h 4200673"/>
                <a:gd name="connsiteX3" fmla="*/ 1744420 w 1744420"/>
                <a:gd name="connsiteY3" fmla="*/ 4200673 h 4200673"/>
                <a:gd name="connsiteX4" fmla="*/ 1542042 w 1744420"/>
                <a:gd name="connsiteY4" fmla="*/ 4200673 h 4200673"/>
                <a:gd name="connsiteX5" fmla="*/ 0 w 1744420"/>
                <a:gd name="connsiteY5" fmla="*/ 4196286 h 4200673"/>
                <a:gd name="connsiteX0" fmla="*/ 32532 w 1744420"/>
                <a:gd name="connsiteY0" fmla="*/ 8817 h 4200673"/>
                <a:gd name="connsiteX1" fmla="*/ 1269921 w 1744420"/>
                <a:gd name="connsiteY1" fmla="*/ 0 h 4200673"/>
                <a:gd name="connsiteX2" fmla="*/ 1723792 w 1744420"/>
                <a:gd name="connsiteY2" fmla="*/ 433705 h 4200673"/>
                <a:gd name="connsiteX3" fmla="*/ 1744420 w 1744420"/>
                <a:gd name="connsiteY3" fmla="*/ 4200673 h 4200673"/>
                <a:gd name="connsiteX4" fmla="*/ 1542042 w 1744420"/>
                <a:gd name="connsiteY4" fmla="*/ 4200673 h 4200673"/>
                <a:gd name="connsiteX5" fmla="*/ 23716 w 1744420"/>
                <a:gd name="connsiteY5" fmla="*/ 4199431 h 4200673"/>
                <a:gd name="connsiteX6" fmla="*/ 0 w 1744420"/>
                <a:gd name="connsiteY6" fmla="*/ 4196286 h 4200673"/>
                <a:gd name="connsiteX0" fmla="*/ 8816 w 1720704"/>
                <a:gd name="connsiteY0" fmla="*/ 8817 h 4200673"/>
                <a:gd name="connsiteX1" fmla="*/ 1246205 w 1720704"/>
                <a:gd name="connsiteY1" fmla="*/ 0 h 4200673"/>
                <a:gd name="connsiteX2" fmla="*/ 1700076 w 1720704"/>
                <a:gd name="connsiteY2" fmla="*/ 433705 h 4200673"/>
                <a:gd name="connsiteX3" fmla="*/ 1720704 w 1720704"/>
                <a:gd name="connsiteY3" fmla="*/ 4200673 h 4200673"/>
                <a:gd name="connsiteX4" fmla="*/ 1518326 w 1720704"/>
                <a:gd name="connsiteY4" fmla="*/ 4200673 h 4200673"/>
                <a:gd name="connsiteX5" fmla="*/ 0 w 1720704"/>
                <a:gd name="connsiteY5" fmla="*/ 4199431 h 4200673"/>
                <a:gd name="connsiteX0" fmla="*/ 102 w 1720704"/>
                <a:gd name="connsiteY0" fmla="*/ 0 h 4202853"/>
                <a:gd name="connsiteX1" fmla="*/ 1246205 w 1720704"/>
                <a:gd name="connsiteY1" fmla="*/ 2180 h 4202853"/>
                <a:gd name="connsiteX2" fmla="*/ 1700076 w 1720704"/>
                <a:gd name="connsiteY2" fmla="*/ 435885 h 4202853"/>
                <a:gd name="connsiteX3" fmla="*/ 1720704 w 1720704"/>
                <a:gd name="connsiteY3" fmla="*/ 4202853 h 4202853"/>
                <a:gd name="connsiteX4" fmla="*/ 1518326 w 1720704"/>
                <a:gd name="connsiteY4" fmla="*/ 4202853 h 4202853"/>
                <a:gd name="connsiteX5" fmla="*/ 0 w 1720704"/>
                <a:gd name="connsiteY5" fmla="*/ 4201611 h 420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0704" h="4202853">
                  <a:moveTo>
                    <a:pt x="102" y="0"/>
                  </a:moveTo>
                  <a:lnTo>
                    <a:pt x="1246205" y="2180"/>
                  </a:lnTo>
                  <a:cubicBezTo>
                    <a:pt x="1458228" y="206461"/>
                    <a:pt x="1563861" y="309661"/>
                    <a:pt x="1700076" y="435885"/>
                  </a:cubicBezTo>
                  <a:cubicBezTo>
                    <a:pt x="1701395" y="1750133"/>
                    <a:pt x="1715899" y="2927093"/>
                    <a:pt x="1720704" y="4202853"/>
                  </a:cubicBezTo>
                  <a:lnTo>
                    <a:pt x="1518326" y="4202853"/>
                  </a:lnTo>
                  <a:lnTo>
                    <a:pt x="0" y="4201611"/>
                  </a:lnTo>
                </a:path>
              </a:pathLst>
            </a:custGeom>
            <a:noFill/>
            <a:ln w="9525" cap="sq"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Tx/>
                <a:buNone/>
              </a:pPr>
              <a:endParaRPr lang="en-US" dirty="0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5227C6D-6903-B7BA-CB62-33BF2A1908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1134" y="5585531"/>
              <a:ext cx="0" cy="181971"/>
            </a:xfrm>
            <a:prstGeom prst="line">
              <a:avLst/>
            </a:prstGeom>
            <a:ln w="9525" cap="sq">
              <a:solidFill>
                <a:schemeClr val="bg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AA6D5D17-1369-D41A-E231-6A328644A8E7}"/>
              </a:ext>
            </a:extLst>
          </p:cNvPr>
          <p:cNvSpPr>
            <a:spLocks noGrp="1"/>
          </p:cNvSpPr>
          <p:nvPr>
            <p:ph type="pic" idx="29" hasCustomPrompt="1"/>
          </p:nvPr>
        </p:nvSpPr>
        <p:spPr>
          <a:xfrm>
            <a:off x="6554058" y="1705391"/>
            <a:ext cx="2528028" cy="2925472"/>
          </a:xfrm>
          <a:custGeom>
            <a:avLst/>
            <a:gdLst>
              <a:gd name="connsiteX0" fmla="*/ 0 w 3448252"/>
              <a:gd name="connsiteY0" fmla="*/ 0 h 3730752"/>
              <a:gd name="connsiteX1" fmla="*/ 2889428 w 3448252"/>
              <a:gd name="connsiteY1" fmla="*/ 0 h 3730752"/>
              <a:gd name="connsiteX2" fmla="*/ 3448252 w 3448252"/>
              <a:gd name="connsiteY2" fmla="*/ 558824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889428 w 3448252"/>
              <a:gd name="connsiteY1" fmla="*/ 0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875981 w 3448252"/>
              <a:gd name="connsiteY1" fmla="*/ 0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799781 w 3448252"/>
              <a:gd name="connsiteY1" fmla="*/ 0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777887 w 3448252"/>
              <a:gd name="connsiteY1" fmla="*/ 7257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7257 h 3738009"/>
              <a:gd name="connsiteX1" fmla="*/ 2774238 w 3448252"/>
              <a:gd name="connsiteY1" fmla="*/ 0 h 3738009"/>
              <a:gd name="connsiteX2" fmla="*/ 3439288 w 3448252"/>
              <a:gd name="connsiteY2" fmla="*/ 400234 h 3738009"/>
              <a:gd name="connsiteX3" fmla="*/ 3448252 w 3448252"/>
              <a:gd name="connsiteY3" fmla="*/ 3738009 h 3738009"/>
              <a:gd name="connsiteX4" fmla="*/ 0 w 3448252"/>
              <a:gd name="connsiteY4" fmla="*/ 3738009 h 3738009"/>
              <a:gd name="connsiteX5" fmla="*/ 0 w 3448252"/>
              <a:gd name="connsiteY5" fmla="*/ 7257 h 3738009"/>
              <a:gd name="connsiteX0" fmla="*/ 0 w 3448252"/>
              <a:gd name="connsiteY0" fmla="*/ 7257 h 3738009"/>
              <a:gd name="connsiteX1" fmla="*/ 2791922 w 3448252"/>
              <a:gd name="connsiteY1" fmla="*/ 0 h 3738009"/>
              <a:gd name="connsiteX2" fmla="*/ 3439288 w 3448252"/>
              <a:gd name="connsiteY2" fmla="*/ 400234 h 3738009"/>
              <a:gd name="connsiteX3" fmla="*/ 3448252 w 3448252"/>
              <a:gd name="connsiteY3" fmla="*/ 3738009 h 3738009"/>
              <a:gd name="connsiteX4" fmla="*/ 0 w 3448252"/>
              <a:gd name="connsiteY4" fmla="*/ 3738009 h 3738009"/>
              <a:gd name="connsiteX5" fmla="*/ 0 w 3448252"/>
              <a:gd name="connsiteY5" fmla="*/ 7257 h 3738009"/>
              <a:gd name="connsiteX0" fmla="*/ 888883 w 3448252"/>
              <a:gd name="connsiteY0" fmla="*/ 7257 h 3738009"/>
              <a:gd name="connsiteX1" fmla="*/ 2791922 w 3448252"/>
              <a:gd name="connsiteY1" fmla="*/ 0 h 3738009"/>
              <a:gd name="connsiteX2" fmla="*/ 3439288 w 3448252"/>
              <a:gd name="connsiteY2" fmla="*/ 400234 h 3738009"/>
              <a:gd name="connsiteX3" fmla="*/ 3448252 w 3448252"/>
              <a:gd name="connsiteY3" fmla="*/ 3738009 h 3738009"/>
              <a:gd name="connsiteX4" fmla="*/ 0 w 3448252"/>
              <a:gd name="connsiteY4" fmla="*/ 3738009 h 3738009"/>
              <a:gd name="connsiteX5" fmla="*/ 888883 w 3448252"/>
              <a:gd name="connsiteY5" fmla="*/ 7257 h 3738009"/>
              <a:gd name="connsiteX0" fmla="*/ 0 w 2559369"/>
              <a:gd name="connsiteY0" fmla="*/ 7257 h 3738009"/>
              <a:gd name="connsiteX1" fmla="*/ 1903039 w 2559369"/>
              <a:gd name="connsiteY1" fmla="*/ 0 h 3738009"/>
              <a:gd name="connsiteX2" fmla="*/ 2550405 w 2559369"/>
              <a:gd name="connsiteY2" fmla="*/ 400234 h 3738009"/>
              <a:gd name="connsiteX3" fmla="*/ 2559369 w 2559369"/>
              <a:gd name="connsiteY3" fmla="*/ 3738009 h 3738009"/>
              <a:gd name="connsiteX4" fmla="*/ 0 w 2559369"/>
              <a:gd name="connsiteY4" fmla="*/ 3738009 h 3738009"/>
              <a:gd name="connsiteX5" fmla="*/ 0 w 2559369"/>
              <a:gd name="connsiteY5" fmla="*/ 7257 h 3738009"/>
              <a:gd name="connsiteX0" fmla="*/ 0 w 2559369"/>
              <a:gd name="connsiteY0" fmla="*/ 7257 h 3738009"/>
              <a:gd name="connsiteX1" fmla="*/ 1903039 w 2559369"/>
              <a:gd name="connsiteY1" fmla="*/ 0 h 3738009"/>
              <a:gd name="connsiteX2" fmla="*/ 2550405 w 2559369"/>
              <a:gd name="connsiteY2" fmla="*/ 492731 h 3738009"/>
              <a:gd name="connsiteX3" fmla="*/ 2559369 w 2559369"/>
              <a:gd name="connsiteY3" fmla="*/ 3738009 h 3738009"/>
              <a:gd name="connsiteX4" fmla="*/ 0 w 2559369"/>
              <a:gd name="connsiteY4" fmla="*/ 3738009 h 3738009"/>
              <a:gd name="connsiteX5" fmla="*/ 0 w 2559369"/>
              <a:gd name="connsiteY5" fmla="*/ 7257 h 3738009"/>
              <a:gd name="connsiteX0" fmla="*/ 0 w 2559369"/>
              <a:gd name="connsiteY0" fmla="*/ 7257 h 3738009"/>
              <a:gd name="connsiteX1" fmla="*/ 1903039 w 2559369"/>
              <a:gd name="connsiteY1" fmla="*/ 0 h 3738009"/>
              <a:gd name="connsiteX2" fmla="*/ 2550405 w 2559369"/>
              <a:gd name="connsiteY2" fmla="*/ 512203 h 3738009"/>
              <a:gd name="connsiteX3" fmla="*/ 2559369 w 2559369"/>
              <a:gd name="connsiteY3" fmla="*/ 3738009 h 3738009"/>
              <a:gd name="connsiteX4" fmla="*/ 0 w 2559369"/>
              <a:gd name="connsiteY4" fmla="*/ 3738009 h 3738009"/>
              <a:gd name="connsiteX5" fmla="*/ 0 w 2559369"/>
              <a:gd name="connsiteY5" fmla="*/ 7257 h 3738009"/>
              <a:gd name="connsiteX0" fmla="*/ 0 w 2559369"/>
              <a:gd name="connsiteY0" fmla="*/ 7257 h 3738009"/>
              <a:gd name="connsiteX1" fmla="*/ 1903039 w 2559369"/>
              <a:gd name="connsiteY1" fmla="*/ 0 h 3738009"/>
              <a:gd name="connsiteX2" fmla="*/ 2538305 w 2559369"/>
              <a:gd name="connsiteY2" fmla="*/ 522452 h 3738009"/>
              <a:gd name="connsiteX3" fmla="*/ 2559369 w 2559369"/>
              <a:gd name="connsiteY3" fmla="*/ 3738009 h 3738009"/>
              <a:gd name="connsiteX4" fmla="*/ 0 w 2559369"/>
              <a:gd name="connsiteY4" fmla="*/ 3738009 h 3738009"/>
              <a:gd name="connsiteX5" fmla="*/ 0 w 2559369"/>
              <a:gd name="connsiteY5" fmla="*/ 7257 h 3738009"/>
              <a:gd name="connsiteX0" fmla="*/ 0 w 2540212"/>
              <a:gd name="connsiteY0" fmla="*/ 7257 h 3738009"/>
              <a:gd name="connsiteX1" fmla="*/ 1903039 w 2540212"/>
              <a:gd name="connsiteY1" fmla="*/ 0 h 3738009"/>
              <a:gd name="connsiteX2" fmla="*/ 2538305 w 2540212"/>
              <a:gd name="connsiteY2" fmla="*/ 522452 h 3738009"/>
              <a:gd name="connsiteX3" fmla="*/ 2540212 w 2540212"/>
              <a:gd name="connsiteY3" fmla="*/ 3738009 h 3738009"/>
              <a:gd name="connsiteX4" fmla="*/ 0 w 2540212"/>
              <a:gd name="connsiteY4" fmla="*/ 3738009 h 3738009"/>
              <a:gd name="connsiteX5" fmla="*/ 0 w 2540212"/>
              <a:gd name="connsiteY5" fmla="*/ 7257 h 3738009"/>
              <a:gd name="connsiteX0" fmla="*/ 0 w 2542221"/>
              <a:gd name="connsiteY0" fmla="*/ 7257 h 3738009"/>
              <a:gd name="connsiteX1" fmla="*/ 1903039 w 2542221"/>
              <a:gd name="connsiteY1" fmla="*/ 0 h 3738009"/>
              <a:gd name="connsiteX2" fmla="*/ 2542137 w 2542221"/>
              <a:gd name="connsiteY2" fmla="*/ 507848 h 3738009"/>
              <a:gd name="connsiteX3" fmla="*/ 2540212 w 2542221"/>
              <a:gd name="connsiteY3" fmla="*/ 3738009 h 3738009"/>
              <a:gd name="connsiteX4" fmla="*/ 0 w 2542221"/>
              <a:gd name="connsiteY4" fmla="*/ 3738009 h 3738009"/>
              <a:gd name="connsiteX5" fmla="*/ 0 w 2542221"/>
              <a:gd name="connsiteY5" fmla="*/ 7257 h 373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2221" h="3738009">
                <a:moveTo>
                  <a:pt x="0" y="7257"/>
                </a:moveTo>
                <a:lnTo>
                  <a:pt x="1903039" y="0"/>
                </a:lnTo>
                <a:lnTo>
                  <a:pt x="2542137" y="507848"/>
                </a:lnTo>
                <a:cubicBezTo>
                  <a:pt x="2542773" y="1579700"/>
                  <a:pt x="2539576" y="2666157"/>
                  <a:pt x="2540212" y="3738009"/>
                </a:cubicBezTo>
                <a:lnTo>
                  <a:pt x="0" y="3738009"/>
                </a:lnTo>
                <a:lnTo>
                  <a:pt x="0" y="7257"/>
                </a:lnTo>
                <a:close/>
              </a:path>
            </a:pathLst>
          </a:custGeom>
          <a:gradFill>
            <a:gsLst>
              <a:gs pos="40000">
                <a:srgbClr val="BFBFBF">
                  <a:alpha val="84000"/>
                </a:srgbClr>
              </a:gs>
              <a:gs pos="4000">
                <a:schemeClr val="bg1">
                  <a:lumMod val="50000"/>
                  <a:alpha val="29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rnd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7315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000" dirty="0"/>
            </a:lvl1pPr>
          </a:lstStyle>
          <a:p>
            <a:pPr marL="0" lvl="0" indent="0" algn="ctr">
              <a:spcBef>
                <a:spcPts val="800"/>
              </a:spcBef>
              <a:buNone/>
            </a:pPr>
            <a:r>
              <a:rPr lang="en-US" dirty="0"/>
              <a:t>Click picture icon to add image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88E78F-391A-2872-A824-09470CB9F5C7}"/>
              </a:ext>
            </a:extLst>
          </p:cNvPr>
          <p:cNvGrpSpPr/>
          <p:nvPr userDrawn="1"/>
        </p:nvGrpSpPr>
        <p:grpSpPr>
          <a:xfrm>
            <a:off x="1453024" y="5168747"/>
            <a:ext cx="1507346" cy="86513"/>
            <a:chOff x="1348801" y="4612172"/>
            <a:chExt cx="1507346" cy="86513"/>
          </a:xfrm>
        </p:grpSpPr>
        <p:sp>
          <p:nvSpPr>
            <p:cNvPr id="5" name="Graphic 15">
              <a:extLst>
                <a:ext uri="{FF2B5EF4-FFF2-40B4-BE49-F238E27FC236}">
                  <a16:creationId xmlns:a16="http://schemas.microsoft.com/office/drawing/2014/main" id="{6AC9CE43-ECA7-4539-595E-11ACC949D1D5}"/>
                </a:ext>
              </a:extLst>
            </p:cNvPr>
            <p:cNvSpPr/>
            <p:nvPr userDrawn="1"/>
          </p:nvSpPr>
          <p:spPr>
            <a:xfrm>
              <a:off x="1348801" y="4612172"/>
              <a:ext cx="65603" cy="47636"/>
            </a:xfrm>
            <a:custGeom>
              <a:avLst/>
              <a:gdLst>
                <a:gd name="connsiteX0" fmla="*/ 78777 w 78776"/>
                <a:gd name="connsiteY0" fmla="*/ 57202 h 57201"/>
                <a:gd name="connsiteX1" fmla="*/ 0 w 78776"/>
                <a:gd name="connsiteY1" fmla="*/ 57202 h 57201"/>
                <a:gd name="connsiteX2" fmla="*/ 0 w 78776"/>
                <a:gd name="connsiteY2" fmla="*/ 0 h 57201"/>
                <a:gd name="connsiteX3" fmla="*/ 3839 w 78776"/>
                <a:gd name="connsiteY3" fmla="*/ 0 h 57201"/>
                <a:gd name="connsiteX4" fmla="*/ 3839 w 78776"/>
                <a:gd name="connsiteY4" fmla="*/ 53363 h 57201"/>
                <a:gd name="connsiteX5" fmla="*/ 78777 w 78776"/>
                <a:gd name="connsiteY5" fmla="*/ 53363 h 57201"/>
                <a:gd name="connsiteX6" fmla="*/ 78777 w 78776"/>
                <a:gd name="connsiteY6" fmla="*/ 57202 h 5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776" h="57201">
                  <a:moveTo>
                    <a:pt x="78777" y="57202"/>
                  </a:moveTo>
                  <a:lnTo>
                    <a:pt x="0" y="57202"/>
                  </a:lnTo>
                  <a:lnTo>
                    <a:pt x="0" y="0"/>
                  </a:lnTo>
                  <a:lnTo>
                    <a:pt x="3839" y="0"/>
                  </a:lnTo>
                  <a:lnTo>
                    <a:pt x="3839" y="53363"/>
                  </a:lnTo>
                  <a:lnTo>
                    <a:pt x="78777" y="53363"/>
                  </a:lnTo>
                  <a:lnTo>
                    <a:pt x="78777" y="57202"/>
                  </a:lnTo>
                  <a:close/>
                </a:path>
              </a:pathLst>
            </a:custGeom>
            <a:solidFill>
              <a:srgbClr val="6FBF4A"/>
            </a:solidFill>
            <a:ln w="7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6B91E0B8-6D48-BC63-C15C-F6F36F9C986F}"/>
                </a:ext>
              </a:extLst>
            </p:cNvPr>
            <p:cNvSpPr/>
            <p:nvPr userDrawn="1"/>
          </p:nvSpPr>
          <p:spPr>
            <a:xfrm>
              <a:off x="1539474" y="4656676"/>
              <a:ext cx="1126321" cy="3197"/>
            </a:xfrm>
            <a:custGeom>
              <a:avLst/>
              <a:gdLst>
                <a:gd name="connsiteX0" fmla="*/ 1352013 w 1352491"/>
                <a:gd name="connsiteY0" fmla="*/ 2514 h 3839"/>
                <a:gd name="connsiteX1" fmla="*/ 1201369 w 1352491"/>
                <a:gd name="connsiteY1" fmla="*/ 2514 h 3839"/>
                <a:gd name="connsiteX2" fmla="*/ 1201369 w 1352491"/>
                <a:gd name="connsiteY2" fmla="*/ -1325 h 3839"/>
                <a:gd name="connsiteX3" fmla="*/ 1352013 w 1352491"/>
                <a:gd name="connsiteY3" fmla="*/ -1325 h 3839"/>
                <a:gd name="connsiteX4" fmla="*/ 1051570 w 1352491"/>
                <a:gd name="connsiteY4" fmla="*/ 2514 h 3839"/>
                <a:gd name="connsiteX5" fmla="*/ 900926 w 1352491"/>
                <a:gd name="connsiteY5" fmla="*/ 2514 h 3839"/>
                <a:gd name="connsiteX6" fmla="*/ 900926 w 1352491"/>
                <a:gd name="connsiteY6" fmla="*/ -1325 h 3839"/>
                <a:gd name="connsiteX7" fmla="*/ 1051186 w 1352491"/>
                <a:gd name="connsiteY7" fmla="*/ -1325 h 3839"/>
                <a:gd name="connsiteX8" fmla="*/ 751050 w 1352491"/>
                <a:gd name="connsiteY8" fmla="*/ 2514 h 3839"/>
                <a:gd name="connsiteX9" fmla="*/ 600484 w 1352491"/>
                <a:gd name="connsiteY9" fmla="*/ 2514 h 3839"/>
                <a:gd name="connsiteX10" fmla="*/ 600484 w 1352491"/>
                <a:gd name="connsiteY10" fmla="*/ -1325 h 3839"/>
                <a:gd name="connsiteX11" fmla="*/ 750666 w 1352491"/>
                <a:gd name="connsiteY11" fmla="*/ -1325 h 3839"/>
                <a:gd name="connsiteX12" fmla="*/ 450608 w 1352491"/>
                <a:gd name="connsiteY12" fmla="*/ 2514 h 3839"/>
                <a:gd name="connsiteX13" fmla="*/ 300118 w 1352491"/>
                <a:gd name="connsiteY13" fmla="*/ 2514 h 3839"/>
                <a:gd name="connsiteX14" fmla="*/ 300118 w 1352491"/>
                <a:gd name="connsiteY14" fmla="*/ -1325 h 3839"/>
                <a:gd name="connsiteX15" fmla="*/ 450377 w 1352491"/>
                <a:gd name="connsiteY15" fmla="*/ -1325 h 3839"/>
                <a:gd name="connsiteX16" fmla="*/ 150165 w 1352491"/>
                <a:gd name="connsiteY16" fmla="*/ 2514 h 3839"/>
                <a:gd name="connsiteX17" fmla="*/ -479 w 1352491"/>
                <a:gd name="connsiteY17" fmla="*/ 2514 h 3839"/>
                <a:gd name="connsiteX18" fmla="*/ -479 w 1352491"/>
                <a:gd name="connsiteY18" fmla="*/ -1325 h 3839"/>
                <a:gd name="connsiteX19" fmla="*/ 149781 w 1352491"/>
                <a:gd name="connsiteY19" fmla="*/ -1325 h 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52491" h="3839">
                  <a:moveTo>
                    <a:pt x="1352013" y="2514"/>
                  </a:moveTo>
                  <a:lnTo>
                    <a:pt x="1201369" y="2514"/>
                  </a:lnTo>
                  <a:lnTo>
                    <a:pt x="1201369" y="-1325"/>
                  </a:lnTo>
                  <a:lnTo>
                    <a:pt x="1352013" y="-1325"/>
                  </a:lnTo>
                  <a:close/>
                  <a:moveTo>
                    <a:pt x="1051570" y="2514"/>
                  </a:moveTo>
                  <a:lnTo>
                    <a:pt x="900926" y="2514"/>
                  </a:lnTo>
                  <a:lnTo>
                    <a:pt x="900926" y="-1325"/>
                  </a:lnTo>
                  <a:lnTo>
                    <a:pt x="1051186" y="-1325"/>
                  </a:lnTo>
                  <a:close/>
                  <a:moveTo>
                    <a:pt x="751050" y="2514"/>
                  </a:moveTo>
                  <a:lnTo>
                    <a:pt x="600484" y="2514"/>
                  </a:lnTo>
                  <a:lnTo>
                    <a:pt x="600484" y="-1325"/>
                  </a:lnTo>
                  <a:lnTo>
                    <a:pt x="750666" y="-1325"/>
                  </a:lnTo>
                  <a:close/>
                  <a:moveTo>
                    <a:pt x="450608" y="2514"/>
                  </a:moveTo>
                  <a:lnTo>
                    <a:pt x="300118" y="2514"/>
                  </a:lnTo>
                  <a:lnTo>
                    <a:pt x="300118" y="-1325"/>
                  </a:lnTo>
                  <a:lnTo>
                    <a:pt x="450377" y="-1325"/>
                  </a:lnTo>
                  <a:close/>
                  <a:moveTo>
                    <a:pt x="150165" y="2514"/>
                  </a:moveTo>
                  <a:lnTo>
                    <a:pt x="-479" y="2514"/>
                  </a:lnTo>
                  <a:lnTo>
                    <a:pt x="-479" y="-1325"/>
                  </a:lnTo>
                  <a:lnTo>
                    <a:pt x="149781" y="-1325"/>
                  </a:lnTo>
                  <a:close/>
                </a:path>
              </a:pathLst>
            </a:custGeom>
            <a:solidFill>
              <a:srgbClr val="6FBF4A"/>
            </a:solidFill>
            <a:ln w="7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15">
              <a:extLst>
                <a:ext uri="{FF2B5EF4-FFF2-40B4-BE49-F238E27FC236}">
                  <a16:creationId xmlns:a16="http://schemas.microsoft.com/office/drawing/2014/main" id="{469A8622-56D4-BC38-D33A-42D35922BA36}"/>
                </a:ext>
              </a:extLst>
            </p:cNvPr>
            <p:cNvSpPr/>
            <p:nvPr userDrawn="1"/>
          </p:nvSpPr>
          <p:spPr>
            <a:xfrm>
              <a:off x="2790608" y="4612172"/>
              <a:ext cx="65539" cy="47636"/>
            </a:xfrm>
            <a:custGeom>
              <a:avLst/>
              <a:gdLst>
                <a:gd name="connsiteX0" fmla="*/ 78700 w 78700"/>
                <a:gd name="connsiteY0" fmla="*/ 57202 h 57201"/>
                <a:gd name="connsiteX1" fmla="*/ 0 w 78700"/>
                <a:gd name="connsiteY1" fmla="*/ 57202 h 57201"/>
                <a:gd name="connsiteX2" fmla="*/ 0 w 78700"/>
                <a:gd name="connsiteY2" fmla="*/ 53363 h 57201"/>
                <a:gd name="connsiteX3" fmla="*/ 74861 w 78700"/>
                <a:gd name="connsiteY3" fmla="*/ 53363 h 57201"/>
                <a:gd name="connsiteX4" fmla="*/ 74861 w 78700"/>
                <a:gd name="connsiteY4" fmla="*/ 0 h 57201"/>
                <a:gd name="connsiteX5" fmla="*/ 78700 w 78700"/>
                <a:gd name="connsiteY5" fmla="*/ 0 h 57201"/>
                <a:gd name="connsiteX6" fmla="*/ 78700 w 78700"/>
                <a:gd name="connsiteY6" fmla="*/ 57202 h 5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700" h="57201">
                  <a:moveTo>
                    <a:pt x="78700" y="57202"/>
                  </a:moveTo>
                  <a:lnTo>
                    <a:pt x="0" y="57202"/>
                  </a:lnTo>
                  <a:lnTo>
                    <a:pt x="0" y="53363"/>
                  </a:lnTo>
                  <a:lnTo>
                    <a:pt x="74861" y="53363"/>
                  </a:lnTo>
                  <a:lnTo>
                    <a:pt x="74861" y="0"/>
                  </a:lnTo>
                  <a:lnTo>
                    <a:pt x="78700" y="0"/>
                  </a:lnTo>
                  <a:lnTo>
                    <a:pt x="78700" y="57202"/>
                  </a:lnTo>
                  <a:close/>
                </a:path>
              </a:pathLst>
            </a:custGeom>
            <a:solidFill>
              <a:srgbClr val="6FBF4A"/>
            </a:solidFill>
            <a:ln w="7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15">
              <a:extLst>
                <a:ext uri="{FF2B5EF4-FFF2-40B4-BE49-F238E27FC236}">
                  <a16:creationId xmlns:a16="http://schemas.microsoft.com/office/drawing/2014/main" id="{2ED0C889-8E96-EC7C-0F13-9C2CC9087C1B}"/>
                </a:ext>
              </a:extLst>
            </p:cNvPr>
            <p:cNvSpPr/>
            <p:nvPr userDrawn="1"/>
          </p:nvSpPr>
          <p:spPr>
            <a:xfrm>
              <a:off x="2851352" y="4692291"/>
              <a:ext cx="3197" cy="6394"/>
            </a:xfrm>
            <a:custGeom>
              <a:avLst/>
              <a:gdLst>
                <a:gd name="connsiteX0" fmla="*/ 0 w 3839"/>
                <a:gd name="connsiteY0" fmla="*/ 0 h 7678"/>
                <a:gd name="connsiteX1" fmla="*/ 3839 w 3839"/>
                <a:gd name="connsiteY1" fmla="*/ 0 h 7678"/>
                <a:gd name="connsiteX2" fmla="*/ 3839 w 3839"/>
                <a:gd name="connsiteY2" fmla="*/ 7678 h 7678"/>
                <a:gd name="connsiteX3" fmla="*/ 0 w 3839"/>
                <a:gd name="connsiteY3" fmla="*/ 7678 h 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9" h="7678">
                  <a:moveTo>
                    <a:pt x="0" y="0"/>
                  </a:moveTo>
                  <a:lnTo>
                    <a:pt x="3839" y="0"/>
                  </a:lnTo>
                  <a:lnTo>
                    <a:pt x="3839" y="7678"/>
                  </a:lnTo>
                  <a:lnTo>
                    <a:pt x="0" y="7678"/>
                  </a:lnTo>
                  <a:close/>
                </a:path>
              </a:pathLst>
            </a:custGeom>
            <a:solidFill>
              <a:srgbClr val="BCBCBC"/>
            </a:solidFill>
            <a:ln w="7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614E1A0E-E499-65F0-7E97-A1484C041055}"/>
                </a:ext>
              </a:extLst>
            </p:cNvPr>
            <p:cNvSpPr/>
            <p:nvPr userDrawn="1"/>
          </p:nvSpPr>
          <p:spPr>
            <a:xfrm>
              <a:off x="2212134" y="4692291"/>
              <a:ext cx="583206" cy="6394"/>
            </a:xfrm>
            <a:custGeom>
              <a:avLst/>
              <a:gdLst>
                <a:gd name="connsiteX0" fmla="*/ 699838 w 700316"/>
                <a:gd name="connsiteY0" fmla="*/ 6353 h 7678"/>
                <a:gd name="connsiteX1" fmla="*/ 694233 w 700316"/>
                <a:gd name="connsiteY1" fmla="*/ 6353 h 7678"/>
                <a:gd name="connsiteX2" fmla="*/ 694233 w 700316"/>
                <a:gd name="connsiteY2" fmla="*/ -1325 h 7678"/>
                <a:gd name="connsiteX3" fmla="*/ 699838 w 700316"/>
                <a:gd name="connsiteY3" fmla="*/ -1325 h 7678"/>
                <a:gd name="connsiteX4" fmla="*/ 5126 w 700316"/>
                <a:gd name="connsiteY4" fmla="*/ 6353 h 7678"/>
                <a:gd name="connsiteX5" fmla="*/ -479 w 700316"/>
                <a:gd name="connsiteY5" fmla="*/ 6353 h 7678"/>
                <a:gd name="connsiteX6" fmla="*/ -479 w 700316"/>
                <a:gd name="connsiteY6" fmla="*/ -1325 h 7678"/>
                <a:gd name="connsiteX7" fmla="*/ 5126 w 700316"/>
                <a:gd name="connsiteY7" fmla="*/ -1325 h 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0316" h="7678">
                  <a:moveTo>
                    <a:pt x="699838" y="6353"/>
                  </a:moveTo>
                  <a:lnTo>
                    <a:pt x="694233" y="6353"/>
                  </a:lnTo>
                  <a:lnTo>
                    <a:pt x="694233" y="-1325"/>
                  </a:lnTo>
                  <a:lnTo>
                    <a:pt x="699838" y="-1325"/>
                  </a:lnTo>
                  <a:close/>
                  <a:moveTo>
                    <a:pt x="5126" y="6353"/>
                  </a:moveTo>
                  <a:lnTo>
                    <a:pt x="-479" y="6353"/>
                  </a:lnTo>
                  <a:lnTo>
                    <a:pt x="-479" y="-1325"/>
                  </a:lnTo>
                  <a:lnTo>
                    <a:pt x="5126" y="-1325"/>
                  </a:lnTo>
                  <a:close/>
                </a:path>
              </a:pathLst>
            </a:custGeom>
            <a:solidFill>
              <a:srgbClr val="BCBCBC"/>
            </a:solidFill>
            <a:ln w="7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15">
              <a:extLst>
                <a:ext uri="{FF2B5EF4-FFF2-40B4-BE49-F238E27FC236}">
                  <a16:creationId xmlns:a16="http://schemas.microsoft.com/office/drawing/2014/main" id="{D67203A2-DFB3-8712-E966-2D756F24453F}"/>
                </a:ext>
              </a:extLst>
            </p:cNvPr>
            <p:cNvSpPr/>
            <p:nvPr userDrawn="1"/>
          </p:nvSpPr>
          <p:spPr>
            <a:xfrm>
              <a:off x="1460955" y="4692291"/>
              <a:ext cx="643822" cy="6394"/>
            </a:xfrm>
            <a:custGeom>
              <a:avLst/>
              <a:gdLst>
                <a:gd name="connsiteX0" fmla="*/ 772626 w 773104"/>
                <a:gd name="connsiteY0" fmla="*/ 6353 h 7678"/>
                <a:gd name="connsiteX1" fmla="*/ 767097 w 773104"/>
                <a:gd name="connsiteY1" fmla="*/ 6353 h 7678"/>
                <a:gd name="connsiteX2" fmla="*/ 767097 w 773104"/>
                <a:gd name="connsiteY2" fmla="*/ -1325 h 7678"/>
                <a:gd name="connsiteX3" fmla="*/ 772626 w 773104"/>
                <a:gd name="connsiteY3" fmla="*/ -1325 h 7678"/>
                <a:gd name="connsiteX4" fmla="*/ 699838 w 773104"/>
                <a:gd name="connsiteY4" fmla="*/ 6353 h 7678"/>
                <a:gd name="connsiteX5" fmla="*/ 694232 w 773104"/>
                <a:gd name="connsiteY5" fmla="*/ 6353 h 7678"/>
                <a:gd name="connsiteX6" fmla="*/ 694232 w 773104"/>
                <a:gd name="connsiteY6" fmla="*/ -1325 h 7678"/>
                <a:gd name="connsiteX7" fmla="*/ 699838 w 773104"/>
                <a:gd name="connsiteY7" fmla="*/ -1325 h 7678"/>
                <a:gd name="connsiteX8" fmla="*/ 5126 w 773104"/>
                <a:gd name="connsiteY8" fmla="*/ 6353 h 7678"/>
                <a:gd name="connsiteX9" fmla="*/ -479 w 773104"/>
                <a:gd name="connsiteY9" fmla="*/ 6353 h 7678"/>
                <a:gd name="connsiteX10" fmla="*/ -479 w 773104"/>
                <a:gd name="connsiteY10" fmla="*/ -1325 h 7678"/>
                <a:gd name="connsiteX11" fmla="*/ 5126 w 773104"/>
                <a:gd name="connsiteY11" fmla="*/ -1325 h 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3104" h="7678">
                  <a:moveTo>
                    <a:pt x="772626" y="6353"/>
                  </a:moveTo>
                  <a:lnTo>
                    <a:pt x="767097" y="6353"/>
                  </a:lnTo>
                  <a:lnTo>
                    <a:pt x="767097" y="-1325"/>
                  </a:lnTo>
                  <a:lnTo>
                    <a:pt x="772626" y="-1325"/>
                  </a:lnTo>
                  <a:close/>
                  <a:moveTo>
                    <a:pt x="699838" y="6353"/>
                  </a:moveTo>
                  <a:lnTo>
                    <a:pt x="694232" y="6353"/>
                  </a:lnTo>
                  <a:lnTo>
                    <a:pt x="694232" y="-1325"/>
                  </a:lnTo>
                  <a:lnTo>
                    <a:pt x="699838" y="-1325"/>
                  </a:lnTo>
                  <a:close/>
                  <a:moveTo>
                    <a:pt x="5126" y="6353"/>
                  </a:moveTo>
                  <a:lnTo>
                    <a:pt x="-479" y="6353"/>
                  </a:lnTo>
                  <a:lnTo>
                    <a:pt x="-479" y="-1325"/>
                  </a:lnTo>
                  <a:lnTo>
                    <a:pt x="5126" y="-1325"/>
                  </a:lnTo>
                  <a:close/>
                </a:path>
              </a:pathLst>
            </a:custGeom>
            <a:solidFill>
              <a:srgbClr val="BCBCBC"/>
            </a:solidFill>
            <a:ln w="7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15">
              <a:extLst>
                <a:ext uri="{FF2B5EF4-FFF2-40B4-BE49-F238E27FC236}">
                  <a16:creationId xmlns:a16="http://schemas.microsoft.com/office/drawing/2014/main" id="{0FE216A7-9E3D-3949-F43A-C1E248CEB363}"/>
                </a:ext>
              </a:extLst>
            </p:cNvPr>
            <p:cNvSpPr/>
            <p:nvPr userDrawn="1"/>
          </p:nvSpPr>
          <p:spPr>
            <a:xfrm>
              <a:off x="1350464" y="4692291"/>
              <a:ext cx="3197" cy="6394"/>
            </a:xfrm>
            <a:custGeom>
              <a:avLst/>
              <a:gdLst>
                <a:gd name="connsiteX0" fmla="*/ 0 w 3839"/>
                <a:gd name="connsiteY0" fmla="*/ 0 h 7678"/>
                <a:gd name="connsiteX1" fmla="*/ 3839 w 3839"/>
                <a:gd name="connsiteY1" fmla="*/ 0 h 7678"/>
                <a:gd name="connsiteX2" fmla="*/ 3839 w 3839"/>
                <a:gd name="connsiteY2" fmla="*/ 7678 h 7678"/>
                <a:gd name="connsiteX3" fmla="*/ 0 w 3839"/>
                <a:gd name="connsiteY3" fmla="*/ 7678 h 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9" h="7678">
                  <a:moveTo>
                    <a:pt x="0" y="0"/>
                  </a:moveTo>
                  <a:lnTo>
                    <a:pt x="3839" y="0"/>
                  </a:lnTo>
                  <a:lnTo>
                    <a:pt x="3839" y="7678"/>
                  </a:lnTo>
                  <a:lnTo>
                    <a:pt x="0" y="7678"/>
                  </a:lnTo>
                  <a:close/>
                </a:path>
              </a:pathLst>
            </a:custGeom>
            <a:solidFill>
              <a:srgbClr val="BCBCBC"/>
            </a:solidFill>
            <a:ln w="7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5B6DDC-E17C-CBB2-EC7B-FA6CC1C4932C}"/>
              </a:ext>
            </a:extLst>
          </p:cNvPr>
          <p:cNvGrpSpPr/>
          <p:nvPr userDrawn="1"/>
        </p:nvGrpSpPr>
        <p:grpSpPr>
          <a:xfrm>
            <a:off x="7118860" y="5168747"/>
            <a:ext cx="1507346" cy="86513"/>
            <a:chOff x="1348801" y="4612172"/>
            <a:chExt cx="1507346" cy="86513"/>
          </a:xfrm>
        </p:grpSpPr>
        <p:sp>
          <p:nvSpPr>
            <p:cNvPr id="14" name="Graphic 15">
              <a:extLst>
                <a:ext uri="{FF2B5EF4-FFF2-40B4-BE49-F238E27FC236}">
                  <a16:creationId xmlns:a16="http://schemas.microsoft.com/office/drawing/2014/main" id="{0483CF11-261F-1F83-7A02-9CE3DB74FB30}"/>
                </a:ext>
              </a:extLst>
            </p:cNvPr>
            <p:cNvSpPr/>
            <p:nvPr userDrawn="1"/>
          </p:nvSpPr>
          <p:spPr>
            <a:xfrm>
              <a:off x="1348801" y="4612172"/>
              <a:ext cx="65603" cy="47636"/>
            </a:xfrm>
            <a:custGeom>
              <a:avLst/>
              <a:gdLst>
                <a:gd name="connsiteX0" fmla="*/ 78777 w 78776"/>
                <a:gd name="connsiteY0" fmla="*/ 57202 h 57201"/>
                <a:gd name="connsiteX1" fmla="*/ 0 w 78776"/>
                <a:gd name="connsiteY1" fmla="*/ 57202 h 57201"/>
                <a:gd name="connsiteX2" fmla="*/ 0 w 78776"/>
                <a:gd name="connsiteY2" fmla="*/ 0 h 57201"/>
                <a:gd name="connsiteX3" fmla="*/ 3839 w 78776"/>
                <a:gd name="connsiteY3" fmla="*/ 0 h 57201"/>
                <a:gd name="connsiteX4" fmla="*/ 3839 w 78776"/>
                <a:gd name="connsiteY4" fmla="*/ 53363 h 57201"/>
                <a:gd name="connsiteX5" fmla="*/ 78777 w 78776"/>
                <a:gd name="connsiteY5" fmla="*/ 53363 h 57201"/>
                <a:gd name="connsiteX6" fmla="*/ 78777 w 78776"/>
                <a:gd name="connsiteY6" fmla="*/ 57202 h 5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776" h="57201">
                  <a:moveTo>
                    <a:pt x="78777" y="57202"/>
                  </a:moveTo>
                  <a:lnTo>
                    <a:pt x="0" y="57202"/>
                  </a:lnTo>
                  <a:lnTo>
                    <a:pt x="0" y="0"/>
                  </a:lnTo>
                  <a:lnTo>
                    <a:pt x="3839" y="0"/>
                  </a:lnTo>
                  <a:lnTo>
                    <a:pt x="3839" y="53363"/>
                  </a:lnTo>
                  <a:lnTo>
                    <a:pt x="78777" y="53363"/>
                  </a:lnTo>
                  <a:lnTo>
                    <a:pt x="78777" y="57202"/>
                  </a:lnTo>
                  <a:close/>
                </a:path>
              </a:pathLst>
            </a:custGeom>
            <a:solidFill>
              <a:srgbClr val="6FBF4A"/>
            </a:solidFill>
            <a:ln w="7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5">
              <a:extLst>
                <a:ext uri="{FF2B5EF4-FFF2-40B4-BE49-F238E27FC236}">
                  <a16:creationId xmlns:a16="http://schemas.microsoft.com/office/drawing/2014/main" id="{BED0FF39-2442-A513-C8FD-9BB9623B6D28}"/>
                </a:ext>
              </a:extLst>
            </p:cNvPr>
            <p:cNvSpPr/>
            <p:nvPr userDrawn="1"/>
          </p:nvSpPr>
          <p:spPr>
            <a:xfrm>
              <a:off x="1539474" y="4656676"/>
              <a:ext cx="1126321" cy="3197"/>
            </a:xfrm>
            <a:custGeom>
              <a:avLst/>
              <a:gdLst>
                <a:gd name="connsiteX0" fmla="*/ 1352013 w 1352491"/>
                <a:gd name="connsiteY0" fmla="*/ 2514 h 3839"/>
                <a:gd name="connsiteX1" fmla="*/ 1201369 w 1352491"/>
                <a:gd name="connsiteY1" fmla="*/ 2514 h 3839"/>
                <a:gd name="connsiteX2" fmla="*/ 1201369 w 1352491"/>
                <a:gd name="connsiteY2" fmla="*/ -1325 h 3839"/>
                <a:gd name="connsiteX3" fmla="*/ 1352013 w 1352491"/>
                <a:gd name="connsiteY3" fmla="*/ -1325 h 3839"/>
                <a:gd name="connsiteX4" fmla="*/ 1051570 w 1352491"/>
                <a:gd name="connsiteY4" fmla="*/ 2514 h 3839"/>
                <a:gd name="connsiteX5" fmla="*/ 900926 w 1352491"/>
                <a:gd name="connsiteY5" fmla="*/ 2514 h 3839"/>
                <a:gd name="connsiteX6" fmla="*/ 900926 w 1352491"/>
                <a:gd name="connsiteY6" fmla="*/ -1325 h 3839"/>
                <a:gd name="connsiteX7" fmla="*/ 1051186 w 1352491"/>
                <a:gd name="connsiteY7" fmla="*/ -1325 h 3839"/>
                <a:gd name="connsiteX8" fmla="*/ 751050 w 1352491"/>
                <a:gd name="connsiteY8" fmla="*/ 2514 h 3839"/>
                <a:gd name="connsiteX9" fmla="*/ 600484 w 1352491"/>
                <a:gd name="connsiteY9" fmla="*/ 2514 h 3839"/>
                <a:gd name="connsiteX10" fmla="*/ 600484 w 1352491"/>
                <a:gd name="connsiteY10" fmla="*/ -1325 h 3839"/>
                <a:gd name="connsiteX11" fmla="*/ 750666 w 1352491"/>
                <a:gd name="connsiteY11" fmla="*/ -1325 h 3839"/>
                <a:gd name="connsiteX12" fmla="*/ 450608 w 1352491"/>
                <a:gd name="connsiteY12" fmla="*/ 2514 h 3839"/>
                <a:gd name="connsiteX13" fmla="*/ 300118 w 1352491"/>
                <a:gd name="connsiteY13" fmla="*/ 2514 h 3839"/>
                <a:gd name="connsiteX14" fmla="*/ 300118 w 1352491"/>
                <a:gd name="connsiteY14" fmla="*/ -1325 h 3839"/>
                <a:gd name="connsiteX15" fmla="*/ 450377 w 1352491"/>
                <a:gd name="connsiteY15" fmla="*/ -1325 h 3839"/>
                <a:gd name="connsiteX16" fmla="*/ 150165 w 1352491"/>
                <a:gd name="connsiteY16" fmla="*/ 2514 h 3839"/>
                <a:gd name="connsiteX17" fmla="*/ -479 w 1352491"/>
                <a:gd name="connsiteY17" fmla="*/ 2514 h 3839"/>
                <a:gd name="connsiteX18" fmla="*/ -479 w 1352491"/>
                <a:gd name="connsiteY18" fmla="*/ -1325 h 3839"/>
                <a:gd name="connsiteX19" fmla="*/ 149781 w 1352491"/>
                <a:gd name="connsiteY19" fmla="*/ -1325 h 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52491" h="3839">
                  <a:moveTo>
                    <a:pt x="1352013" y="2514"/>
                  </a:moveTo>
                  <a:lnTo>
                    <a:pt x="1201369" y="2514"/>
                  </a:lnTo>
                  <a:lnTo>
                    <a:pt x="1201369" y="-1325"/>
                  </a:lnTo>
                  <a:lnTo>
                    <a:pt x="1352013" y="-1325"/>
                  </a:lnTo>
                  <a:close/>
                  <a:moveTo>
                    <a:pt x="1051570" y="2514"/>
                  </a:moveTo>
                  <a:lnTo>
                    <a:pt x="900926" y="2514"/>
                  </a:lnTo>
                  <a:lnTo>
                    <a:pt x="900926" y="-1325"/>
                  </a:lnTo>
                  <a:lnTo>
                    <a:pt x="1051186" y="-1325"/>
                  </a:lnTo>
                  <a:close/>
                  <a:moveTo>
                    <a:pt x="751050" y="2514"/>
                  </a:moveTo>
                  <a:lnTo>
                    <a:pt x="600484" y="2514"/>
                  </a:lnTo>
                  <a:lnTo>
                    <a:pt x="600484" y="-1325"/>
                  </a:lnTo>
                  <a:lnTo>
                    <a:pt x="750666" y="-1325"/>
                  </a:lnTo>
                  <a:close/>
                  <a:moveTo>
                    <a:pt x="450608" y="2514"/>
                  </a:moveTo>
                  <a:lnTo>
                    <a:pt x="300118" y="2514"/>
                  </a:lnTo>
                  <a:lnTo>
                    <a:pt x="300118" y="-1325"/>
                  </a:lnTo>
                  <a:lnTo>
                    <a:pt x="450377" y="-1325"/>
                  </a:lnTo>
                  <a:close/>
                  <a:moveTo>
                    <a:pt x="150165" y="2514"/>
                  </a:moveTo>
                  <a:lnTo>
                    <a:pt x="-479" y="2514"/>
                  </a:lnTo>
                  <a:lnTo>
                    <a:pt x="-479" y="-1325"/>
                  </a:lnTo>
                  <a:lnTo>
                    <a:pt x="149781" y="-1325"/>
                  </a:lnTo>
                  <a:close/>
                </a:path>
              </a:pathLst>
            </a:custGeom>
            <a:solidFill>
              <a:srgbClr val="6FBF4A"/>
            </a:solidFill>
            <a:ln w="7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9CE8F5D8-56C5-28F4-1FAE-19BC7DDC843B}"/>
                </a:ext>
              </a:extLst>
            </p:cNvPr>
            <p:cNvSpPr/>
            <p:nvPr userDrawn="1"/>
          </p:nvSpPr>
          <p:spPr>
            <a:xfrm>
              <a:off x="2790608" y="4612172"/>
              <a:ext cx="65539" cy="47636"/>
            </a:xfrm>
            <a:custGeom>
              <a:avLst/>
              <a:gdLst>
                <a:gd name="connsiteX0" fmla="*/ 78700 w 78700"/>
                <a:gd name="connsiteY0" fmla="*/ 57202 h 57201"/>
                <a:gd name="connsiteX1" fmla="*/ 0 w 78700"/>
                <a:gd name="connsiteY1" fmla="*/ 57202 h 57201"/>
                <a:gd name="connsiteX2" fmla="*/ 0 w 78700"/>
                <a:gd name="connsiteY2" fmla="*/ 53363 h 57201"/>
                <a:gd name="connsiteX3" fmla="*/ 74861 w 78700"/>
                <a:gd name="connsiteY3" fmla="*/ 53363 h 57201"/>
                <a:gd name="connsiteX4" fmla="*/ 74861 w 78700"/>
                <a:gd name="connsiteY4" fmla="*/ 0 h 57201"/>
                <a:gd name="connsiteX5" fmla="*/ 78700 w 78700"/>
                <a:gd name="connsiteY5" fmla="*/ 0 h 57201"/>
                <a:gd name="connsiteX6" fmla="*/ 78700 w 78700"/>
                <a:gd name="connsiteY6" fmla="*/ 57202 h 5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700" h="57201">
                  <a:moveTo>
                    <a:pt x="78700" y="57202"/>
                  </a:moveTo>
                  <a:lnTo>
                    <a:pt x="0" y="57202"/>
                  </a:lnTo>
                  <a:lnTo>
                    <a:pt x="0" y="53363"/>
                  </a:lnTo>
                  <a:lnTo>
                    <a:pt x="74861" y="53363"/>
                  </a:lnTo>
                  <a:lnTo>
                    <a:pt x="74861" y="0"/>
                  </a:lnTo>
                  <a:lnTo>
                    <a:pt x="78700" y="0"/>
                  </a:lnTo>
                  <a:lnTo>
                    <a:pt x="78700" y="57202"/>
                  </a:lnTo>
                  <a:close/>
                </a:path>
              </a:pathLst>
            </a:custGeom>
            <a:solidFill>
              <a:srgbClr val="6FBF4A"/>
            </a:solidFill>
            <a:ln w="7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75B99CBF-7021-B4DA-1AEF-8D86F67CAB0D}"/>
                </a:ext>
              </a:extLst>
            </p:cNvPr>
            <p:cNvSpPr/>
            <p:nvPr userDrawn="1"/>
          </p:nvSpPr>
          <p:spPr>
            <a:xfrm>
              <a:off x="2851352" y="4692291"/>
              <a:ext cx="3197" cy="6394"/>
            </a:xfrm>
            <a:custGeom>
              <a:avLst/>
              <a:gdLst>
                <a:gd name="connsiteX0" fmla="*/ 0 w 3839"/>
                <a:gd name="connsiteY0" fmla="*/ 0 h 7678"/>
                <a:gd name="connsiteX1" fmla="*/ 3839 w 3839"/>
                <a:gd name="connsiteY1" fmla="*/ 0 h 7678"/>
                <a:gd name="connsiteX2" fmla="*/ 3839 w 3839"/>
                <a:gd name="connsiteY2" fmla="*/ 7678 h 7678"/>
                <a:gd name="connsiteX3" fmla="*/ 0 w 3839"/>
                <a:gd name="connsiteY3" fmla="*/ 7678 h 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9" h="7678">
                  <a:moveTo>
                    <a:pt x="0" y="0"/>
                  </a:moveTo>
                  <a:lnTo>
                    <a:pt x="3839" y="0"/>
                  </a:lnTo>
                  <a:lnTo>
                    <a:pt x="3839" y="7678"/>
                  </a:lnTo>
                  <a:lnTo>
                    <a:pt x="0" y="7678"/>
                  </a:lnTo>
                  <a:close/>
                </a:path>
              </a:pathLst>
            </a:custGeom>
            <a:solidFill>
              <a:srgbClr val="BCBCBC"/>
            </a:solidFill>
            <a:ln w="7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9CD290D6-9322-7705-E983-DFC12147DD90}"/>
                </a:ext>
              </a:extLst>
            </p:cNvPr>
            <p:cNvSpPr/>
            <p:nvPr userDrawn="1"/>
          </p:nvSpPr>
          <p:spPr>
            <a:xfrm>
              <a:off x="2212134" y="4692291"/>
              <a:ext cx="583206" cy="6394"/>
            </a:xfrm>
            <a:custGeom>
              <a:avLst/>
              <a:gdLst>
                <a:gd name="connsiteX0" fmla="*/ 699838 w 700316"/>
                <a:gd name="connsiteY0" fmla="*/ 6353 h 7678"/>
                <a:gd name="connsiteX1" fmla="*/ 694233 w 700316"/>
                <a:gd name="connsiteY1" fmla="*/ 6353 h 7678"/>
                <a:gd name="connsiteX2" fmla="*/ 694233 w 700316"/>
                <a:gd name="connsiteY2" fmla="*/ -1325 h 7678"/>
                <a:gd name="connsiteX3" fmla="*/ 699838 w 700316"/>
                <a:gd name="connsiteY3" fmla="*/ -1325 h 7678"/>
                <a:gd name="connsiteX4" fmla="*/ 5126 w 700316"/>
                <a:gd name="connsiteY4" fmla="*/ 6353 h 7678"/>
                <a:gd name="connsiteX5" fmla="*/ -479 w 700316"/>
                <a:gd name="connsiteY5" fmla="*/ 6353 h 7678"/>
                <a:gd name="connsiteX6" fmla="*/ -479 w 700316"/>
                <a:gd name="connsiteY6" fmla="*/ -1325 h 7678"/>
                <a:gd name="connsiteX7" fmla="*/ 5126 w 700316"/>
                <a:gd name="connsiteY7" fmla="*/ -1325 h 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0316" h="7678">
                  <a:moveTo>
                    <a:pt x="699838" y="6353"/>
                  </a:moveTo>
                  <a:lnTo>
                    <a:pt x="694233" y="6353"/>
                  </a:lnTo>
                  <a:lnTo>
                    <a:pt x="694233" y="-1325"/>
                  </a:lnTo>
                  <a:lnTo>
                    <a:pt x="699838" y="-1325"/>
                  </a:lnTo>
                  <a:close/>
                  <a:moveTo>
                    <a:pt x="5126" y="6353"/>
                  </a:moveTo>
                  <a:lnTo>
                    <a:pt x="-479" y="6353"/>
                  </a:lnTo>
                  <a:lnTo>
                    <a:pt x="-479" y="-1325"/>
                  </a:lnTo>
                  <a:lnTo>
                    <a:pt x="5126" y="-1325"/>
                  </a:lnTo>
                  <a:close/>
                </a:path>
              </a:pathLst>
            </a:custGeom>
            <a:solidFill>
              <a:srgbClr val="BCBCBC"/>
            </a:solidFill>
            <a:ln w="7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FF24B634-9151-7ADE-7E1A-A5990EEC0D27}"/>
                </a:ext>
              </a:extLst>
            </p:cNvPr>
            <p:cNvSpPr/>
            <p:nvPr userDrawn="1"/>
          </p:nvSpPr>
          <p:spPr>
            <a:xfrm>
              <a:off x="1460955" y="4692291"/>
              <a:ext cx="643822" cy="6394"/>
            </a:xfrm>
            <a:custGeom>
              <a:avLst/>
              <a:gdLst>
                <a:gd name="connsiteX0" fmla="*/ 772626 w 773104"/>
                <a:gd name="connsiteY0" fmla="*/ 6353 h 7678"/>
                <a:gd name="connsiteX1" fmla="*/ 767097 w 773104"/>
                <a:gd name="connsiteY1" fmla="*/ 6353 h 7678"/>
                <a:gd name="connsiteX2" fmla="*/ 767097 w 773104"/>
                <a:gd name="connsiteY2" fmla="*/ -1325 h 7678"/>
                <a:gd name="connsiteX3" fmla="*/ 772626 w 773104"/>
                <a:gd name="connsiteY3" fmla="*/ -1325 h 7678"/>
                <a:gd name="connsiteX4" fmla="*/ 699838 w 773104"/>
                <a:gd name="connsiteY4" fmla="*/ 6353 h 7678"/>
                <a:gd name="connsiteX5" fmla="*/ 694232 w 773104"/>
                <a:gd name="connsiteY5" fmla="*/ 6353 h 7678"/>
                <a:gd name="connsiteX6" fmla="*/ 694232 w 773104"/>
                <a:gd name="connsiteY6" fmla="*/ -1325 h 7678"/>
                <a:gd name="connsiteX7" fmla="*/ 699838 w 773104"/>
                <a:gd name="connsiteY7" fmla="*/ -1325 h 7678"/>
                <a:gd name="connsiteX8" fmla="*/ 5126 w 773104"/>
                <a:gd name="connsiteY8" fmla="*/ 6353 h 7678"/>
                <a:gd name="connsiteX9" fmla="*/ -479 w 773104"/>
                <a:gd name="connsiteY9" fmla="*/ 6353 h 7678"/>
                <a:gd name="connsiteX10" fmla="*/ -479 w 773104"/>
                <a:gd name="connsiteY10" fmla="*/ -1325 h 7678"/>
                <a:gd name="connsiteX11" fmla="*/ 5126 w 773104"/>
                <a:gd name="connsiteY11" fmla="*/ -1325 h 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3104" h="7678">
                  <a:moveTo>
                    <a:pt x="772626" y="6353"/>
                  </a:moveTo>
                  <a:lnTo>
                    <a:pt x="767097" y="6353"/>
                  </a:lnTo>
                  <a:lnTo>
                    <a:pt x="767097" y="-1325"/>
                  </a:lnTo>
                  <a:lnTo>
                    <a:pt x="772626" y="-1325"/>
                  </a:lnTo>
                  <a:close/>
                  <a:moveTo>
                    <a:pt x="699838" y="6353"/>
                  </a:moveTo>
                  <a:lnTo>
                    <a:pt x="694232" y="6353"/>
                  </a:lnTo>
                  <a:lnTo>
                    <a:pt x="694232" y="-1325"/>
                  </a:lnTo>
                  <a:lnTo>
                    <a:pt x="699838" y="-1325"/>
                  </a:lnTo>
                  <a:close/>
                  <a:moveTo>
                    <a:pt x="5126" y="6353"/>
                  </a:moveTo>
                  <a:lnTo>
                    <a:pt x="-479" y="6353"/>
                  </a:lnTo>
                  <a:lnTo>
                    <a:pt x="-479" y="-1325"/>
                  </a:lnTo>
                  <a:lnTo>
                    <a:pt x="5126" y="-1325"/>
                  </a:lnTo>
                  <a:close/>
                </a:path>
              </a:pathLst>
            </a:custGeom>
            <a:solidFill>
              <a:srgbClr val="BCBCBC"/>
            </a:solidFill>
            <a:ln w="7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15">
              <a:extLst>
                <a:ext uri="{FF2B5EF4-FFF2-40B4-BE49-F238E27FC236}">
                  <a16:creationId xmlns:a16="http://schemas.microsoft.com/office/drawing/2014/main" id="{54ADA6CE-B46A-6453-4B0D-3985E17AD453}"/>
                </a:ext>
              </a:extLst>
            </p:cNvPr>
            <p:cNvSpPr/>
            <p:nvPr userDrawn="1"/>
          </p:nvSpPr>
          <p:spPr>
            <a:xfrm>
              <a:off x="1350464" y="4692291"/>
              <a:ext cx="3197" cy="6394"/>
            </a:xfrm>
            <a:custGeom>
              <a:avLst/>
              <a:gdLst>
                <a:gd name="connsiteX0" fmla="*/ 0 w 3839"/>
                <a:gd name="connsiteY0" fmla="*/ 0 h 7678"/>
                <a:gd name="connsiteX1" fmla="*/ 3839 w 3839"/>
                <a:gd name="connsiteY1" fmla="*/ 0 h 7678"/>
                <a:gd name="connsiteX2" fmla="*/ 3839 w 3839"/>
                <a:gd name="connsiteY2" fmla="*/ 7678 h 7678"/>
                <a:gd name="connsiteX3" fmla="*/ 0 w 3839"/>
                <a:gd name="connsiteY3" fmla="*/ 7678 h 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9" h="7678">
                  <a:moveTo>
                    <a:pt x="0" y="0"/>
                  </a:moveTo>
                  <a:lnTo>
                    <a:pt x="3839" y="0"/>
                  </a:lnTo>
                  <a:lnTo>
                    <a:pt x="3839" y="7678"/>
                  </a:lnTo>
                  <a:lnTo>
                    <a:pt x="0" y="7678"/>
                  </a:lnTo>
                  <a:close/>
                </a:path>
              </a:pathLst>
            </a:custGeom>
            <a:solidFill>
              <a:srgbClr val="BCBCBC"/>
            </a:solidFill>
            <a:ln w="7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1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A72E-D1F7-4136-939F-889F4228C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C0782D-07C9-6C9A-899C-240F6B16CA2D}"/>
              </a:ext>
            </a:extLst>
          </p:cNvPr>
          <p:cNvSpPr/>
          <p:nvPr userDrawn="1"/>
        </p:nvSpPr>
        <p:spPr>
          <a:xfrm>
            <a:off x="0" y="1614433"/>
            <a:ext cx="511478" cy="41607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s-PE" dirty="0">
              <a:solidFill>
                <a:schemeClr val="bg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781CAE9-246A-D5F3-2230-C3789E54D8FB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9715225" y="6267123"/>
            <a:ext cx="2476774" cy="290423"/>
            <a:chOff x="-8365" y="6414219"/>
            <a:chExt cx="3024563" cy="354656"/>
          </a:xfrm>
          <a:gradFill>
            <a:gsLst>
              <a:gs pos="100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532100C-0D80-F191-9F98-2D5FF811A97F}"/>
                </a:ext>
              </a:extLst>
            </p:cNvPr>
            <p:cNvSpPr/>
            <p:nvPr/>
          </p:nvSpPr>
          <p:spPr>
            <a:xfrm>
              <a:off x="1254664" y="6414219"/>
              <a:ext cx="456369" cy="339786"/>
            </a:xfrm>
            <a:custGeom>
              <a:avLst/>
              <a:gdLst>
                <a:gd name="connsiteX0" fmla="*/ 351088 w 456369"/>
                <a:gd name="connsiteY0" fmla="*/ 0 h 339786"/>
                <a:gd name="connsiteX1" fmla="*/ 0 w 456369"/>
                <a:gd name="connsiteY1" fmla="*/ 339786 h 339786"/>
                <a:gd name="connsiteX2" fmla="*/ 105430 w 456369"/>
                <a:gd name="connsiteY2" fmla="*/ 339786 h 339786"/>
                <a:gd name="connsiteX3" fmla="*/ 456369 w 456369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369" h="339786">
                  <a:moveTo>
                    <a:pt x="351088" y="0"/>
                  </a:moveTo>
                  <a:lnTo>
                    <a:pt x="0" y="339786"/>
                  </a:lnTo>
                  <a:lnTo>
                    <a:pt x="105430" y="339786"/>
                  </a:lnTo>
                  <a:lnTo>
                    <a:pt x="456369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44A9CC0-3E51-FC78-278A-5B906F2005AE}"/>
                </a:ext>
              </a:extLst>
            </p:cNvPr>
            <p:cNvSpPr/>
            <p:nvPr/>
          </p:nvSpPr>
          <p:spPr>
            <a:xfrm>
              <a:off x="1037409" y="6414219"/>
              <a:ext cx="456220" cy="339786"/>
            </a:xfrm>
            <a:custGeom>
              <a:avLst/>
              <a:gdLst>
                <a:gd name="connsiteX0" fmla="*/ 350939 w 456220"/>
                <a:gd name="connsiteY0" fmla="*/ 0 h 339786"/>
                <a:gd name="connsiteX1" fmla="*/ 0 w 456220"/>
                <a:gd name="connsiteY1" fmla="*/ 339786 h 339786"/>
                <a:gd name="connsiteX2" fmla="*/ 105282 w 456220"/>
                <a:gd name="connsiteY2" fmla="*/ 339786 h 339786"/>
                <a:gd name="connsiteX3" fmla="*/ 456221 w 456220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220" h="339786">
                  <a:moveTo>
                    <a:pt x="350939" y="0"/>
                  </a:moveTo>
                  <a:lnTo>
                    <a:pt x="0" y="339786"/>
                  </a:lnTo>
                  <a:lnTo>
                    <a:pt x="105282" y="339786"/>
                  </a:lnTo>
                  <a:lnTo>
                    <a:pt x="456221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066D8AE-DC07-7BF3-E891-5B89628BA9C9}"/>
                </a:ext>
              </a:extLst>
            </p:cNvPr>
            <p:cNvSpPr/>
            <p:nvPr/>
          </p:nvSpPr>
          <p:spPr>
            <a:xfrm>
              <a:off x="820005" y="6414219"/>
              <a:ext cx="456369" cy="339786"/>
            </a:xfrm>
            <a:custGeom>
              <a:avLst/>
              <a:gdLst>
                <a:gd name="connsiteX0" fmla="*/ 350939 w 456369"/>
                <a:gd name="connsiteY0" fmla="*/ 0 h 339786"/>
                <a:gd name="connsiteX1" fmla="*/ 0 w 456369"/>
                <a:gd name="connsiteY1" fmla="*/ 339786 h 339786"/>
                <a:gd name="connsiteX2" fmla="*/ 105430 w 456369"/>
                <a:gd name="connsiteY2" fmla="*/ 339786 h 339786"/>
                <a:gd name="connsiteX3" fmla="*/ 456369 w 456369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369" h="339786">
                  <a:moveTo>
                    <a:pt x="350939" y="0"/>
                  </a:moveTo>
                  <a:lnTo>
                    <a:pt x="0" y="339786"/>
                  </a:lnTo>
                  <a:lnTo>
                    <a:pt x="105430" y="339786"/>
                  </a:lnTo>
                  <a:lnTo>
                    <a:pt x="456369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88A277B-5E74-EB8B-8881-3986B9272CC3}"/>
                </a:ext>
              </a:extLst>
            </p:cNvPr>
            <p:cNvSpPr/>
            <p:nvPr/>
          </p:nvSpPr>
          <p:spPr>
            <a:xfrm>
              <a:off x="602602" y="6414219"/>
              <a:ext cx="456369" cy="339786"/>
            </a:xfrm>
            <a:custGeom>
              <a:avLst/>
              <a:gdLst>
                <a:gd name="connsiteX0" fmla="*/ 350939 w 456369"/>
                <a:gd name="connsiteY0" fmla="*/ 0 h 339786"/>
                <a:gd name="connsiteX1" fmla="*/ 0 w 456369"/>
                <a:gd name="connsiteY1" fmla="*/ 339786 h 339786"/>
                <a:gd name="connsiteX2" fmla="*/ 105431 w 456369"/>
                <a:gd name="connsiteY2" fmla="*/ 339786 h 339786"/>
                <a:gd name="connsiteX3" fmla="*/ 456369 w 456369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369" h="339786">
                  <a:moveTo>
                    <a:pt x="350939" y="0"/>
                  </a:moveTo>
                  <a:lnTo>
                    <a:pt x="0" y="339786"/>
                  </a:lnTo>
                  <a:lnTo>
                    <a:pt x="105431" y="339786"/>
                  </a:lnTo>
                  <a:lnTo>
                    <a:pt x="456369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B3518B4-B832-4478-7E53-D177D7C37B30}"/>
                </a:ext>
              </a:extLst>
            </p:cNvPr>
            <p:cNvSpPr/>
            <p:nvPr/>
          </p:nvSpPr>
          <p:spPr>
            <a:xfrm>
              <a:off x="167943" y="6414219"/>
              <a:ext cx="456369" cy="339786"/>
            </a:xfrm>
            <a:custGeom>
              <a:avLst/>
              <a:gdLst>
                <a:gd name="connsiteX0" fmla="*/ 350939 w 456369"/>
                <a:gd name="connsiteY0" fmla="*/ 0 h 339786"/>
                <a:gd name="connsiteX1" fmla="*/ 0 w 456369"/>
                <a:gd name="connsiteY1" fmla="*/ 339786 h 339786"/>
                <a:gd name="connsiteX2" fmla="*/ 105430 w 456369"/>
                <a:gd name="connsiteY2" fmla="*/ 339786 h 339786"/>
                <a:gd name="connsiteX3" fmla="*/ 456369 w 456369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369" h="339786">
                  <a:moveTo>
                    <a:pt x="350939" y="0"/>
                  </a:moveTo>
                  <a:lnTo>
                    <a:pt x="0" y="339786"/>
                  </a:lnTo>
                  <a:lnTo>
                    <a:pt x="105430" y="339786"/>
                  </a:lnTo>
                  <a:lnTo>
                    <a:pt x="456369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242CC0B-0D04-4FA5-62F4-AC00C965B2E8}"/>
                </a:ext>
              </a:extLst>
            </p:cNvPr>
            <p:cNvSpPr/>
            <p:nvPr/>
          </p:nvSpPr>
          <p:spPr>
            <a:xfrm>
              <a:off x="385347" y="6414219"/>
              <a:ext cx="456220" cy="339786"/>
            </a:xfrm>
            <a:custGeom>
              <a:avLst/>
              <a:gdLst>
                <a:gd name="connsiteX0" fmla="*/ 350939 w 456220"/>
                <a:gd name="connsiteY0" fmla="*/ 0 h 339786"/>
                <a:gd name="connsiteX1" fmla="*/ 0 w 456220"/>
                <a:gd name="connsiteY1" fmla="*/ 339786 h 339786"/>
                <a:gd name="connsiteX2" fmla="*/ 105281 w 456220"/>
                <a:gd name="connsiteY2" fmla="*/ 339786 h 339786"/>
                <a:gd name="connsiteX3" fmla="*/ 456220 w 456220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220" h="339786">
                  <a:moveTo>
                    <a:pt x="350939" y="0"/>
                  </a:moveTo>
                  <a:lnTo>
                    <a:pt x="0" y="339786"/>
                  </a:lnTo>
                  <a:lnTo>
                    <a:pt x="105281" y="339786"/>
                  </a:lnTo>
                  <a:lnTo>
                    <a:pt x="456220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17FD557-D688-1519-F0F8-AE3A1101F5CB}"/>
                </a:ext>
              </a:extLst>
            </p:cNvPr>
            <p:cNvSpPr/>
            <p:nvPr/>
          </p:nvSpPr>
          <p:spPr>
            <a:xfrm>
              <a:off x="2566670" y="6414219"/>
              <a:ext cx="434658" cy="339786"/>
            </a:xfrm>
            <a:custGeom>
              <a:avLst/>
              <a:gdLst>
                <a:gd name="connsiteX0" fmla="*/ 434658 w 434658"/>
                <a:gd name="connsiteY0" fmla="*/ 0 h 339786"/>
                <a:gd name="connsiteX1" fmla="*/ 350939 w 434658"/>
                <a:gd name="connsiteY1" fmla="*/ 0 h 339786"/>
                <a:gd name="connsiteX2" fmla="*/ 0 w 434658"/>
                <a:gd name="connsiteY2" fmla="*/ 339786 h 339786"/>
                <a:gd name="connsiteX3" fmla="*/ 105281 w 434658"/>
                <a:gd name="connsiteY3" fmla="*/ 339786 h 339786"/>
                <a:gd name="connsiteX4" fmla="*/ 434658 w 434658"/>
                <a:gd name="connsiteY4" fmla="*/ 20967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658" h="339786">
                  <a:moveTo>
                    <a:pt x="434658" y="0"/>
                  </a:moveTo>
                  <a:lnTo>
                    <a:pt x="350939" y="0"/>
                  </a:lnTo>
                  <a:lnTo>
                    <a:pt x="0" y="339786"/>
                  </a:lnTo>
                  <a:lnTo>
                    <a:pt x="105281" y="339786"/>
                  </a:lnTo>
                  <a:lnTo>
                    <a:pt x="434658" y="20967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5C878B5-4C14-BF1C-8300-270CBC50C5A0}"/>
                </a:ext>
              </a:extLst>
            </p:cNvPr>
            <p:cNvSpPr/>
            <p:nvPr/>
          </p:nvSpPr>
          <p:spPr>
            <a:xfrm>
              <a:off x="1472068" y="6414219"/>
              <a:ext cx="456369" cy="339786"/>
            </a:xfrm>
            <a:custGeom>
              <a:avLst/>
              <a:gdLst>
                <a:gd name="connsiteX0" fmla="*/ 350939 w 456369"/>
                <a:gd name="connsiteY0" fmla="*/ 0 h 339786"/>
                <a:gd name="connsiteX1" fmla="*/ 0 w 456369"/>
                <a:gd name="connsiteY1" fmla="*/ 339786 h 339786"/>
                <a:gd name="connsiteX2" fmla="*/ 105431 w 456369"/>
                <a:gd name="connsiteY2" fmla="*/ 339786 h 339786"/>
                <a:gd name="connsiteX3" fmla="*/ 456369 w 456369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369" h="339786">
                  <a:moveTo>
                    <a:pt x="350939" y="0"/>
                  </a:moveTo>
                  <a:lnTo>
                    <a:pt x="0" y="339786"/>
                  </a:lnTo>
                  <a:lnTo>
                    <a:pt x="105431" y="339786"/>
                  </a:lnTo>
                  <a:lnTo>
                    <a:pt x="456369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3F73933-A44F-0423-BA7C-EEF42F9895A7}"/>
                </a:ext>
              </a:extLst>
            </p:cNvPr>
            <p:cNvSpPr/>
            <p:nvPr/>
          </p:nvSpPr>
          <p:spPr>
            <a:xfrm>
              <a:off x="2349266" y="6414219"/>
              <a:ext cx="456368" cy="339786"/>
            </a:xfrm>
            <a:custGeom>
              <a:avLst/>
              <a:gdLst>
                <a:gd name="connsiteX0" fmla="*/ 350939 w 456368"/>
                <a:gd name="connsiteY0" fmla="*/ 0 h 339786"/>
                <a:gd name="connsiteX1" fmla="*/ 0 w 456368"/>
                <a:gd name="connsiteY1" fmla="*/ 339786 h 339786"/>
                <a:gd name="connsiteX2" fmla="*/ 105430 w 456368"/>
                <a:gd name="connsiteY2" fmla="*/ 339786 h 339786"/>
                <a:gd name="connsiteX3" fmla="*/ 456369 w 456368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368" h="339786">
                  <a:moveTo>
                    <a:pt x="350939" y="0"/>
                  </a:moveTo>
                  <a:lnTo>
                    <a:pt x="0" y="339786"/>
                  </a:lnTo>
                  <a:lnTo>
                    <a:pt x="105430" y="339786"/>
                  </a:lnTo>
                  <a:lnTo>
                    <a:pt x="456369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669C3DC-4FDD-B99A-34FF-F8C59CCFE6B5}"/>
                </a:ext>
              </a:extLst>
            </p:cNvPr>
            <p:cNvSpPr/>
            <p:nvPr/>
          </p:nvSpPr>
          <p:spPr>
            <a:xfrm>
              <a:off x="3001328" y="6754005"/>
              <a:ext cx="14870" cy="14870"/>
            </a:xfrm>
            <a:custGeom>
              <a:avLst/>
              <a:gdLst>
                <a:gd name="connsiteX0" fmla="*/ 0 w 14870"/>
                <a:gd name="connsiteY0" fmla="*/ 0 h 14870"/>
                <a:gd name="connsiteX1" fmla="*/ 0 w 14870"/>
                <a:gd name="connsiteY1" fmla="*/ 0 h 14870"/>
                <a:gd name="connsiteX2" fmla="*/ 0 w 14870"/>
                <a:gd name="connsiteY2" fmla="*/ 0 h 14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70" h="1487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D12A713-86A1-E10F-4CCE-1BFC3A1791CD}"/>
                </a:ext>
              </a:extLst>
            </p:cNvPr>
            <p:cNvSpPr/>
            <p:nvPr/>
          </p:nvSpPr>
          <p:spPr>
            <a:xfrm>
              <a:off x="2783925" y="6543590"/>
              <a:ext cx="217403" cy="210414"/>
            </a:xfrm>
            <a:custGeom>
              <a:avLst/>
              <a:gdLst>
                <a:gd name="connsiteX0" fmla="*/ 217404 w 217403"/>
                <a:gd name="connsiteY0" fmla="*/ 0 h 210414"/>
                <a:gd name="connsiteX1" fmla="*/ 0 w 217403"/>
                <a:gd name="connsiteY1" fmla="*/ 210415 h 210414"/>
                <a:gd name="connsiteX2" fmla="*/ 105430 w 217403"/>
                <a:gd name="connsiteY2" fmla="*/ 210415 h 210414"/>
                <a:gd name="connsiteX3" fmla="*/ 217404 w 217403"/>
                <a:gd name="connsiteY3" fmla="*/ 102010 h 21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403" h="210414">
                  <a:moveTo>
                    <a:pt x="217404" y="0"/>
                  </a:moveTo>
                  <a:lnTo>
                    <a:pt x="0" y="210415"/>
                  </a:lnTo>
                  <a:lnTo>
                    <a:pt x="105430" y="210415"/>
                  </a:lnTo>
                  <a:lnTo>
                    <a:pt x="217404" y="10201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BD21ABB-76FB-F938-E849-305D6DE8EA44}"/>
                </a:ext>
              </a:extLst>
            </p:cNvPr>
            <p:cNvSpPr/>
            <p:nvPr/>
          </p:nvSpPr>
          <p:spPr>
            <a:xfrm>
              <a:off x="1689471" y="6414219"/>
              <a:ext cx="464101" cy="339786"/>
            </a:xfrm>
            <a:custGeom>
              <a:avLst/>
              <a:gdLst>
                <a:gd name="connsiteX0" fmla="*/ 350939 w 464101"/>
                <a:gd name="connsiteY0" fmla="*/ 0 h 339786"/>
                <a:gd name="connsiteX1" fmla="*/ 0 w 464101"/>
                <a:gd name="connsiteY1" fmla="*/ 339786 h 339786"/>
                <a:gd name="connsiteX2" fmla="*/ 113163 w 464101"/>
                <a:gd name="connsiteY2" fmla="*/ 339786 h 339786"/>
                <a:gd name="connsiteX3" fmla="*/ 464102 w 464101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101" h="339786">
                  <a:moveTo>
                    <a:pt x="350939" y="0"/>
                  </a:moveTo>
                  <a:lnTo>
                    <a:pt x="0" y="339786"/>
                  </a:lnTo>
                  <a:lnTo>
                    <a:pt x="113163" y="339786"/>
                  </a:lnTo>
                  <a:lnTo>
                    <a:pt x="464102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1ABE2CD-D4A5-4632-98C8-8BF8ACCBE5E8}"/>
                </a:ext>
              </a:extLst>
            </p:cNvPr>
            <p:cNvSpPr/>
            <p:nvPr/>
          </p:nvSpPr>
          <p:spPr>
            <a:xfrm>
              <a:off x="2131863" y="6414219"/>
              <a:ext cx="456369" cy="339786"/>
            </a:xfrm>
            <a:custGeom>
              <a:avLst/>
              <a:gdLst>
                <a:gd name="connsiteX0" fmla="*/ 351088 w 456369"/>
                <a:gd name="connsiteY0" fmla="*/ 0 h 339786"/>
                <a:gd name="connsiteX1" fmla="*/ 0 w 456369"/>
                <a:gd name="connsiteY1" fmla="*/ 339786 h 339786"/>
                <a:gd name="connsiteX2" fmla="*/ 105430 w 456369"/>
                <a:gd name="connsiteY2" fmla="*/ 339786 h 339786"/>
                <a:gd name="connsiteX3" fmla="*/ 456369 w 456369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369" h="339786">
                  <a:moveTo>
                    <a:pt x="351088" y="0"/>
                  </a:moveTo>
                  <a:lnTo>
                    <a:pt x="0" y="339786"/>
                  </a:lnTo>
                  <a:lnTo>
                    <a:pt x="105430" y="339786"/>
                  </a:lnTo>
                  <a:lnTo>
                    <a:pt x="456369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D63E44C-F0B1-312E-583F-8A1042C53A13}"/>
                </a:ext>
              </a:extLst>
            </p:cNvPr>
            <p:cNvSpPr/>
            <p:nvPr/>
          </p:nvSpPr>
          <p:spPr>
            <a:xfrm>
              <a:off x="1914608" y="6414219"/>
              <a:ext cx="456220" cy="339786"/>
            </a:xfrm>
            <a:custGeom>
              <a:avLst/>
              <a:gdLst>
                <a:gd name="connsiteX0" fmla="*/ 350939 w 456220"/>
                <a:gd name="connsiteY0" fmla="*/ 0 h 339786"/>
                <a:gd name="connsiteX1" fmla="*/ 0 w 456220"/>
                <a:gd name="connsiteY1" fmla="*/ 339786 h 339786"/>
                <a:gd name="connsiteX2" fmla="*/ 105282 w 456220"/>
                <a:gd name="connsiteY2" fmla="*/ 339786 h 339786"/>
                <a:gd name="connsiteX3" fmla="*/ 456220 w 456220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220" h="339786">
                  <a:moveTo>
                    <a:pt x="350939" y="0"/>
                  </a:moveTo>
                  <a:lnTo>
                    <a:pt x="0" y="339786"/>
                  </a:lnTo>
                  <a:lnTo>
                    <a:pt x="105282" y="339786"/>
                  </a:lnTo>
                  <a:lnTo>
                    <a:pt x="456220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66886F-2246-3954-6D03-CF7C7B65C7F7}"/>
                </a:ext>
              </a:extLst>
            </p:cNvPr>
            <p:cNvSpPr/>
            <p:nvPr/>
          </p:nvSpPr>
          <p:spPr>
            <a:xfrm>
              <a:off x="-8365" y="6414220"/>
              <a:ext cx="197871" cy="191583"/>
            </a:xfrm>
            <a:custGeom>
              <a:avLst/>
              <a:gdLst>
                <a:gd name="connsiteX0" fmla="*/ 92589 w 197871"/>
                <a:gd name="connsiteY0" fmla="*/ 0 h 191583"/>
                <a:gd name="connsiteX1" fmla="*/ 197871 w 197871"/>
                <a:gd name="connsiteY1" fmla="*/ 0 h 191583"/>
                <a:gd name="connsiteX2" fmla="*/ 0 w 197871"/>
                <a:gd name="connsiteY2" fmla="*/ 191583 h 191583"/>
                <a:gd name="connsiteX3" fmla="*/ 0 w 197871"/>
                <a:gd name="connsiteY3" fmla="*/ 89647 h 191583"/>
                <a:gd name="connsiteX4" fmla="*/ 92589 w 197871"/>
                <a:gd name="connsiteY4" fmla="*/ 0 h 19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71" h="191583">
                  <a:moveTo>
                    <a:pt x="92589" y="0"/>
                  </a:moveTo>
                  <a:lnTo>
                    <a:pt x="197871" y="0"/>
                  </a:lnTo>
                  <a:lnTo>
                    <a:pt x="0" y="191583"/>
                  </a:lnTo>
                  <a:lnTo>
                    <a:pt x="0" y="89647"/>
                  </a:lnTo>
                  <a:lnTo>
                    <a:pt x="92589" y="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800"/>
                </a:spcBef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C39396C-5371-C1ED-5F2B-1989DBA0F65D}"/>
                </a:ext>
              </a:extLst>
            </p:cNvPr>
            <p:cNvSpPr/>
            <p:nvPr/>
          </p:nvSpPr>
          <p:spPr>
            <a:xfrm>
              <a:off x="-8365" y="6414219"/>
              <a:ext cx="415274" cy="339786"/>
            </a:xfrm>
            <a:custGeom>
              <a:avLst/>
              <a:gdLst>
                <a:gd name="connsiteX0" fmla="*/ 309844 w 415274"/>
                <a:gd name="connsiteY0" fmla="*/ 0 h 339786"/>
                <a:gd name="connsiteX1" fmla="*/ 415274 w 415274"/>
                <a:gd name="connsiteY1" fmla="*/ 0 h 339786"/>
                <a:gd name="connsiteX2" fmla="*/ 64335 w 415274"/>
                <a:gd name="connsiteY2" fmla="*/ 339786 h 339786"/>
                <a:gd name="connsiteX3" fmla="*/ 0 w 415274"/>
                <a:gd name="connsiteY3" fmla="*/ 339786 h 339786"/>
                <a:gd name="connsiteX4" fmla="*/ 0 w 415274"/>
                <a:gd name="connsiteY4" fmla="*/ 299997 h 339786"/>
                <a:gd name="connsiteX5" fmla="*/ 309844 w 415274"/>
                <a:gd name="connsiteY5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5274" h="339786">
                  <a:moveTo>
                    <a:pt x="309844" y="0"/>
                  </a:moveTo>
                  <a:lnTo>
                    <a:pt x="415274" y="0"/>
                  </a:lnTo>
                  <a:lnTo>
                    <a:pt x="64335" y="339786"/>
                  </a:lnTo>
                  <a:lnTo>
                    <a:pt x="0" y="339786"/>
                  </a:lnTo>
                  <a:lnTo>
                    <a:pt x="0" y="299997"/>
                  </a:lnTo>
                  <a:lnTo>
                    <a:pt x="309844" y="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800"/>
                </a:spcBef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6" name="Text Placeholder 121">
            <a:extLst>
              <a:ext uri="{FF2B5EF4-FFF2-40B4-BE49-F238E27FC236}">
                <a16:creationId xmlns:a16="http://schemas.microsoft.com/office/drawing/2014/main" id="{F7028D01-CCC3-ED43-C8A7-0BFD5B8F70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45279" y="6213150"/>
            <a:ext cx="1828800" cy="166199"/>
          </a:xfrm>
        </p:spPr>
        <p:txBody>
          <a:bodyPr vert="horz" lIns="0" tIns="0" rIns="0" bIns="0" rtlCol="0" anchor="t" anchorCtr="0">
            <a:spAutoFit/>
          </a:bodyPr>
          <a:lstStyle>
            <a:lvl1pPr marL="171450" indent="-171450" algn="ctr">
              <a:spcBef>
                <a:spcPts val="0"/>
              </a:spcBef>
              <a:buFontTx/>
              <a:buNone/>
              <a:defRPr lang="en-US" sz="1200" b="0" dirty="0"/>
            </a:lvl1pPr>
          </a:lstStyle>
          <a:p>
            <a:pPr marL="0" lvl="0" indent="0" algn="ctr">
              <a:spcBef>
                <a:spcPts val="600"/>
              </a:spcBef>
              <a:buNone/>
            </a:pPr>
            <a:r>
              <a:rPr lang="en-US" dirty="0"/>
              <a:t>Company Name /  logo</a:t>
            </a:r>
          </a:p>
        </p:txBody>
      </p:sp>
      <p:sp>
        <p:nvSpPr>
          <p:cNvPr id="148" name="Text Placeholder 3">
            <a:extLst>
              <a:ext uri="{FF2B5EF4-FFF2-40B4-BE49-F238E27FC236}">
                <a16:creationId xmlns:a16="http://schemas.microsoft.com/office/drawing/2014/main" id="{6D84BE05-E7C0-263D-048F-9BC8FC55A7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30835" y="4814264"/>
            <a:ext cx="2103120" cy="276999"/>
          </a:xfrm>
        </p:spPr>
        <p:txBody>
          <a:bodyPr vert="horz" lIns="0" tIns="0" rIns="0" bIns="0" rtlCol="0" anchor="ctr" anchorCtr="0">
            <a:normAutofit/>
          </a:bodyPr>
          <a:lstStyle>
            <a:lvl1pPr marL="342900" indent="-342900" algn="ctr">
              <a:spcBef>
                <a:spcPts val="0"/>
              </a:spcBef>
              <a:buFontTx/>
              <a:buNone/>
              <a:defRPr lang="en-US" sz="1900" b="1" cap="all" baseline="0" dirty="0"/>
            </a:lvl1pPr>
          </a:lstStyle>
          <a:p>
            <a:pPr marL="0" lvl="0" indent="0" algn="ctr">
              <a:spcBef>
                <a:spcPts val="600"/>
              </a:spcBef>
              <a:buNone/>
            </a:pPr>
            <a:r>
              <a:rPr lang="en-US" dirty="0"/>
              <a:t>NAME</a:t>
            </a:r>
          </a:p>
        </p:txBody>
      </p:sp>
      <p:sp>
        <p:nvSpPr>
          <p:cNvPr id="149" name="Text Placeholder 85">
            <a:extLst>
              <a:ext uri="{FF2B5EF4-FFF2-40B4-BE49-F238E27FC236}">
                <a16:creationId xmlns:a16="http://schemas.microsoft.com/office/drawing/2014/main" id="{CC0E520E-5BE8-F74F-C41B-1DE41DEEBBA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680467" y="5404000"/>
            <a:ext cx="2286000" cy="193899"/>
          </a:xfrm>
        </p:spPr>
        <p:txBody>
          <a:bodyPr vert="horz" lIns="0" tIns="0" rIns="0" bIns="0" rtlCol="0" anchor="b" anchorCtr="0">
            <a:normAutofit/>
          </a:bodyPr>
          <a:lstStyle>
            <a:lvl1pPr marL="285750" indent="-285750" algn="ctr">
              <a:spcBef>
                <a:spcPts val="0"/>
              </a:spcBef>
              <a:buFontTx/>
              <a:buNone/>
              <a:defRPr lang="en-US" sz="1400" b="0" dirty="0"/>
            </a:lvl1pPr>
          </a:lstStyle>
          <a:p>
            <a:pPr marL="0" lvl="0" indent="0" algn="ctr">
              <a:spcBef>
                <a:spcPts val="600"/>
              </a:spcBef>
              <a:buNone/>
            </a:pPr>
            <a:r>
              <a:rPr lang="en-US" dirty="0"/>
              <a:t>Title</a:t>
            </a:r>
          </a:p>
        </p:txBody>
      </p:sp>
      <p:sp>
        <p:nvSpPr>
          <p:cNvPr id="150" name="Text Placeholder 121">
            <a:extLst>
              <a:ext uri="{FF2B5EF4-FFF2-40B4-BE49-F238E27FC236}">
                <a16:creationId xmlns:a16="http://schemas.microsoft.com/office/drawing/2014/main" id="{72E4B713-7A71-902B-A145-ABFF20FEA53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07623" y="6213150"/>
            <a:ext cx="1828800" cy="166199"/>
          </a:xfrm>
        </p:spPr>
        <p:txBody>
          <a:bodyPr vert="horz" lIns="0" tIns="0" rIns="0" bIns="0" rtlCol="0" anchor="t" anchorCtr="0">
            <a:spAutoFit/>
          </a:bodyPr>
          <a:lstStyle>
            <a:lvl1pPr marL="171450" indent="-171450" algn="ctr">
              <a:spcBef>
                <a:spcPts val="0"/>
              </a:spcBef>
              <a:buFontTx/>
              <a:buNone/>
              <a:defRPr lang="en-US" sz="1200" b="0" dirty="0"/>
            </a:lvl1pPr>
          </a:lstStyle>
          <a:p>
            <a:pPr marL="0" lvl="0" indent="0" algn="ctr">
              <a:spcBef>
                <a:spcPts val="600"/>
              </a:spcBef>
              <a:buNone/>
            </a:pPr>
            <a:r>
              <a:rPr lang="en-US" dirty="0"/>
              <a:t>Company Name /  logo</a:t>
            </a:r>
          </a:p>
        </p:txBody>
      </p:sp>
      <p:sp>
        <p:nvSpPr>
          <p:cNvPr id="152" name="Text Placeholder 3">
            <a:extLst>
              <a:ext uri="{FF2B5EF4-FFF2-40B4-BE49-F238E27FC236}">
                <a16:creationId xmlns:a16="http://schemas.microsoft.com/office/drawing/2014/main" id="{3E6ECE56-D527-B0B8-1893-C0C66160863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05145" y="4814264"/>
            <a:ext cx="2103120" cy="276999"/>
          </a:xfrm>
        </p:spPr>
        <p:txBody>
          <a:bodyPr vert="horz" lIns="0" tIns="0" rIns="0" bIns="0" rtlCol="0" anchor="ctr" anchorCtr="0">
            <a:normAutofit/>
          </a:bodyPr>
          <a:lstStyle>
            <a:lvl1pPr marL="342900" indent="-342900" algn="ctr">
              <a:spcBef>
                <a:spcPts val="0"/>
              </a:spcBef>
              <a:buFontTx/>
              <a:buNone/>
              <a:defRPr lang="en-US" sz="1900" b="1" cap="all" baseline="0" dirty="0"/>
            </a:lvl1pPr>
          </a:lstStyle>
          <a:p>
            <a:pPr marL="0" lvl="0" indent="0" algn="ctr">
              <a:spcBef>
                <a:spcPts val="600"/>
              </a:spcBef>
              <a:buNone/>
            </a:pPr>
            <a:r>
              <a:rPr lang="en-US" dirty="0"/>
              <a:t>NAME</a:t>
            </a:r>
          </a:p>
        </p:txBody>
      </p:sp>
      <p:sp>
        <p:nvSpPr>
          <p:cNvPr id="153" name="Text Placeholder 85">
            <a:extLst>
              <a:ext uri="{FF2B5EF4-FFF2-40B4-BE49-F238E27FC236}">
                <a16:creationId xmlns:a16="http://schemas.microsoft.com/office/drawing/2014/main" id="{53CD850B-AF0B-6139-F77D-67299CA1602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54777" y="5404000"/>
            <a:ext cx="2286000" cy="193899"/>
          </a:xfrm>
        </p:spPr>
        <p:txBody>
          <a:bodyPr vert="horz" lIns="0" tIns="0" rIns="0" bIns="0" rtlCol="0" anchor="b" anchorCtr="0">
            <a:normAutofit/>
          </a:bodyPr>
          <a:lstStyle>
            <a:lvl1pPr marL="285750" indent="-285750" algn="ctr">
              <a:spcBef>
                <a:spcPts val="0"/>
              </a:spcBef>
              <a:buFontTx/>
              <a:buNone/>
              <a:defRPr lang="en-US" sz="1400" b="0" dirty="0"/>
            </a:lvl1pPr>
          </a:lstStyle>
          <a:p>
            <a:pPr marL="0" lvl="0" indent="0" algn="ctr">
              <a:spcBef>
                <a:spcPts val="600"/>
              </a:spcBef>
              <a:buNone/>
            </a:pPr>
            <a:r>
              <a:rPr lang="en-US" dirty="0"/>
              <a:t>Title</a:t>
            </a:r>
          </a:p>
        </p:txBody>
      </p:sp>
      <p:sp>
        <p:nvSpPr>
          <p:cNvPr id="154" name="Text Placeholder 121">
            <a:extLst>
              <a:ext uri="{FF2B5EF4-FFF2-40B4-BE49-F238E27FC236}">
                <a16:creationId xmlns:a16="http://schemas.microsoft.com/office/drawing/2014/main" id="{A60F3F3C-B8D8-FDF8-8653-1A2B63A76EC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81933" y="6213150"/>
            <a:ext cx="1828800" cy="166199"/>
          </a:xfrm>
        </p:spPr>
        <p:txBody>
          <a:bodyPr vert="horz" lIns="0" tIns="0" rIns="0" bIns="0" rtlCol="0" anchor="t" anchorCtr="0">
            <a:spAutoFit/>
          </a:bodyPr>
          <a:lstStyle>
            <a:lvl1pPr marL="171450" indent="-171450" algn="ctr">
              <a:spcBef>
                <a:spcPts val="0"/>
              </a:spcBef>
              <a:buFontTx/>
              <a:buNone/>
              <a:defRPr lang="en-US" sz="1200" b="0" dirty="0"/>
            </a:lvl1pPr>
          </a:lstStyle>
          <a:p>
            <a:pPr marL="0" lvl="0" indent="0" algn="ctr">
              <a:spcBef>
                <a:spcPts val="600"/>
              </a:spcBef>
              <a:buNone/>
            </a:pPr>
            <a:r>
              <a:rPr lang="en-US" dirty="0"/>
              <a:t>Company Name /  logo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CC20B70-03C6-7E00-A37E-191CEE622708}"/>
              </a:ext>
            </a:extLst>
          </p:cNvPr>
          <p:cNvCxnSpPr>
            <a:cxnSpLocks/>
          </p:cNvCxnSpPr>
          <p:nvPr userDrawn="1"/>
        </p:nvCxnSpPr>
        <p:spPr>
          <a:xfrm>
            <a:off x="4546044" y="5299265"/>
            <a:ext cx="48084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F1396E96-8BB9-B9DC-3D66-40F2D9362F22}"/>
              </a:ext>
            </a:extLst>
          </p:cNvPr>
          <p:cNvCxnSpPr>
            <a:cxnSpLocks/>
          </p:cNvCxnSpPr>
          <p:nvPr userDrawn="1"/>
        </p:nvCxnSpPr>
        <p:spPr>
          <a:xfrm>
            <a:off x="7427267" y="5299265"/>
            <a:ext cx="48084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DF8E2AC-3B94-E084-63BF-9A8E71AEE5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7105" y="1629322"/>
            <a:ext cx="864114" cy="698204"/>
          </a:xfrm>
          <a:prstGeom prst="rect">
            <a:avLst/>
          </a:prstGeom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D2E96604-C1D1-883F-56AA-F57B29FAD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25290"/>
          <a:stretch/>
        </p:blipFill>
        <p:spPr>
          <a:xfrm>
            <a:off x="9782766" y="2876468"/>
            <a:ext cx="2414016" cy="2975106"/>
          </a:xfrm>
          <a:prstGeom prst="rect">
            <a:avLst/>
          </a:prstGeom>
        </p:spPr>
      </p:pic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067ECFB-D489-ECF1-F65E-EF4C5026658C}"/>
              </a:ext>
            </a:extLst>
          </p:cNvPr>
          <p:cNvSpPr>
            <a:spLocks noGrp="1"/>
          </p:cNvSpPr>
          <p:nvPr>
            <p:ph type="pic" idx="34" hasCustomPrompt="1"/>
          </p:nvPr>
        </p:nvSpPr>
        <p:spPr>
          <a:xfrm>
            <a:off x="875130" y="1704782"/>
            <a:ext cx="2103120" cy="2926080"/>
          </a:xfrm>
          <a:custGeom>
            <a:avLst/>
            <a:gdLst>
              <a:gd name="connsiteX0" fmla="*/ 0 w 3448252"/>
              <a:gd name="connsiteY0" fmla="*/ 0 h 3730752"/>
              <a:gd name="connsiteX1" fmla="*/ 2889428 w 3448252"/>
              <a:gd name="connsiteY1" fmla="*/ 0 h 3730752"/>
              <a:gd name="connsiteX2" fmla="*/ 3448252 w 3448252"/>
              <a:gd name="connsiteY2" fmla="*/ 558824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889428 w 3448252"/>
              <a:gd name="connsiteY1" fmla="*/ 0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875981 w 3448252"/>
              <a:gd name="connsiteY1" fmla="*/ 0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799781 w 3448252"/>
              <a:gd name="connsiteY1" fmla="*/ 0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777887 w 3448252"/>
              <a:gd name="connsiteY1" fmla="*/ 7257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7257 h 3738009"/>
              <a:gd name="connsiteX1" fmla="*/ 2774238 w 3448252"/>
              <a:gd name="connsiteY1" fmla="*/ 0 h 3738009"/>
              <a:gd name="connsiteX2" fmla="*/ 3439288 w 3448252"/>
              <a:gd name="connsiteY2" fmla="*/ 400234 h 3738009"/>
              <a:gd name="connsiteX3" fmla="*/ 3448252 w 3448252"/>
              <a:gd name="connsiteY3" fmla="*/ 3738009 h 3738009"/>
              <a:gd name="connsiteX4" fmla="*/ 0 w 3448252"/>
              <a:gd name="connsiteY4" fmla="*/ 3738009 h 3738009"/>
              <a:gd name="connsiteX5" fmla="*/ 0 w 3448252"/>
              <a:gd name="connsiteY5" fmla="*/ 7257 h 3738009"/>
              <a:gd name="connsiteX0" fmla="*/ 0 w 3448252"/>
              <a:gd name="connsiteY0" fmla="*/ 7257 h 3738009"/>
              <a:gd name="connsiteX1" fmla="*/ 2791922 w 3448252"/>
              <a:gd name="connsiteY1" fmla="*/ 0 h 3738009"/>
              <a:gd name="connsiteX2" fmla="*/ 3439288 w 3448252"/>
              <a:gd name="connsiteY2" fmla="*/ 400234 h 3738009"/>
              <a:gd name="connsiteX3" fmla="*/ 3448252 w 3448252"/>
              <a:gd name="connsiteY3" fmla="*/ 3738009 h 3738009"/>
              <a:gd name="connsiteX4" fmla="*/ 0 w 3448252"/>
              <a:gd name="connsiteY4" fmla="*/ 3738009 h 3738009"/>
              <a:gd name="connsiteX5" fmla="*/ 0 w 3448252"/>
              <a:gd name="connsiteY5" fmla="*/ 7257 h 3738009"/>
              <a:gd name="connsiteX0" fmla="*/ 888883 w 3448252"/>
              <a:gd name="connsiteY0" fmla="*/ 7257 h 3738009"/>
              <a:gd name="connsiteX1" fmla="*/ 2791922 w 3448252"/>
              <a:gd name="connsiteY1" fmla="*/ 0 h 3738009"/>
              <a:gd name="connsiteX2" fmla="*/ 3439288 w 3448252"/>
              <a:gd name="connsiteY2" fmla="*/ 400234 h 3738009"/>
              <a:gd name="connsiteX3" fmla="*/ 3448252 w 3448252"/>
              <a:gd name="connsiteY3" fmla="*/ 3738009 h 3738009"/>
              <a:gd name="connsiteX4" fmla="*/ 0 w 3448252"/>
              <a:gd name="connsiteY4" fmla="*/ 3738009 h 3738009"/>
              <a:gd name="connsiteX5" fmla="*/ 888883 w 3448252"/>
              <a:gd name="connsiteY5" fmla="*/ 7257 h 3738009"/>
              <a:gd name="connsiteX0" fmla="*/ 0 w 2559369"/>
              <a:gd name="connsiteY0" fmla="*/ 7257 h 3738009"/>
              <a:gd name="connsiteX1" fmla="*/ 1903039 w 2559369"/>
              <a:gd name="connsiteY1" fmla="*/ 0 h 3738009"/>
              <a:gd name="connsiteX2" fmla="*/ 2550405 w 2559369"/>
              <a:gd name="connsiteY2" fmla="*/ 400234 h 3738009"/>
              <a:gd name="connsiteX3" fmla="*/ 2559369 w 2559369"/>
              <a:gd name="connsiteY3" fmla="*/ 3738009 h 3738009"/>
              <a:gd name="connsiteX4" fmla="*/ 0 w 2559369"/>
              <a:gd name="connsiteY4" fmla="*/ 3738009 h 3738009"/>
              <a:gd name="connsiteX5" fmla="*/ 0 w 2559369"/>
              <a:gd name="connsiteY5" fmla="*/ 7257 h 373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369" h="3738009">
                <a:moveTo>
                  <a:pt x="0" y="7257"/>
                </a:moveTo>
                <a:lnTo>
                  <a:pt x="1903039" y="0"/>
                </a:lnTo>
                <a:lnTo>
                  <a:pt x="2550405" y="400234"/>
                </a:lnTo>
                <a:lnTo>
                  <a:pt x="2559369" y="3738009"/>
                </a:lnTo>
                <a:lnTo>
                  <a:pt x="0" y="3738009"/>
                </a:lnTo>
                <a:lnTo>
                  <a:pt x="0" y="7257"/>
                </a:lnTo>
                <a:close/>
              </a:path>
            </a:pathLst>
          </a:custGeom>
          <a:gradFill>
            <a:gsLst>
              <a:gs pos="40000">
                <a:srgbClr val="BFBFBF">
                  <a:alpha val="84000"/>
                </a:srgbClr>
              </a:gs>
              <a:gs pos="4000">
                <a:schemeClr val="bg1">
                  <a:lumMod val="50000"/>
                  <a:alpha val="29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rnd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7315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en-US" sz="1000" dirty="0">
                <a:solidFill>
                  <a:schemeClr val="accent5"/>
                </a:solidFill>
              </a:defRPr>
            </a:lvl1pPr>
          </a:lstStyle>
          <a:p>
            <a:pPr marL="0" lvl="0">
              <a:spcBef>
                <a:spcPts val="800"/>
              </a:spcBef>
            </a:pPr>
            <a:r>
              <a:rPr lang="en-US" dirty="0"/>
              <a:t>Click picture icon to add image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74686A-FF9B-ED41-7232-8A2EE3272EA2}"/>
              </a:ext>
            </a:extLst>
          </p:cNvPr>
          <p:cNvCxnSpPr>
            <a:cxnSpLocks/>
          </p:cNvCxnSpPr>
          <p:nvPr userDrawn="1"/>
        </p:nvCxnSpPr>
        <p:spPr>
          <a:xfrm>
            <a:off x="408680" y="5585531"/>
            <a:ext cx="0" cy="181971"/>
          </a:xfrm>
          <a:prstGeom prst="line">
            <a:avLst/>
          </a:prstGeom>
          <a:ln w="9525" cap="sq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 Placeholder 3">
            <a:extLst>
              <a:ext uri="{FF2B5EF4-FFF2-40B4-BE49-F238E27FC236}">
                <a16:creationId xmlns:a16="http://schemas.microsoft.com/office/drawing/2014/main" id="{900F2936-812A-E8B4-833E-E8BA1DF27BA4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68491" y="4814264"/>
            <a:ext cx="2103120" cy="276999"/>
          </a:xfrm>
        </p:spPr>
        <p:txBody>
          <a:bodyPr vert="horz" lIns="0" tIns="0" rIns="0" bIns="0" rtlCol="0" anchor="ctr" anchorCtr="0">
            <a:normAutofit/>
          </a:bodyPr>
          <a:lstStyle>
            <a:lvl1pPr marL="342900" indent="-342900" algn="ctr">
              <a:spcBef>
                <a:spcPts val="0"/>
              </a:spcBef>
              <a:buFontTx/>
              <a:buNone/>
              <a:defRPr lang="en-US" sz="1900" b="1" cap="all" baseline="0" dirty="0"/>
            </a:lvl1pPr>
          </a:lstStyle>
          <a:p>
            <a:pPr marL="0" lvl="0" indent="0" algn="ctr">
              <a:spcBef>
                <a:spcPts val="600"/>
              </a:spcBef>
              <a:buNone/>
            </a:pPr>
            <a:r>
              <a:rPr lang="en-US" dirty="0"/>
              <a:t>NAME</a:t>
            </a:r>
          </a:p>
        </p:txBody>
      </p:sp>
      <p:sp>
        <p:nvSpPr>
          <p:cNvPr id="145" name="Text Placeholder 85">
            <a:extLst>
              <a:ext uri="{FF2B5EF4-FFF2-40B4-BE49-F238E27FC236}">
                <a16:creationId xmlns:a16="http://schemas.microsoft.com/office/drawing/2014/main" id="{18A80C11-47DF-D917-1664-E12B5586EF29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18123" y="5404000"/>
            <a:ext cx="2286000" cy="193899"/>
          </a:xfrm>
        </p:spPr>
        <p:txBody>
          <a:bodyPr vert="horz" lIns="0" tIns="0" rIns="0" bIns="0" rtlCol="0" anchor="b" anchorCtr="0">
            <a:normAutofit/>
          </a:bodyPr>
          <a:lstStyle>
            <a:lvl1pPr marL="285750" indent="-285750" algn="ctr">
              <a:spcBef>
                <a:spcPts val="0"/>
              </a:spcBef>
              <a:buFontTx/>
              <a:buNone/>
              <a:defRPr lang="en-US" sz="1400" b="0" dirty="0"/>
            </a:lvl1pPr>
          </a:lstStyle>
          <a:p>
            <a:pPr marL="0" lvl="0" indent="0" algn="ctr">
              <a:spcBef>
                <a:spcPts val="600"/>
              </a:spcBef>
              <a:buNone/>
            </a:pPr>
            <a:r>
              <a:rPr lang="en-US" dirty="0"/>
              <a:t>Title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FB7D787D-C2A9-6FFB-7DB6-62DD2D2DB1C3}"/>
              </a:ext>
            </a:extLst>
          </p:cNvPr>
          <p:cNvCxnSpPr>
            <a:cxnSpLocks/>
          </p:cNvCxnSpPr>
          <p:nvPr userDrawn="1"/>
        </p:nvCxnSpPr>
        <p:spPr>
          <a:xfrm>
            <a:off x="1681817" y="5299265"/>
            <a:ext cx="48084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5D52EC0-6CF5-C533-629A-0C523A0E0437}"/>
              </a:ext>
            </a:extLst>
          </p:cNvPr>
          <p:cNvGrpSpPr/>
          <p:nvPr userDrawn="1"/>
        </p:nvGrpSpPr>
        <p:grpSpPr>
          <a:xfrm>
            <a:off x="862265" y="1612232"/>
            <a:ext cx="2338382" cy="4162926"/>
            <a:chOff x="862265" y="1612232"/>
            <a:chExt cx="2338382" cy="4162926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624AE547-2440-CF54-D3B6-12ECA1070099}"/>
                </a:ext>
              </a:extLst>
            </p:cNvPr>
            <p:cNvGrpSpPr/>
            <p:nvPr userDrawn="1"/>
          </p:nvGrpSpPr>
          <p:grpSpPr>
            <a:xfrm>
              <a:off x="3147504" y="2061539"/>
              <a:ext cx="53143" cy="1085389"/>
              <a:chOff x="2780760" y="2009831"/>
              <a:chExt cx="53143" cy="1085389"/>
            </a:xfrm>
          </p:grpSpPr>
          <p:grpSp>
            <p:nvGrpSpPr>
              <p:cNvPr id="158" name="Graphic 42">
                <a:extLst>
                  <a:ext uri="{FF2B5EF4-FFF2-40B4-BE49-F238E27FC236}">
                    <a16:creationId xmlns:a16="http://schemas.microsoft.com/office/drawing/2014/main" id="{554D41A6-5A7A-E25D-DB98-9128F19213E8}"/>
                  </a:ext>
                </a:extLst>
              </p:cNvPr>
              <p:cNvGrpSpPr/>
              <p:nvPr userDrawn="1"/>
            </p:nvGrpSpPr>
            <p:grpSpPr>
              <a:xfrm rot="16200000" flipH="1" flipV="1">
                <a:off x="2482218" y="2310772"/>
                <a:ext cx="650227" cy="48346"/>
                <a:chOff x="7926578" y="441451"/>
                <a:chExt cx="895032" cy="66548"/>
              </a:xfrm>
              <a:solidFill>
                <a:srgbClr val="75BF43">
                  <a:alpha val="57000"/>
                </a:srgbClr>
              </a:solidFill>
            </p:grpSpPr>
            <p:sp>
              <p:nvSpPr>
                <p:cNvPr id="167" name="Freeform: Shape 33">
                  <a:extLst>
                    <a:ext uri="{FF2B5EF4-FFF2-40B4-BE49-F238E27FC236}">
                      <a16:creationId xmlns:a16="http://schemas.microsoft.com/office/drawing/2014/main" id="{83F4E118-9E0A-38BE-1944-154B6E3E47D0}"/>
                    </a:ext>
                  </a:extLst>
                </p:cNvPr>
                <p:cNvSpPr/>
                <p:nvPr/>
              </p:nvSpPr>
              <p:spPr>
                <a:xfrm>
                  <a:off x="8479726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Freeform: Shape 34">
                  <a:extLst>
                    <a:ext uri="{FF2B5EF4-FFF2-40B4-BE49-F238E27FC236}">
                      <a16:creationId xmlns:a16="http://schemas.microsoft.com/office/drawing/2014/main" id="{91A85E24-0A28-0D2E-2951-7D9347D69111}"/>
                    </a:ext>
                  </a:extLst>
                </p:cNvPr>
                <p:cNvSpPr/>
                <p:nvPr/>
              </p:nvSpPr>
              <p:spPr>
                <a:xfrm>
                  <a:off x="8437181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5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Freeform: Shape 35">
                  <a:extLst>
                    <a:ext uri="{FF2B5EF4-FFF2-40B4-BE49-F238E27FC236}">
                      <a16:creationId xmlns:a16="http://schemas.microsoft.com/office/drawing/2014/main" id="{0399CF66-C8E4-E4C7-44D8-B27D7EA11C1D}"/>
                    </a:ext>
                  </a:extLst>
                </p:cNvPr>
                <p:cNvSpPr/>
                <p:nvPr/>
              </p:nvSpPr>
              <p:spPr>
                <a:xfrm>
                  <a:off x="8394636" y="441451"/>
                  <a:ext cx="89281" cy="66548"/>
                </a:xfrm>
                <a:custGeom>
                  <a:avLst/>
                  <a:gdLst>
                    <a:gd name="connsiteX0" fmla="*/ 68707 w 89281"/>
                    <a:gd name="connsiteY0" fmla="*/ 0 h 66548"/>
                    <a:gd name="connsiteX1" fmla="*/ 0 w 89281"/>
                    <a:gd name="connsiteY1" fmla="*/ 66548 h 66548"/>
                    <a:gd name="connsiteX2" fmla="*/ 20574 w 89281"/>
                    <a:gd name="connsiteY2" fmla="*/ 66548 h 66548"/>
                    <a:gd name="connsiteX3" fmla="*/ 89281 w 89281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81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574" y="66548"/>
                      </a:lnTo>
                      <a:lnTo>
                        <a:pt x="89281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Freeform: Shape 36">
                  <a:extLst>
                    <a:ext uri="{FF2B5EF4-FFF2-40B4-BE49-F238E27FC236}">
                      <a16:creationId xmlns:a16="http://schemas.microsoft.com/office/drawing/2014/main" id="{903B4043-A469-449F-4AD2-D49C54430C40}"/>
                    </a:ext>
                  </a:extLst>
                </p:cNvPr>
                <p:cNvSpPr/>
                <p:nvPr/>
              </p:nvSpPr>
              <p:spPr>
                <a:xfrm>
                  <a:off x="8352091" y="441451"/>
                  <a:ext cx="89280" cy="66548"/>
                </a:xfrm>
                <a:custGeom>
                  <a:avLst/>
                  <a:gdLst>
                    <a:gd name="connsiteX0" fmla="*/ 68707 w 89280"/>
                    <a:gd name="connsiteY0" fmla="*/ 0 h 66548"/>
                    <a:gd name="connsiteX1" fmla="*/ 0 w 89280"/>
                    <a:gd name="connsiteY1" fmla="*/ 66548 h 66548"/>
                    <a:gd name="connsiteX2" fmla="*/ 20574 w 89280"/>
                    <a:gd name="connsiteY2" fmla="*/ 66548 h 66548"/>
                    <a:gd name="connsiteX3" fmla="*/ 89281 w 89280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80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574" y="66548"/>
                      </a:lnTo>
                      <a:lnTo>
                        <a:pt x="89281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Freeform: Shape 37">
                  <a:extLst>
                    <a:ext uri="{FF2B5EF4-FFF2-40B4-BE49-F238E27FC236}">
                      <a16:creationId xmlns:a16="http://schemas.microsoft.com/office/drawing/2014/main" id="{569EC27E-06FD-405F-51CC-E8F697B3E96E}"/>
                    </a:ext>
                  </a:extLst>
                </p:cNvPr>
                <p:cNvSpPr/>
                <p:nvPr/>
              </p:nvSpPr>
              <p:spPr>
                <a:xfrm>
                  <a:off x="8139303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Freeform: Shape 38">
                  <a:extLst>
                    <a:ext uri="{FF2B5EF4-FFF2-40B4-BE49-F238E27FC236}">
                      <a16:creationId xmlns:a16="http://schemas.microsoft.com/office/drawing/2014/main" id="{655BCDD9-F445-6058-1A38-AC4D5753DEDA}"/>
                    </a:ext>
                  </a:extLst>
                </p:cNvPr>
                <p:cNvSpPr/>
                <p:nvPr/>
              </p:nvSpPr>
              <p:spPr>
                <a:xfrm>
                  <a:off x="8181847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5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Freeform: Shape 39">
                  <a:extLst>
                    <a:ext uri="{FF2B5EF4-FFF2-40B4-BE49-F238E27FC236}">
                      <a16:creationId xmlns:a16="http://schemas.microsoft.com/office/drawing/2014/main" id="{505DB1D1-1A8E-380A-68F7-C804479C6067}"/>
                    </a:ext>
                  </a:extLst>
                </p:cNvPr>
                <p:cNvSpPr/>
                <p:nvPr/>
              </p:nvSpPr>
              <p:spPr>
                <a:xfrm>
                  <a:off x="8267001" y="441451"/>
                  <a:ext cx="89280" cy="66548"/>
                </a:xfrm>
                <a:custGeom>
                  <a:avLst/>
                  <a:gdLst>
                    <a:gd name="connsiteX0" fmla="*/ 68643 w 89280"/>
                    <a:gd name="connsiteY0" fmla="*/ 0 h 66548"/>
                    <a:gd name="connsiteX1" fmla="*/ 0 w 89280"/>
                    <a:gd name="connsiteY1" fmla="*/ 66548 h 66548"/>
                    <a:gd name="connsiteX2" fmla="*/ 20574 w 89280"/>
                    <a:gd name="connsiteY2" fmla="*/ 66548 h 66548"/>
                    <a:gd name="connsiteX3" fmla="*/ 89281 w 89280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80" h="66548">
                      <a:moveTo>
                        <a:pt x="68643" y="0"/>
                      </a:moveTo>
                      <a:lnTo>
                        <a:pt x="0" y="66548"/>
                      </a:lnTo>
                      <a:lnTo>
                        <a:pt x="20574" y="66548"/>
                      </a:lnTo>
                      <a:lnTo>
                        <a:pt x="89281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Freeform: Shape 40">
                  <a:extLst>
                    <a:ext uri="{FF2B5EF4-FFF2-40B4-BE49-F238E27FC236}">
                      <a16:creationId xmlns:a16="http://schemas.microsoft.com/office/drawing/2014/main" id="{CA531091-EBE8-2C0D-8EE5-E58A7C83F08A}"/>
                    </a:ext>
                  </a:extLst>
                </p:cNvPr>
                <p:cNvSpPr/>
                <p:nvPr/>
              </p:nvSpPr>
              <p:spPr>
                <a:xfrm>
                  <a:off x="8224393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Freeform: Shape 41">
                  <a:extLst>
                    <a:ext uri="{FF2B5EF4-FFF2-40B4-BE49-F238E27FC236}">
                      <a16:creationId xmlns:a16="http://schemas.microsoft.com/office/drawing/2014/main" id="{0F1467BC-784E-84EB-20AD-E8DEDDF258F4}"/>
                    </a:ext>
                  </a:extLst>
                </p:cNvPr>
                <p:cNvSpPr/>
                <p:nvPr/>
              </p:nvSpPr>
              <p:spPr>
                <a:xfrm>
                  <a:off x="8309546" y="441451"/>
                  <a:ext cx="89281" cy="66548"/>
                </a:xfrm>
                <a:custGeom>
                  <a:avLst/>
                  <a:gdLst>
                    <a:gd name="connsiteX0" fmla="*/ 68644 w 89281"/>
                    <a:gd name="connsiteY0" fmla="*/ 0 h 66548"/>
                    <a:gd name="connsiteX1" fmla="*/ 0 w 89281"/>
                    <a:gd name="connsiteY1" fmla="*/ 66548 h 66548"/>
                    <a:gd name="connsiteX2" fmla="*/ 20574 w 89281"/>
                    <a:gd name="connsiteY2" fmla="*/ 66548 h 66548"/>
                    <a:gd name="connsiteX3" fmla="*/ 89281 w 89281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81" h="66548">
                      <a:moveTo>
                        <a:pt x="68644" y="0"/>
                      </a:moveTo>
                      <a:lnTo>
                        <a:pt x="0" y="66548"/>
                      </a:lnTo>
                      <a:lnTo>
                        <a:pt x="20574" y="66548"/>
                      </a:lnTo>
                      <a:lnTo>
                        <a:pt x="89281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Freeform: Shape 42">
                  <a:extLst>
                    <a:ext uri="{FF2B5EF4-FFF2-40B4-BE49-F238E27FC236}">
                      <a16:creationId xmlns:a16="http://schemas.microsoft.com/office/drawing/2014/main" id="{2F3BF4B2-90A4-9B07-1A02-4CF1ACE7894E}"/>
                    </a:ext>
                  </a:extLst>
                </p:cNvPr>
                <p:cNvSpPr/>
                <p:nvPr/>
              </p:nvSpPr>
              <p:spPr>
                <a:xfrm>
                  <a:off x="8522271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5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Freeform: Shape 43">
                  <a:extLst>
                    <a:ext uri="{FF2B5EF4-FFF2-40B4-BE49-F238E27FC236}">
                      <a16:creationId xmlns:a16="http://schemas.microsoft.com/office/drawing/2014/main" id="{F5DD43A0-B729-B26B-A45D-5FFD23868D64}"/>
                    </a:ext>
                  </a:extLst>
                </p:cNvPr>
                <p:cNvSpPr/>
                <p:nvPr/>
              </p:nvSpPr>
              <p:spPr>
                <a:xfrm>
                  <a:off x="8693975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Freeform: Shape 44">
                  <a:extLst>
                    <a:ext uri="{FF2B5EF4-FFF2-40B4-BE49-F238E27FC236}">
                      <a16:creationId xmlns:a16="http://schemas.microsoft.com/office/drawing/2014/main" id="{22776CB9-7D6C-F082-DCED-1AAD3028B7B6}"/>
                    </a:ext>
                  </a:extLst>
                </p:cNvPr>
                <p:cNvSpPr/>
                <p:nvPr/>
              </p:nvSpPr>
              <p:spPr>
                <a:xfrm>
                  <a:off x="8821610" y="508000"/>
                  <a:ext cx="6350" cy="6350"/>
                </a:xfrm>
                <a:custGeom>
                  <a:avLst/>
                  <a:gdLst>
                    <a:gd name="connsiteX0" fmla="*/ 0 w 6350"/>
                    <a:gd name="connsiteY0" fmla="*/ 0 h 6350"/>
                    <a:gd name="connsiteX1" fmla="*/ 0 w 6350"/>
                    <a:gd name="connsiteY1" fmla="*/ 0 h 6350"/>
                    <a:gd name="connsiteX2" fmla="*/ 0 w 6350"/>
                    <a:gd name="connsiteY2" fmla="*/ 0 h 6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50" h="635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Freeform: Shape 45">
                  <a:extLst>
                    <a:ext uri="{FF2B5EF4-FFF2-40B4-BE49-F238E27FC236}">
                      <a16:creationId xmlns:a16="http://schemas.microsoft.com/office/drawing/2014/main" id="{4CA51076-AC10-D205-4B11-C74286956603}"/>
                    </a:ext>
                  </a:extLst>
                </p:cNvPr>
                <p:cNvSpPr/>
                <p:nvPr/>
              </p:nvSpPr>
              <p:spPr>
                <a:xfrm>
                  <a:off x="8564816" y="441451"/>
                  <a:ext cx="90868" cy="66548"/>
                </a:xfrm>
                <a:custGeom>
                  <a:avLst/>
                  <a:gdLst>
                    <a:gd name="connsiteX0" fmla="*/ 68707 w 90868"/>
                    <a:gd name="connsiteY0" fmla="*/ 0 h 66548"/>
                    <a:gd name="connsiteX1" fmla="*/ 0 w 90868"/>
                    <a:gd name="connsiteY1" fmla="*/ 66548 h 66548"/>
                    <a:gd name="connsiteX2" fmla="*/ 22161 w 90868"/>
                    <a:gd name="connsiteY2" fmla="*/ 66548 h 66548"/>
                    <a:gd name="connsiteX3" fmla="*/ 90868 w 90868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0868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2161" y="66548"/>
                      </a:lnTo>
                      <a:lnTo>
                        <a:pt x="90868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Freeform: Shape 46">
                  <a:extLst>
                    <a:ext uri="{FF2B5EF4-FFF2-40B4-BE49-F238E27FC236}">
                      <a16:creationId xmlns:a16="http://schemas.microsoft.com/office/drawing/2014/main" id="{0AB37F7E-8C94-03F0-D36E-8526B4D80E9A}"/>
                    </a:ext>
                  </a:extLst>
                </p:cNvPr>
                <p:cNvSpPr/>
                <p:nvPr/>
              </p:nvSpPr>
              <p:spPr>
                <a:xfrm>
                  <a:off x="8651430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Freeform: Shape 47">
                  <a:extLst>
                    <a:ext uri="{FF2B5EF4-FFF2-40B4-BE49-F238E27FC236}">
                      <a16:creationId xmlns:a16="http://schemas.microsoft.com/office/drawing/2014/main" id="{300C028B-6F12-4E71-CE6D-369775495C90}"/>
                    </a:ext>
                  </a:extLst>
                </p:cNvPr>
                <p:cNvSpPr/>
                <p:nvPr/>
              </p:nvSpPr>
              <p:spPr>
                <a:xfrm>
                  <a:off x="8608885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5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Freeform: Shape 48">
                  <a:extLst>
                    <a:ext uri="{FF2B5EF4-FFF2-40B4-BE49-F238E27FC236}">
                      <a16:creationId xmlns:a16="http://schemas.microsoft.com/office/drawing/2014/main" id="{11530266-1119-CB42-D298-2CD7DAC86EC4}"/>
                    </a:ext>
                  </a:extLst>
                </p:cNvPr>
                <p:cNvSpPr/>
                <p:nvPr/>
              </p:nvSpPr>
              <p:spPr>
                <a:xfrm>
                  <a:off x="8096757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5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Freeform: Shape 49">
                  <a:extLst>
                    <a:ext uri="{FF2B5EF4-FFF2-40B4-BE49-F238E27FC236}">
                      <a16:creationId xmlns:a16="http://schemas.microsoft.com/office/drawing/2014/main" id="{AB6B6D94-378B-73A2-670F-17E7AA905679}"/>
                    </a:ext>
                  </a:extLst>
                </p:cNvPr>
                <p:cNvSpPr/>
                <p:nvPr/>
              </p:nvSpPr>
              <p:spPr>
                <a:xfrm>
                  <a:off x="8011668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Freeform: Shape 50">
                  <a:extLst>
                    <a:ext uri="{FF2B5EF4-FFF2-40B4-BE49-F238E27FC236}">
                      <a16:creationId xmlns:a16="http://schemas.microsoft.com/office/drawing/2014/main" id="{6CD5528C-8CC5-D9FC-E0A5-83EDEAA841D0}"/>
                    </a:ext>
                  </a:extLst>
                </p:cNvPr>
                <p:cNvSpPr/>
                <p:nvPr/>
              </p:nvSpPr>
              <p:spPr>
                <a:xfrm>
                  <a:off x="8054213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Freeform: Shape 51">
                  <a:extLst>
                    <a:ext uri="{FF2B5EF4-FFF2-40B4-BE49-F238E27FC236}">
                      <a16:creationId xmlns:a16="http://schemas.microsoft.com/office/drawing/2014/main" id="{45B59707-84D1-F53F-2625-D04A5BB9090A}"/>
                    </a:ext>
                  </a:extLst>
                </p:cNvPr>
                <p:cNvSpPr/>
                <p:nvPr/>
              </p:nvSpPr>
              <p:spPr>
                <a:xfrm>
                  <a:off x="7969122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5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Freeform: Shape 52">
                  <a:extLst>
                    <a:ext uri="{FF2B5EF4-FFF2-40B4-BE49-F238E27FC236}">
                      <a16:creationId xmlns:a16="http://schemas.microsoft.com/office/drawing/2014/main" id="{A59F7389-81A0-BCB0-AE0C-6BC82F77B484}"/>
                    </a:ext>
                  </a:extLst>
                </p:cNvPr>
                <p:cNvSpPr/>
                <p:nvPr/>
              </p:nvSpPr>
              <p:spPr>
                <a:xfrm>
                  <a:off x="7926578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3D493A44-CDEA-8098-D9A8-11314348C667}"/>
                  </a:ext>
                </a:extLst>
              </p:cNvPr>
              <p:cNvGrpSpPr/>
              <p:nvPr userDrawn="1"/>
            </p:nvGrpSpPr>
            <p:grpSpPr>
              <a:xfrm rot="10800000" flipV="1">
                <a:off x="2780760" y="2715971"/>
                <a:ext cx="53143" cy="379249"/>
                <a:chOff x="5390750" y="3681616"/>
                <a:chExt cx="73151" cy="522033"/>
              </a:xfrm>
            </p:grpSpPr>
            <p:sp>
              <p:nvSpPr>
                <p:cNvPr id="160" name="Freeform: Shape 26">
                  <a:extLst>
                    <a:ext uri="{FF2B5EF4-FFF2-40B4-BE49-F238E27FC236}">
                      <a16:creationId xmlns:a16="http://schemas.microsoft.com/office/drawing/2014/main" id="{5ECF910E-AA7B-B711-092F-925FA315EB72}"/>
                    </a:ext>
                  </a:extLst>
                </p:cNvPr>
                <p:cNvSpPr/>
                <p:nvPr/>
              </p:nvSpPr>
              <p:spPr>
                <a:xfrm rot="16200000" flipH="1">
                  <a:off x="5405100" y="3681616"/>
                  <a:ext cx="43688" cy="43687"/>
                </a:xfrm>
                <a:custGeom>
                  <a:avLst/>
                  <a:gdLst>
                    <a:gd name="connsiteX0" fmla="*/ 0 w 43688"/>
                    <a:gd name="connsiteY0" fmla="*/ 0 h 43687"/>
                    <a:gd name="connsiteX1" fmla="*/ 43688 w 43688"/>
                    <a:gd name="connsiteY1" fmla="*/ 0 h 43687"/>
                    <a:gd name="connsiteX2" fmla="*/ 43688 w 43688"/>
                    <a:gd name="connsiteY2" fmla="*/ 43688 h 43687"/>
                    <a:gd name="connsiteX3" fmla="*/ 0 w 43688"/>
                    <a:gd name="connsiteY3" fmla="*/ 43688 h 43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688" h="43687">
                      <a:moveTo>
                        <a:pt x="0" y="0"/>
                      </a:moveTo>
                      <a:lnTo>
                        <a:pt x="43688" y="0"/>
                      </a:lnTo>
                      <a:lnTo>
                        <a:pt x="43688" y="43688"/>
                      </a:lnTo>
                      <a:lnTo>
                        <a:pt x="0" y="43688"/>
                      </a:lnTo>
                      <a:close/>
                    </a:path>
                  </a:pathLst>
                </a:custGeom>
                <a:noFill/>
                <a:ln w="3175" cap="flat">
                  <a:solidFill>
                    <a:schemeClr val="bg1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: Shape 27">
                  <a:extLst>
                    <a:ext uri="{FF2B5EF4-FFF2-40B4-BE49-F238E27FC236}">
                      <a16:creationId xmlns:a16="http://schemas.microsoft.com/office/drawing/2014/main" id="{1331BBD7-D8C4-9E35-4A30-63ACDEF73CD1}"/>
                    </a:ext>
                  </a:extLst>
                </p:cNvPr>
                <p:cNvSpPr/>
                <p:nvPr/>
              </p:nvSpPr>
              <p:spPr>
                <a:xfrm rot="16200000" flipH="1">
                  <a:off x="5426469" y="4081062"/>
                  <a:ext cx="4381" cy="41656"/>
                </a:xfrm>
                <a:custGeom>
                  <a:avLst/>
                  <a:gdLst>
                    <a:gd name="connsiteX0" fmla="*/ 0 w 4381"/>
                    <a:gd name="connsiteY0" fmla="*/ 0 h 41656"/>
                    <a:gd name="connsiteX1" fmla="*/ 4381 w 4381"/>
                    <a:gd name="connsiteY1" fmla="*/ 0 h 41656"/>
                    <a:gd name="connsiteX2" fmla="*/ 4381 w 4381"/>
                    <a:gd name="connsiteY2" fmla="*/ 41656 h 41656"/>
                    <a:gd name="connsiteX3" fmla="*/ 0 w 4381"/>
                    <a:gd name="connsiteY3" fmla="*/ 41656 h 41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1" h="41656">
                      <a:moveTo>
                        <a:pt x="0" y="0"/>
                      </a:moveTo>
                      <a:lnTo>
                        <a:pt x="4381" y="0"/>
                      </a:lnTo>
                      <a:lnTo>
                        <a:pt x="4381" y="41656"/>
                      </a:lnTo>
                      <a:lnTo>
                        <a:pt x="0" y="4165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: Shape 28">
                  <a:extLst>
                    <a:ext uri="{FF2B5EF4-FFF2-40B4-BE49-F238E27FC236}">
                      <a16:creationId xmlns:a16="http://schemas.microsoft.com/office/drawing/2014/main" id="{218E55AB-641E-F037-0254-BD1182A47048}"/>
                    </a:ext>
                  </a:extLst>
                </p:cNvPr>
                <p:cNvSpPr/>
                <p:nvPr/>
              </p:nvSpPr>
              <p:spPr>
                <a:xfrm rot="16200000" flipH="1">
                  <a:off x="5426469" y="4021394"/>
                  <a:ext cx="4381" cy="41656"/>
                </a:xfrm>
                <a:custGeom>
                  <a:avLst/>
                  <a:gdLst>
                    <a:gd name="connsiteX0" fmla="*/ 0 w 4381"/>
                    <a:gd name="connsiteY0" fmla="*/ 0 h 41656"/>
                    <a:gd name="connsiteX1" fmla="*/ 4381 w 4381"/>
                    <a:gd name="connsiteY1" fmla="*/ 0 h 41656"/>
                    <a:gd name="connsiteX2" fmla="*/ 4381 w 4381"/>
                    <a:gd name="connsiteY2" fmla="*/ 41656 h 41656"/>
                    <a:gd name="connsiteX3" fmla="*/ 0 w 4381"/>
                    <a:gd name="connsiteY3" fmla="*/ 41656 h 41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1" h="41656">
                      <a:moveTo>
                        <a:pt x="0" y="0"/>
                      </a:moveTo>
                      <a:lnTo>
                        <a:pt x="4381" y="0"/>
                      </a:lnTo>
                      <a:lnTo>
                        <a:pt x="4381" y="41656"/>
                      </a:lnTo>
                      <a:lnTo>
                        <a:pt x="0" y="4165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: Shape 29">
                  <a:extLst>
                    <a:ext uri="{FF2B5EF4-FFF2-40B4-BE49-F238E27FC236}">
                      <a16:creationId xmlns:a16="http://schemas.microsoft.com/office/drawing/2014/main" id="{02C3BA52-27E7-838D-F672-A7C937E6AAC4}"/>
                    </a:ext>
                  </a:extLst>
                </p:cNvPr>
                <p:cNvSpPr/>
                <p:nvPr/>
              </p:nvSpPr>
              <p:spPr>
                <a:xfrm rot="16200000" flipH="1">
                  <a:off x="5426469" y="3902056"/>
                  <a:ext cx="4381" cy="41656"/>
                </a:xfrm>
                <a:custGeom>
                  <a:avLst/>
                  <a:gdLst>
                    <a:gd name="connsiteX0" fmla="*/ 0 w 4381"/>
                    <a:gd name="connsiteY0" fmla="*/ 0 h 41656"/>
                    <a:gd name="connsiteX1" fmla="*/ 4381 w 4381"/>
                    <a:gd name="connsiteY1" fmla="*/ 0 h 41656"/>
                    <a:gd name="connsiteX2" fmla="*/ 4381 w 4381"/>
                    <a:gd name="connsiteY2" fmla="*/ 41656 h 41656"/>
                    <a:gd name="connsiteX3" fmla="*/ 0 w 4381"/>
                    <a:gd name="connsiteY3" fmla="*/ 41656 h 41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1" h="41656">
                      <a:moveTo>
                        <a:pt x="0" y="0"/>
                      </a:moveTo>
                      <a:lnTo>
                        <a:pt x="4381" y="0"/>
                      </a:lnTo>
                      <a:lnTo>
                        <a:pt x="4381" y="41656"/>
                      </a:lnTo>
                      <a:lnTo>
                        <a:pt x="0" y="4165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Freeform: Shape 30">
                  <a:extLst>
                    <a:ext uri="{FF2B5EF4-FFF2-40B4-BE49-F238E27FC236}">
                      <a16:creationId xmlns:a16="http://schemas.microsoft.com/office/drawing/2014/main" id="{65AF750C-86D6-41B1-0583-0A578A8E2116}"/>
                    </a:ext>
                  </a:extLst>
                </p:cNvPr>
                <p:cNvSpPr/>
                <p:nvPr/>
              </p:nvSpPr>
              <p:spPr>
                <a:xfrm rot="10800000" flipH="1">
                  <a:off x="5407069" y="4165549"/>
                  <a:ext cx="42418" cy="38100"/>
                </a:xfrm>
                <a:custGeom>
                  <a:avLst/>
                  <a:gdLst>
                    <a:gd name="connsiteX0" fmla="*/ 0 w 42418"/>
                    <a:gd name="connsiteY0" fmla="*/ 0 h 38100"/>
                    <a:gd name="connsiteX1" fmla="*/ 42418 w 42418"/>
                    <a:gd name="connsiteY1" fmla="*/ 0 h 38100"/>
                    <a:gd name="connsiteX2" fmla="*/ 42418 w 42418"/>
                    <a:gd name="connsiteY2" fmla="*/ 38100 h 38100"/>
                    <a:gd name="connsiteX3" fmla="*/ 0 w 42418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418" h="38100">
                      <a:moveTo>
                        <a:pt x="0" y="0"/>
                      </a:moveTo>
                      <a:lnTo>
                        <a:pt x="42418" y="0"/>
                      </a:lnTo>
                      <a:lnTo>
                        <a:pt x="42418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Freeform: Shape 31">
                  <a:extLst>
                    <a:ext uri="{FF2B5EF4-FFF2-40B4-BE49-F238E27FC236}">
                      <a16:creationId xmlns:a16="http://schemas.microsoft.com/office/drawing/2014/main" id="{BD28D215-B44F-6DF5-1261-6B60F25E3229}"/>
                    </a:ext>
                  </a:extLst>
                </p:cNvPr>
                <p:cNvSpPr/>
                <p:nvPr/>
              </p:nvSpPr>
              <p:spPr>
                <a:xfrm rot="16200000" flipH="1">
                  <a:off x="5407387" y="3776295"/>
                  <a:ext cx="39878" cy="73151"/>
                </a:xfrm>
                <a:custGeom>
                  <a:avLst/>
                  <a:gdLst>
                    <a:gd name="connsiteX0" fmla="*/ 39878 w 39878"/>
                    <a:gd name="connsiteY0" fmla="*/ 38671 h 73151"/>
                    <a:gd name="connsiteX1" fmla="*/ 2413 w 39878"/>
                    <a:gd name="connsiteY1" fmla="*/ 73152 h 73151"/>
                    <a:gd name="connsiteX2" fmla="*/ 0 w 39878"/>
                    <a:gd name="connsiteY2" fmla="*/ 69913 h 73151"/>
                    <a:gd name="connsiteX3" fmla="*/ 36131 w 39878"/>
                    <a:gd name="connsiteY3" fmla="*/ 36576 h 73151"/>
                    <a:gd name="connsiteX4" fmla="*/ 0 w 39878"/>
                    <a:gd name="connsiteY4" fmla="*/ 3238 h 73151"/>
                    <a:gd name="connsiteX5" fmla="*/ 2413 w 39878"/>
                    <a:gd name="connsiteY5" fmla="*/ 0 h 73151"/>
                    <a:gd name="connsiteX6" fmla="*/ 39878 w 39878"/>
                    <a:gd name="connsiteY6" fmla="*/ 34481 h 73151"/>
                    <a:gd name="connsiteX7" fmla="*/ 39878 w 39878"/>
                    <a:gd name="connsiteY7" fmla="*/ 38671 h 73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878" h="73151">
                      <a:moveTo>
                        <a:pt x="39878" y="38671"/>
                      </a:moveTo>
                      <a:lnTo>
                        <a:pt x="2413" y="73152"/>
                      </a:lnTo>
                      <a:lnTo>
                        <a:pt x="0" y="69913"/>
                      </a:lnTo>
                      <a:lnTo>
                        <a:pt x="36131" y="36576"/>
                      </a:lnTo>
                      <a:lnTo>
                        <a:pt x="0" y="3238"/>
                      </a:lnTo>
                      <a:lnTo>
                        <a:pt x="2413" y="0"/>
                      </a:lnTo>
                      <a:lnTo>
                        <a:pt x="39878" y="34481"/>
                      </a:lnTo>
                      <a:lnTo>
                        <a:pt x="39878" y="38671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Freeform: Shape 32">
                  <a:extLst>
                    <a:ext uri="{FF2B5EF4-FFF2-40B4-BE49-F238E27FC236}">
                      <a16:creationId xmlns:a16="http://schemas.microsoft.com/office/drawing/2014/main" id="{D8BEF40A-E0B2-BE7D-2DFE-4A8EF6905FF6}"/>
                    </a:ext>
                  </a:extLst>
                </p:cNvPr>
                <p:cNvSpPr/>
                <p:nvPr/>
              </p:nvSpPr>
              <p:spPr>
                <a:xfrm rot="16200000" flipH="1">
                  <a:off x="5426469" y="3961725"/>
                  <a:ext cx="4381" cy="41656"/>
                </a:xfrm>
                <a:custGeom>
                  <a:avLst/>
                  <a:gdLst>
                    <a:gd name="connsiteX0" fmla="*/ 0 w 4381"/>
                    <a:gd name="connsiteY0" fmla="*/ 0 h 41656"/>
                    <a:gd name="connsiteX1" fmla="*/ 4381 w 4381"/>
                    <a:gd name="connsiteY1" fmla="*/ 0 h 41656"/>
                    <a:gd name="connsiteX2" fmla="*/ 4381 w 4381"/>
                    <a:gd name="connsiteY2" fmla="*/ 41656 h 41656"/>
                    <a:gd name="connsiteX3" fmla="*/ 0 w 4381"/>
                    <a:gd name="connsiteY3" fmla="*/ 41656 h 41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1" h="41656">
                      <a:moveTo>
                        <a:pt x="0" y="0"/>
                      </a:moveTo>
                      <a:lnTo>
                        <a:pt x="4381" y="0"/>
                      </a:lnTo>
                      <a:lnTo>
                        <a:pt x="4381" y="41656"/>
                      </a:lnTo>
                      <a:lnTo>
                        <a:pt x="0" y="4165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7AF4D4E5-8D7F-5096-CA92-F9D5C6C9D7AC}"/>
                </a:ext>
              </a:extLst>
            </p:cNvPr>
            <p:cNvSpPr/>
            <p:nvPr userDrawn="1"/>
          </p:nvSpPr>
          <p:spPr>
            <a:xfrm>
              <a:off x="862265" y="1612232"/>
              <a:ext cx="2224760" cy="4162926"/>
            </a:xfrm>
            <a:custGeom>
              <a:avLst/>
              <a:gdLst>
                <a:gd name="connsiteX0" fmla="*/ 0 w 2317531"/>
                <a:gd name="connsiteY0" fmla="*/ 0 h 4193627"/>
                <a:gd name="connsiteX1" fmla="*/ 1923393 w 2317531"/>
                <a:gd name="connsiteY1" fmla="*/ 0 h 4193627"/>
                <a:gd name="connsiteX2" fmla="*/ 2317531 w 2317531"/>
                <a:gd name="connsiteY2" fmla="*/ 394138 h 4193627"/>
                <a:gd name="connsiteX3" fmla="*/ 2317531 w 2317531"/>
                <a:gd name="connsiteY3" fmla="*/ 4193627 h 4193627"/>
                <a:gd name="connsiteX4" fmla="*/ 2104696 w 2317531"/>
                <a:gd name="connsiteY4" fmla="*/ 4193627 h 4193627"/>
                <a:gd name="connsiteX5" fmla="*/ 23648 w 2317531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302286 w 2302286"/>
                <a:gd name="connsiteY2" fmla="*/ 394138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287871 w 2302286"/>
                <a:gd name="connsiteY2" fmla="*/ 352451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287872 w 2302286"/>
                <a:gd name="connsiteY2" fmla="*/ 366347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280605 w 2302286"/>
                <a:gd name="connsiteY2" fmla="*/ 352452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280606 w 2302286"/>
                <a:gd name="connsiteY2" fmla="*/ 359400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898743 w 2302286"/>
                <a:gd name="connsiteY1" fmla="*/ 2259 h 4193627"/>
                <a:gd name="connsiteX2" fmla="*/ 2280606 w 2302286"/>
                <a:gd name="connsiteY2" fmla="*/ 359400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898743 w 2302286"/>
                <a:gd name="connsiteY1" fmla="*/ 2259 h 4193627"/>
                <a:gd name="connsiteX2" fmla="*/ 2271202 w 2302286"/>
                <a:gd name="connsiteY2" fmla="*/ 366178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71202 w 2302286"/>
                <a:gd name="connsiteY2" fmla="*/ 366178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74687 w 2302286"/>
                <a:gd name="connsiteY2" fmla="*/ 503634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291829"/>
                <a:gd name="connsiteY0" fmla="*/ 0 h 4193627"/>
                <a:gd name="connsiteX1" fmla="*/ 1954513 w 2291829"/>
                <a:gd name="connsiteY1" fmla="*/ 7757 h 4193627"/>
                <a:gd name="connsiteX2" fmla="*/ 2274687 w 2291829"/>
                <a:gd name="connsiteY2" fmla="*/ 503634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954513 w 2291829"/>
                <a:gd name="connsiteY1" fmla="*/ 7757 h 4193627"/>
                <a:gd name="connsiteX2" fmla="*/ 2274687 w 2291829"/>
                <a:gd name="connsiteY2" fmla="*/ 503634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2003311 w 2291829"/>
                <a:gd name="connsiteY1" fmla="*/ 7757 h 4193627"/>
                <a:gd name="connsiteX2" fmla="*/ 2274687 w 2291829"/>
                <a:gd name="connsiteY2" fmla="*/ 503634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2003311 w 2291829"/>
                <a:gd name="connsiteY1" fmla="*/ 7757 h 4193627"/>
                <a:gd name="connsiteX2" fmla="*/ 2271201 w 2291829"/>
                <a:gd name="connsiteY2" fmla="*/ 410164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2003311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9997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9997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9997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9997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8888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8888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8888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68239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38210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38210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38210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49471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7046 h 4200673"/>
                <a:gd name="connsiteX1" fmla="*/ 1856979 w 2291829"/>
                <a:gd name="connsiteY1" fmla="*/ 0 h 4200673"/>
                <a:gd name="connsiteX2" fmla="*/ 2271201 w 2291829"/>
                <a:gd name="connsiteY2" fmla="*/ 433705 h 4200673"/>
                <a:gd name="connsiteX3" fmla="*/ 2291829 w 2291829"/>
                <a:gd name="connsiteY3" fmla="*/ 4200673 h 4200673"/>
                <a:gd name="connsiteX4" fmla="*/ 2089451 w 2291829"/>
                <a:gd name="connsiteY4" fmla="*/ 4200673 h 4200673"/>
                <a:gd name="connsiteX5" fmla="*/ 8403 w 2291829"/>
                <a:gd name="connsiteY5" fmla="*/ 4200673 h 4200673"/>
                <a:gd name="connsiteX0" fmla="*/ 0 w 2291829"/>
                <a:gd name="connsiteY0" fmla="*/ 7046 h 4200673"/>
                <a:gd name="connsiteX1" fmla="*/ 1817330 w 2291829"/>
                <a:gd name="connsiteY1" fmla="*/ 0 h 4200673"/>
                <a:gd name="connsiteX2" fmla="*/ 2271201 w 2291829"/>
                <a:gd name="connsiteY2" fmla="*/ 433705 h 4200673"/>
                <a:gd name="connsiteX3" fmla="*/ 2291829 w 2291829"/>
                <a:gd name="connsiteY3" fmla="*/ 4200673 h 4200673"/>
                <a:gd name="connsiteX4" fmla="*/ 2089451 w 2291829"/>
                <a:gd name="connsiteY4" fmla="*/ 4200673 h 4200673"/>
                <a:gd name="connsiteX5" fmla="*/ 8403 w 2291829"/>
                <a:gd name="connsiteY5" fmla="*/ 4200673 h 4200673"/>
                <a:gd name="connsiteX0" fmla="*/ 0 w 2291829"/>
                <a:gd name="connsiteY0" fmla="*/ 7046 h 4200673"/>
                <a:gd name="connsiteX1" fmla="*/ 579941 w 2291829"/>
                <a:gd name="connsiteY1" fmla="*/ 8817 h 4200673"/>
                <a:gd name="connsiteX2" fmla="*/ 1817330 w 2291829"/>
                <a:gd name="connsiteY2" fmla="*/ 0 h 4200673"/>
                <a:gd name="connsiteX3" fmla="*/ 2271201 w 2291829"/>
                <a:gd name="connsiteY3" fmla="*/ 433705 h 4200673"/>
                <a:gd name="connsiteX4" fmla="*/ 2291829 w 2291829"/>
                <a:gd name="connsiteY4" fmla="*/ 4200673 h 4200673"/>
                <a:gd name="connsiteX5" fmla="*/ 2089451 w 2291829"/>
                <a:gd name="connsiteY5" fmla="*/ 4200673 h 4200673"/>
                <a:gd name="connsiteX6" fmla="*/ 8403 w 2291829"/>
                <a:gd name="connsiteY6" fmla="*/ 4200673 h 4200673"/>
                <a:gd name="connsiteX0" fmla="*/ 571538 w 2283426"/>
                <a:gd name="connsiteY0" fmla="*/ 8817 h 4200673"/>
                <a:gd name="connsiteX1" fmla="*/ 1808927 w 2283426"/>
                <a:gd name="connsiteY1" fmla="*/ 0 h 4200673"/>
                <a:gd name="connsiteX2" fmla="*/ 2262798 w 2283426"/>
                <a:gd name="connsiteY2" fmla="*/ 433705 h 4200673"/>
                <a:gd name="connsiteX3" fmla="*/ 2283426 w 2283426"/>
                <a:gd name="connsiteY3" fmla="*/ 4200673 h 4200673"/>
                <a:gd name="connsiteX4" fmla="*/ 2081048 w 2283426"/>
                <a:gd name="connsiteY4" fmla="*/ 4200673 h 4200673"/>
                <a:gd name="connsiteX5" fmla="*/ 0 w 2283426"/>
                <a:gd name="connsiteY5" fmla="*/ 4200673 h 4200673"/>
                <a:gd name="connsiteX0" fmla="*/ 571538 w 2283426"/>
                <a:gd name="connsiteY0" fmla="*/ 8817 h 4200673"/>
                <a:gd name="connsiteX1" fmla="*/ 1808927 w 2283426"/>
                <a:gd name="connsiteY1" fmla="*/ 0 h 4200673"/>
                <a:gd name="connsiteX2" fmla="*/ 2262798 w 2283426"/>
                <a:gd name="connsiteY2" fmla="*/ 433705 h 4200673"/>
                <a:gd name="connsiteX3" fmla="*/ 2283426 w 2283426"/>
                <a:gd name="connsiteY3" fmla="*/ 4200673 h 4200673"/>
                <a:gd name="connsiteX4" fmla="*/ 2081048 w 2283426"/>
                <a:gd name="connsiteY4" fmla="*/ 4200673 h 4200673"/>
                <a:gd name="connsiteX5" fmla="*/ 539006 w 2283426"/>
                <a:gd name="connsiteY5" fmla="*/ 4196286 h 4200673"/>
                <a:gd name="connsiteX6" fmla="*/ 0 w 2283426"/>
                <a:gd name="connsiteY6" fmla="*/ 4200673 h 4200673"/>
                <a:gd name="connsiteX0" fmla="*/ 32532 w 1744420"/>
                <a:gd name="connsiteY0" fmla="*/ 8817 h 4200673"/>
                <a:gd name="connsiteX1" fmla="*/ 1269921 w 1744420"/>
                <a:gd name="connsiteY1" fmla="*/ 0 h 4200673"/>
                <a:gd name="connsiteX2" fmla="*/ 1723792 w 1744420"/>
                <a:gd name="connsiteY2" fmla="*/ 433705 h 4200673"/>
                <a:gd name="connsiteX3" fmla="*/ 1744420 w 1744420"/>
                <a:gd name="connsiteY3" fmla="*/ 4200673 h 4200673"/>
                <a:gd name="connsiteX4" fmla="*/ 1542042 w 1744420"/>
                <a:gd name="connsiteY4" fmla="*/ 4200673 h 4200673"/>
                <a:gd name="connsiteX5" fmla="*/ 0 w 1744420"/>
                <a:gd name="connsiteY5" fmla="*/ 4196286 h 4200673"/>
                <a:gd name="connsiteX0" fmla="*/ 32532 w 1744420"/>
                <a:gd name="connsiteY0" fmla="*/ 8817 h 4200673"/>
                <a:gd name="connsiteX1" fmla="*/ 1269921 w 1744420"/>
                <a:gd name="connsiteY1" fmla="*/ 0 h 4200673"/>
                <a:gd name="connsiteX2" fmla="*/ 1723792 w 1744420"/>
                <a:gd name="connsiteY2" fmla="*/ 433705 h 4200673"/>
                <a:gd name="connsiteX3" fmla="*/ 1744420 w 1744420"/>
                <a:gd name="connsiteY3" fmla="*/ 4200673 h 4200673"/>
                <a:gd name="connsiteX4" fmla="*/ 1542042 w 1744420"/>
                <a:gd name="connsiteY4" fmla="*/ 4200673 h 4200673"/>
                <a:gd name="connsiteX5" fmla="*/ 23716 w 1744420"/>
                <a:gd name="connsiteY5" fmla="*/ 4199431 h 4200673"/>
                <a:gd name="connsiteX6" fmla="*/ 0 w 1744420"/>
                <a:gd name="connsiteY6" fmla="*/ 4196286 h 4200673"/>
                <a:gd name="connsiteX0" fmla="*/ 8816 w 1720704"/>
                <a:gd name="connsiteY0" fmla="*/ 8817 h 4200673"/>
                <a:gd name="connsiteX1" fmla="*/ 1246205 w 1720704"/>
                <a:gd name="connsiteY1" fmla="*/ 0 h 4200673"/>
                <a:gd name="connsiteX2" fmla="*/ 1700076 w 1720704"/>
                <a:gd name="connsiteY2" fmla="*/ 433705 h 4200673"/>
                <a:gd name="connsiteX3" fmla="*/ 1720704 w 1720704"/>
                <a:gd name="connsiteY3" fmla="*/ 4200673 h 4200673"/>
                <a:gd name="connsiteX4" fmla="*/ 1518326 w 1720704"/>
                <a:gd name="connsiteY4" fmla="*/ 4200673 h 4200673"/>
                <a:gd name="connsiteX5" fmla="*/ 0 w 1720704"/>
                <a:gd name="connsiteY5" fmla="*/ 4199431 h 4200673"/>
                <a:gd name="connsiteX0" fmla="*/ 102 w 1720704"/>
                <a:gd name="connsiteY0" fmla="*/ 0 h 4202853"/>
                <a:gd name="connsiteX1" fmla="*/ 1246205 w 1720704"/>
                <a:gd name="connsiteY1" fmla="*/ 2180 h 4202853"/>
                <a:gd name="connsiteX2" fmla="*/ 1700076 w 1720704"/>
                <a:gd name="connsiteY2" fmla="*/ 435885 h 4202853"/>
                <a:gd name="connsiteX3" fmla="*/ 1720704 w 1720704"/>
                <a:gd name="connsiteY3" fmla="*/ 4202853 h 4202853"/>
                <a:gd name="connsiteX4" fmla="*/ 1518326 w 1720704"/>
                <a:gd name="connsiteY4" fmla="*/ 4202853 h 4202853"/>
                <a:gd name="connsiteX5" fmla="*/ 0 w 1720704"/>
                <a:gd name="connsiteY5" fmla="*/ 4201611 h 4202853"/>
                <a:gd name="connsiteX0" fmla="*/ 102 w 1720704"/>
                <a:gd name="connsiteY0" fmla="*/ 0 h 4202853"/>
                <a:gd name="connsiteX1" fmla="*/ 212558 w 1720704"/>
                <a:gd name="connsiteY1" fmla="*/ 1544 h 4202853"/>
                <a:gd name="connsiteX2" fmla="*/ 1246205 w 1720704"/>
                <a:gd name="connsiteY2" fmla="*/ 2180 h 4202853"/>
                <a:gd name="connsiteX3" fmla="*/ 1700076 w 1720704"/>
                <a:gd name="connsiteY3" fmla="*/ 435885 h 4202853"/>
                <a:gd name="connsiteX4" fmla="*/ 1720704 w 1720704"/>
                <a:gd name="connsiteY4" fmla="*/ 4202853 h 4202853"/>
                <a:gd name="connsiteX5" fmla="*/ 1518326 w 1720704"/>
                <a:gd name="connsiteY5" fmla="*/ 4202853 h 4202853"/>
                <a:gd name="connsiteX6" fmla="*/ 0 w 1720704"/>
                <a:gd name="connsiteY6" fmla="*/ 4201611 h 4202853"/>
                <a:gd name="connsiteX0" fmla="*/ 212558 w 1720704"/>
                <a:gd name="connsiteY0" fmla="*/ 0 h 4201309"/>
                <a:gd name="connsiteX1" fmla="*/ 1246205 w 1720704"/>
                <a:gd name="connsiteY1" fmla="*/ 636 h 4201309"/>
                <a:gd name="connsiteX2" fmla="*/ 1700076 w 1720704"/>
                <a:gd name="connsiteY2" fmla="*/ 434341 h 4201309"/>
                <a:gd name="connsiteX3" fmla="*/ 1720704 w 1720704"/>
                <a:gd name="connsiteY3" fmla="*/ 4201309 h 4201309"/>
                <a:gd name="connsiteX4" fmla="*/ 1518326 w 1720704"/>
                <a:gd name="connsiteY4" fmla="*/ 4201309 h 4201309"/>
                <a:gd name="connsiteX5" fmla="*/ 0 w 1720704"/>
                <a:gd name="connsiteY5" fmla="*/ 4200067 h 4201309"/>
                <a:gd name="connsiteX0" fmla="*/ 212558 w 1720704"/>
                <a:gd name="connsiteY0" fmla="*/ 0 h 4205294"/>
                <a:gd name="connsiteX1" fmla="*/ 1246205 w 1720704"/>
                <a:gd name="connsiteY1" fmla="*/ 636 h 4205294"/>
                <a:gd name="connsiteX2" fmla="*/ 1700076 w 1720704"/>
                <a:gd name="connsiteY2" fmla="*/ 434341 h 4205294"/>
                <a:gd name="connsiteX3" fmla="*/ 1720704 w 1720704"/>
                <a:gd name="connsiteY3" fmla="*/ 4201309 h 4205294"/>
                <a:gd name="connsiteX4" fmla="*/ 1518326 w 1720704"/>
                <a:gd name="connsiteY4" fmla="*/ 4201309 h 4205294"/>
                <a:gd name="connsiteX5" fmla="*/ 217694 w 1720704"/>
                <a:gd name="connsiteY5" fmla="*/ 4205294 h 4205294"/>
                <a:gd name="connsiteX6" fmla="*/ 0 w 1720704"/>
                <a:gd name="connsiteY6" fmla="*/ 4200067 h 4205294"/>
                <a:gd name="connsiteX0" fmla="*/ 0 w 1508146"/>
                <a:gd name="connsiteY0" fmla="*/ 0 h 4205294"/>
                <a:gd name="connsiteX1" fmla="*/ 1033647 w 1508146"/>
                <a:gd name="connsiteY1" fmla="*/ 636 h 4205294"/>
                <a:gd name="connsiteX2" fmla="*/ 1487518 w 1508146"/>
                <a:gd name="connsiteY2" fmla="*/ 434341 h 4205294"/>
                <a:gd name="connsiteX3" fmla="*/ 1508146 w 1508146"/>
                <a:gd name="connsiteY3" fmla="*/ 4201309 h 4205294"/>
                <a:gd name="connsiteX4" fmla="*/ 1305768 w 1508146"/>
                <a:gd name="connsiteY4" fmla="*/ 4201309 h 4205294"/>
                <a:gd name="connsiteX5" fmla="*/ 5136 w 1508146"/>
                <a:gd name="connsiteY5" fmla="*/ 4205294 h 4205294"/>
                <a:gd name="connsiteX0" fmla="*/ 0 w 1508146"/>
                <a:gd name="connsiteY0" fmla="*/ 0 h 4205294"/>
                <a:gd name="connsiteX1" fmla="*/ 1033647 w 1508146"/>
                <a:gd name="connsiteY1" fmla="*/ 636 h 4205294"/>
                <a:gd name="connsiteX2" fmla="*/ 1487518 w 1508146"/>
                <a:gd name="connsiteY2" fmla="*/ 434341 h 4205294"/>
                <a:gd name="connsiteX3" fmla="*/ 1508146 w 1508146"/>
                <a:gd name="connsiteY3" fmla="*/ 4201309 h 4205294"/>
                <a:gd name="connsiteX4" fmla="*/ 1424134 w 1508146"/>
                <a:gd name="connsiteY4" fmla="*/ 4202255 h 4205294"/>
                <a:gd name="connsiteX5" fmla="*/ 1305768 w 1508146"/>
                <a:gd name="connsiteY5" fmla="*/ 4201309 h 4205294"/>
                <a:gd name="connsiteX6" fmla="*/ 5136 w 1508146"/>
                <a:gd name="connsiteY6" fmla="*/ 4205294 h 4205294"/>
                <a:gd name="connsiteX0" fmla="*/ 0 w 1509361"/>
                <a:gd name="connsiteY0" fmla="*/ 0 h 4205294"/>
                <a:gd name="connsiteX1" fmla="*/ 1033647 w 1509361"/>
                <a:gd name="connsiteY1" fmla="*/ 636 h 4205294"/>
                <a:gd name="connsiteX2" fmla="*/ 1487518 w 1509361"/>
                <a:gd name="connsiteY2" fmla="*/ 434341 h 4205294"/>
                <a:gd name="connsiteX3" fmla="*/ 1424134 w 1509361"/>
                <a:gd name="connsiteY3" fmla="*/ 4202255 h 4205294"/>
                <a:gd name="connsiteX4" fmla="*/ 1305768 w 1509361"/>
                <a:gd name="connsiteY4" fmla="*/ 4201309 h 4205294"/>
                <a:gd name="connsiteX5" fmla="*/ 5136 w 1509361"/>
                <a:gd name="connsiteY5" fmla="*/ 4205294 h 4205294"/>
                <a:gd name="connsiteX0" fmla="*/ 0 w 1509361"/>
                <a:gd name="connsiteY0" fmla="*/ 0 h 4205294"/>
                <a:gd name="connsiteX1" fmla="*/ 1033647 w 1509361"/>
                <a:gd name="connsiteY1" fmla="*/ 636 h 4205294"/>
                <a:gd name="connsiteX2" fmla="*/ 1422915 w 1509361"/>
                <a:gd name="connsiteY2" fmla="*/ 376572 h 4205294"/>
                <a:gd name="connsiteX3" fmla="*/ 1487518 w 1509361"/>
                <a:gd name="connsiteY3" fmla="*/ 434341 h 4205294"/>
                <a:gd name="connsiteX4" fmla="*/ 1424134 w 1509361"/>
                <a:gd name="connsiteY4" fmla="*/ 4202255 h 4205294"/>
                <a:gd name="connsiteX5" fmla="*/ 1305768 w 1509361"/>
                <a:gd name="connsiteY5" fmla="*/ 4201309 h 4205294"/>
                <a:gd name="connsiteX6" fmla="*/ 5136 w 1509361"/>
                <a:gd name="connsiteY6" fmla="*/ 4205294 h 4205294"/>
                <a:gd name="connsiteX0" fmla="*/ 0 w 1457094"/>
                <a:gd name="connsiteY0" fmla="*/ 50479 h 4255773"/>
                <a:gd name="connsiteX1" fmla="*/ 1033647 w 1457094"/>
                <a:gd name="connsiteY1" fmla="*/ 51115 h 4255773"/>
                <a:gd name="connsiteX2" fmla="*/ 1422915 w 1457094"/>
                <a:gd name="connsiteY2" fmla="*/ 427051 h 4255773"/>
                <a:gd name="connsiteX3" fmla="*/ 1424134 w 1457094"/>
                <a:gd name="connsiteY3" fmla="*/ 4252734 h 4255773"/>
                <a:gd name="connsiteX4" fmla="*/ 1305768 w 1457094"/>
                <a:gd name="connsiteY4" fmla="*/ 4251788 h 4255773"/>
                <a:gd name="connsiteX5" fmla="*/ 5136 w 1457094"/>
                <a:gd name="connsiteY5" fmla="*/ 4255773 h 4255773"/>
                <a:gd name="connsiteX0" fmla="*/ 0 w 1432100"/>
                <a:gd name="connsiteY0" fmla="*/ 50479 h 4255773"/>
                <a:gd name="connsiteX1" fmla="*/ 1033647 w 1432100"/>
                <a:gd name="connsiteY1" fmla="*/ 51115 h 4255773"/>
                <a:gd name="connsiteX2" fmla="*/ 1422915 w 1432100"/>
                <a:gd name="connsiteY2" fmla="*/ 427051 h 4255773"/>
                <a:gd name="connsiteX3" fmla="*/ 1424134 w 1432100"/>
                <a:gd name="connsiteY3" fmla="*/ 4252734 h 4255773"/>
                <a:gd name="connsiteX4" fmla="*/ 1305768 w 1432100"/>
                <a:gd name="connsiteY4" fmla="*/ 4251788 h 4255773"/>
                <a:gd name="connsiteX5" fmla="*/ 5136 w 1432100"/>
                <a:gd name="connsiteY5" fmla="*/ 4255773 h 4255773"/>
                <a:gd name="connsiteX0" fmla="*/ 0 w 1434720"/>
                <a:gd name="connsiteY0" fmla="*/ 50479 h 4255773"/>
                <a:gd name="connsiteX1" fmla="*/ 1033647 w 1434720"/>
                <a:gd name="connsiteY1" fmla="*/ 51115 h 4255773"/>
                <a:gd name="connsiteX2" fmla="*/ 1422915 w 1434720"/>
                <a:gd name="connsiteY2" fmla="*/ 427051 h 4255773"/>
                <a:gd name="connsiteX3" fmla="*/ 1424134 w 1434720"/>
                <a:gd name="connsiteY3" fmla="*/ 4252734 h 4255773"/>
                <a:gd name="connsiteX4" fmla="*/ 1305768 w 1434720"/>
                <a:gd name="connsiteY4" fmla="*/ 4251788 h 4255773"/>
                <a:gd name="connsiteX5" fmla="*/ 5136 w 1434720"/>
                <a:gd name="connsiteY5" fmla="*/ 4255773 h 4255773"/>
                <a:gd name="connsiteX0" fmla="*/ 0 w 1432860"/>
                <a:gd name="connsiteY0" fmla="*/ 50479 h 4255773"/>
                <a:gd name="connsiteX1" fmla="*/ 1033647 w 1432860"/>
                <a:gd name="connsiteY1" fmla="*/ 51115 h 4255773"/>
                <a:gd name="connsiteX2" fmla="*/ 1422915 w 1432860"/>
                <a:gd name="connsiteY2" fmla="*/ 427051 h 4255773"/>
                <a:gd name="connsiteX3" fmla="*/ 1424134 w 1432860"/>
                <a:gd name="connsiteY3" fmla="*/ 4252734 h 4255773"/>
                <a:gd name="connsiteX4" fmla="*/ 1305768 w 1432860"/>
                <a:gd name="connsiteY4" fmla="*/ 4251788 h 4255773"/>
                <a:gd name="connsiteX5" fmla="*/ 5136 w 1432860"/>
                <a:gd name="connsiteY5" fmla="*/ 4255773 h 4255773"/>
                <a:gd name="connsiteX0" fmla="*/ 0 w 1424727"/>
                <a:gd name="connsiteY0" fmla="*/ 50479 h 4255773"/>
                <a:gd name="connsiteX1" fmla="*/ 1033647 w 1424727"/>
                <a:gd name="connsiteY1" fmla="*/ 51115 h 4255773"/>
                <a:gd name="connsiteX2" fmla="*/ 1422915 w 1424727"/>
                <a:gd name="connsiteY2" fmla="*/ 427051 h 4255773"/>
                <a:gd name="connsiteX3" fmla="*/ 1424134 w 1424727"/>
                <a:gd name="connsiteY3" fmla="*/ 4252734 h 4255773"/>
                <a:gd name="connsiteX4" fmla="*/ 1305768 w 1424727"/>
                <a:gd name="connsiteY4" fmla="*/ 4251788 h 4255773"/>
                <a:gd name="connsiteX5" fmla="*/ 5136 w 1424727"/>
                <a:gd name="connsiteY5" fmla="*/ 4255773 h 4255773"/>
                <a:gd name="connsiteX0" fmla="*/ 0 w 1424727"/>
                <a:gd name="connsiteY0" fmla="*/ 0 h 4205294"/>
                <a:gd name="connsiteX1" fmla="*/ 1033647 w 1424727"/>
                <a:gd name="connsiteY1" fmla="*/ 636 h 4205294"/>
                <a:gd name="connsiteX2" fmla="*/ 1422915 w 1424727"/>
                <a:gd name="connsiteY2" fmla="*/ 376572 h 4205294"/>
                <a:gd name="connsiteX3" fmla="*/ 1424134 w 1424727"/>
                <a:gd name="connsiteY3" fmla="*/ 4202255 h 4205294"/>
                <a:gd name="connsiteX4" fmla="*/ 1305768 w 1424727"/>
                <a:gd name="connsiteY4" fmla="*/ 4201309 h 4205294"/>
                <a:gd name="connsiteX5" fmla="*/ 5136 w 1424727"/>
                <a:gd name="connsiteY5" fmla="*/ 4205294 h 4205294"/>
                <a:gd name="connsiteX0" fmla="*/ 0 w 1424727"/>
                <a:gd name="connsiteY0" fmla="*/ 0 h 4205294"/>
                <a:gd name="connsiteX1" fmla="*/ 1033647 w 1424727"/>
                <a:gd name="connsiteY1" fmla="*/ 636 h 4205294"/>
                <a:gd name="connsiteX2" fmla="*/ 1422915 w 1424727"/>
                <a:gd name="connsiteY2" fmla="*/ 376572 h 4205294"/>
                <a:gd name="connsiteX3" fmla="*/ 1424134 w 1424727"/>
                <a:gd name="connsiteY3" fmla="*/ 4202255 h 4205294"/>
                <a:gd name="connsiteX4" fmla="*/ 1305768 w 1424727"/>
                <a:gd name="connsiteY4" fmla="*/ 4201309 h 4205294"/>
                <a:gd name="connsiteX5" fmla="*/ 5136 w 1424727"/>
                <a:gd name="connsiteY5" fmla="*/ 4205294 h 420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4727" h="4205294">
                  <a:moveTo>
                    <a:pt x="0" y="0"/>
                  </a:moveTo>
                  <a:lnTo>
                    <a:pt x="1033647" y="636"/>
                  </a:lnTo>
                  <a:cubicBezTo>
                    <a:pt x="1263479" y="213500"/>
                    <a:pt x="1167521" y="115063"/>
                    <a:pt x="1422915" y="376572"/>
                  </a:cubicBezTo>
                  <a:cubicBezTo>
                    <a:pt x="1424558" y="1178834"/>
                    <a:pt x="1425359" y="3578270"/>
                    <a:pt x="1424134" y="4202255"/>
                  </a:cubicBezTo>
                  <a:lnTo>
                    <a:pt x="1305768" y="4201309"/>
                  </a:lnTo>
                  <a:lnTo>
                    <a:pt x="5136" y="4205294"/>
                  </a:lnTo>
                </a:path>
              </a:pathLst>
            </a:custGeom>
            <a:noFill/>
            <a:ln w="9525" cap="sq"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Tx/>
                <a:buNone/>
              </a:pPr>
              <a:endParaRPr lang="en-US" dirty="0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B0F692-D51B-6939-D49B-BD7ABCBECA6E}"/>
              </a:ext>
            </a:extLst>
          </p:cNvPr>
          <p:cNvCxnSpPr>
            <a:cxnSpLocks/>
          </p:cNvCxnSpPr>
          <p:nvPr userDrawn="1"/>
        </p:nvCxnSpPr>
        <p:spPr>
          <a:xfrm>
            <a:off x="864207" y="5585531"/>
            <a:ext cx="0" cy="181971"/>
          </a:xfrm>
          <a:prstGeom prst="line">
            <a:avLst/>
          </a:prstGeom>
          <a:ln w="9525" cap="sq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202BF986-E261-306E-D684-B1AD206947D6}"/>
              </a:ext>
            </a:extLst>
          </p:cNvPr>
          <p:cNvSpPr>
            <a:spLocks noGrp="1"/>
          </p:cNvSpPr>
          <p:nvPr>
            <p:ph type="pic" idx="35" hasCustomPrompt="1"/>
          </p:nvPr>
        </p:nvSpPr>
        <p:spPr>
          <a:xfrm>
            <a:off x="3745717" y="1704782"/>
            <a:ext cx="2103120" cy="2926080"/>
          </a:xfrm>
          <a:custGeom>
            <a:avLst/>
            <a:gdLst>
              <a:gd name="connsiteX0" fmla="*/ 0 w 3448252"/>
              <a:gd name="connsiteY0" fmla="*/ 0 h 3730752"/>
              <a:gd name="connsiteX1" fmla="*/ 2889428 w 3448252"/>
              <a:gd name="connsiteY1" fmla="*/ 0 h 3730752"/>
              <a:gd name="connsiteX2" fmla="*/ 3448252 w 3448252"/>
              <a:gd name="connsiteY2" fmla="*/ 558824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889428 w 3448252"/>
              <a:gd name="connsiteY1" fmla="*/ 0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875981 w 3448252"/>
              <a:gd name="connsiteY1" fmla="*/ 0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799781 w 3448252"/>
              <a:gd name="connsiteY1" fmla="*/ 0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777887 w 3448252"/>
              <a:gd name="connsiteY1" fmla="*/ 7257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7257 h 3738009"/>
              <a:gd name="connsiteX1" fmla="*/ 2774238 w 3448252"/>
              <a:gd name="connsiteY1" fmla="*/ 0 h 3738009"/>
              <a:gd name="connsiteX2" fmla="*/ 3439288 w 3448252"/>
              <a:gd name="connsiteY2" fmla="*/ 400234 h 3738009"/>
              <a:gd name="connsiteX3" fmla="*/ 3448252 w 3448252"/>
              <a:gd name="connsiteY3" fmla="*/ 3738009 h 3738009"/>
              <a:gd name="connsiteX4" fmla="*/ 0 w 3448252"/>
              <a:gd name="connsiteY4" fmla="*/ 3738009 h 3738009"/>
              <a:gd name="connsiteX5" fmla="*/ 0 w 3448252"/>
              <a:gd name="connsiteY5" fmla="*/ 7257 h 3738009"/>
              <a:gd name="connsiteX0" fmla="*/ 0 w 3448252"/>
              <a:gd name="connsiteY0" fmla="*/ 7257 h 3738009"/>
              <a:gd name="connsiteX1" fmla="*/ 2791922 w 3448252"/>
              <a:gd name="connsiteY1" fmla="*/ 0 h 3738009"/>
              <a:gd name="connsiteX2" fmla="*/ 3439288 w 3448252"/>
              <a:gd name="connsiteY2" fmla="*/ 400234 h 3738009"/>
              <a:gd name="connsiteX3" fmla="*/ 3448252 w 3448252"/>
              <a:gd name="connsiteY3" fmla="*/ 3738009 h 3738009"/>
              <a:gd name="connsiteX4" fmla="*/ 0 w 3448252"/>
              <a:gd name="connsiteY4" fmla="*/ 3738009 h 3738009"/>
              <a:gd name="connsiteX5" fmla="*/ 0 w 3448252"/>
              <a:gd name="connsiteY5" fmla="*/ 7257 h 3738009"/>
              <a:gd name="connsiteX0" fmla="*/ 888883 w 3448252"/>
              <a:gd name="connsiteY0" fmla="*/ 7257 h 3738009"/>
              <a:gd name="connsiteX1" fmla="*/ 2791922 w 3448252"/>
              <a:gd name="connsiteY1" fmla="*/ 0 h 3738009"/>
              <a:gd name="connsiteX2" fmla="*/ 3439288 w 3448252"/>
              <a:gd name="connsiteY2" fmla="*/ 400234 h 3738009"/>
              <a:gd name="connsiteX3" fmla="*/ 3448252 w 3448252"/>
              <a:gd name="connsiteY3" fmla="*/ 3738009 h 3738009"/>
              <a:gd name="connsiteX4" fmla="*/ 0 w 3448252"/>
              <a:gd name="connsiteY4" fmla="*/ 3738009 h 3738009"/>
              <a:gd name="connsiteX5" fmla="*/ 888883 w 3448252"/>
              <a:gd name="connsiteY5" fmla="*/ 7257 h 3738009"/>
              <a:gd name="connsiteX0" fmla="*/ 0 w 2559369"/>
              <a:gd name="connsiteY0" fmla="*/ 7257 h 3738009"/>
              <a:gd name="connsiteX1" fmla="*/ 1903039 w 2559369"/>
              <a:gd name="connsiteY1" fmla="*/ 0 h 3738009"/>
              <a:gd name="connsiteX2" fmla="*/ 2550405 w 2559369"/>
              <a:gd name="connsiteY2" fmla="*/ 400234 h 3738009"/>
              <a:gd name="connsiteX3" fmla="*/ 2559369 w 2559369"/>
              <a:gd name="connsiteY3" fmla="*/ 3738009 h 3738009"/>
              <a:gd name="connsiteX4" fmla="*/ 0 w 2559369"/>
              <a:gd name="connsiteY4" fmla="*/ 3738009 h 3738009"/>
              <a:gd name="connsiteX5" fmla="*/ 0 w 2559369"/>
              <a:gd name="connsiteY5" fmla="*/ 7257 h 373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369" h="3738009">
                <a:moveTo>
                  <a:pt x="0" y="7257"/>
                </a:moveTo>
                <a:lnTo>
                  <a:pt x="1903039" y="0"/>
                </a:lnTo>
                <a:lnTo>
                  <a:pt x="2550405" y="400234"/>
                </a:lnTo>
                <a:lnTo>
                  <a:pt x="2559369" y="3738009"/>
                </a:lnTo>
                <a:lnTo>
                  <a:pt x="0" y="3738009"/>
                </a:lnTo>
                <a:lnTo>
                  <a:pt x="0" y="7257"/>
                </a:lnTo>
                <a:close/>
              </a:path>
            </a:pathLst>
          </a:custGeom>
          <a:gradFill>
            <a:gsLst>
              <a:gs pos="40000">
                <a:srgbClr val="BFBFBF">
                  <a:alpha val="84000"/>
                </a:srgbClr>
              </a:gs>
              <a:gs pos="4000">
                <a:schemeClr val="bg1">
                  <a:lumMod val="50000"/>
                  <a:alpha val="29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rnd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7315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en-US" sz="1000" dirty="0">
                <a:solidFill>
                  <a:schemeClr val="accent5"/>
                </a:solidFill>
              </a:defRPr>
            </a:lvl1pPr>
          </a:lstStyle>
          <a:p>
            <a:pPr marL="0" lvl="0">
              <a:spcBef>
                <a:spcPts val="800"/>
              </a:spcBef>
            </a:pPr>
            <a:r>
              <a:rPr lang="en-US" dirty="0"/>
              <a:t>Click picture icon to add image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8CA6A11-9D6D-A986-B065-970346E4573E}"/>
              </a:ext>
            </a:extLst>
          </p:cNvPr>
          <p:cNvGrpSpPr/>
          <p:nvPr userDrawn="1"/>
        </p:nvGrpSpPr>
        <p:grpSpPr>
          <a:xfrm>
            <a:off x="3732852" y="1612232"/>
            <a:ext cx="2338382" cy="4162926"/>
            <a:chOff x="862265" y="1612232"/>
            <a:chExt cx="2338382" cy="416292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D86D3E2-F499-4743-D89E-63C7F8C278C9}"/>
                </a:ext>
              </a:extLst>
            </p:cNvPr>
            <p:cNvGrpSpPr/>
            <p:nvPr userDrawn="1"/>
          </p:nvGrpSpPr>
          <p:grpSpPr>
            <a:xfrm>
              <a:off x="3147504" y="2061539"/>
              <a:ext cx="53143" cy="1085389"/>
              <a:chOff x="2780760" y="2009831"/>
              <a:chExt cx="53143" cy="1085389"/>
            </a:xfrm>
          </p:grpSpPr>
          <p:grpSp>
            <p:nvGrpSpPr>
              <p:cNvPr id="49" name="Graphic 42">
                <a:extLst>
                  <a:ext uri="{FF2B5EF4-FFF2-40B4-BE49-F238E27FC236}">
                    <a16:creationId xmlns:a16="http://schemas.microsoft.com/office/drawing/2014/main" id="{4706BBD7-5E58-F3D5-D908-BE03DFB37444}"/>
                  </a:ext>
                </a:extLst>
              </p:cNvPr>
              <p:cNvGrpSpPr/>
              <p:nvPr userDrawn="1"/>
            </p:nvGrpSpPr>
            <p:grpSpPr>
              <a:xfrm rot="16200000" flipH="1" flipV="1">
                <a:off x="2482218" y="2310772"/>
                <a:ext cx="650227" cy="48346"/>
                <a:chOff x="7926578" y="441451"/>
                <a:chExt cx="895032" cy="66548"/>
              </a:xfrm>
              <a:solidFill>
                <a:srgbClr val="75BF43">
                  <a:alpha val="57000"/>
                </a:srgbClr>
              </a:solidFill>
            </p:grpSpPr>
            <p:sp>
              <p:nvSpPr>
                <p:cNvPr id="90" name="Freeform: Shape 33">
                  <a:extLst>
                    <a:ext uri="{FF2B5EF4-FFF2-40B4-BE49-F238E27FC236}">
                      <a16:creationId xmlns:a16="http://schemas.microsoft.com/office/drawing/2014/main" id="{04AFF83B-DC21-8E6F-99E0-EF368DB8315E}"/>
                    </a:ext>
                  </a:extLst>
                </p:cNvPr>
                <p:cNvSpPr/>
                <p:nvPr/>
              </p:nvSpPr>
              <p:spPr>
                <a:xfrm>
                  <a:off x="8479726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Freeform: Shape 34">
                  <a:extLst>
                    <a:ext uri="{FF2B5EF4-FFF2-40B4-BE49-F238E27FC236}">
                      <a16:creationId xmlns:a16="http://schemas.microsoft.com/office/drawing/2014/main" id="{F78AFB3F-D08C-B51C-93BC-D1B405273C9A}"/>
                    </a:ext>
                  </a:extLst>
                </p:cNvPr>
                <p:cNvSpPr/>
                <p:nvPr/>
              </p:nvSpPr>
              <p:spPr>
                <a:xfrm>
                  <a:off x="8437181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5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Freeform: Shape 35">
                  <a:extLst>
                    <a:ext uri="{FF2B5EF4-FFF2-40B4-BE49-F238E27FC236}">
                      <a16:creationId xmlns:a16="http://schemas.microsoft.com/office/drawing/2014/main" id="{CA0B00BD-91FA-E780-AA17-486DD4E51761}"/>
                    </a:ext>
                  </a:extLst>
                </p:cNvPr>
                <p:cNvSpPr/>
                <p:nvPr/>
              </p:nvSpPr>
              <p:spPr>
                <a:xfrm>
                  <a:off x="8394636" y="441451"/>
                  <a:ext cx="89281" cy="66548"/>
                </a:xfrm>
                <a:custGeom>
                  <a:avLst/>
                  <a:gdLst>
                    <a:gd name="connsiteX0" fmla="*/ 68707 w 89281"/>
                    <a:gd name="connsiteY0" fmla="*/ 0 h 66548"/>
                    <a:gd name="connsiteX1" fmla="*/ 0 w 89281"/>
                    <a:gd name="connsiteY1" fmla="*/ 66548 h 66548"/>
                    <a:gd name="connsiteX2" fmla="*/ 20574 w 89281"/>
                    <a:gd name="connsiteY2" fmla="*/ 66548 h 66548"/>
                    <a:gd name="connsiteX3" fmla="*/ 89281 w 89281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81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574" y="66548"/>
                      </a:lnTo>
                      <a:lnTo>
                        <a:pt x="89281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Freeform: Shape 36">
                  <a:extLst>
                    <a:ext uri="{FF2B5EF4-FFF2-40B4-BE49-F238E27FC236}">
                      <a16:creationId xmlns:a16="http://schemas.microsoft.com/office/drawing/2014/main" id="{17914F26-58CF-3210-CEA9-94CCCEAA2AA7}"/>
                    </a:ext>
                  </a:extLst>
                </p:cNvPr>
                <p:cNvSpPr/>
                <p:nvPr/>
              </p:nvSpPr>
              <p:spPr>
                <a:xfrm>
                  <a:off x="8352091" y="441451"/>
                  <a:ext cx="89280" cy="66548"/>
                </a:xfrm>
                <a:custGeom>
                  <a:avLst/>
                  <a:gdLst>
                    <a:gd name="connsiteX0" fmla="*/ 68707 w 89280"/>
                    <a:gd name="connsiteY0" fmla="*/ 0 h 66548"/>
                    <a:gd name="connsiteX1" fmla="*/ 0 w 89280"/>
                    <a:gd name="connsiteY1" fmla="*/ 66548 h 66548"/>
                    <a:gd name="connsiteX2" fmla="*/ 20574 w 89280"/>
                    <a:gd name="connsiteY2" fmla="*/ 66548 h 66548"/>
                    <a:gd name="connsiteX3" fmla="*/ 89281 w 89280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80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574" y="66548"/>
                      </a:lnTo>
                      <a:lnTo>
                        <a:pt x="89281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Freeform: Shape 37">
                  <a:extLst>
                    <a:ext uri="{FF2B5EF4-FFF2-40B4-BE49-F238E27FC236}">
                      <a16:creationId xmlns:a16="http://schemas.microsoft.com/office/drawing/2014/main" id="{5CEFF1E6-0CEA-CFD7-1E83-186C94BFC7F6}"/>
                    </a:ext>
                  </a:extLst>
                </p:cNvPr>
                <p:cNvSpPr/>
                <p:nvPr/>
              </p:nvSpPr>
              <p:spPr>
                <a:xfrm>
                  <a:off x="8139303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Freeform: Shape 38">
                  <a:extLst>
                    <a:ext uri="{FF2B5EF4-FFF2-40B4-BE49-F238E27FC236}">
                      <a16:creationId xmlns:a16="http://schemas.microsoft.com/office/drawing/2014/main" id="{79531B51-6BAD-110E-5578-E9C9924C1916}"/>
                    </a:ext>
                  </a:extLst>
                </p:cNvPr>
                <p:cNvSpPr/>
                <p:nvPr/>
              </p:nvSpPr>
              <p:spPr>
                <a:xfrm>
                  <a:off x="8181847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5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Freeform: Shape 39">
                  <a:extLst>
                    <a:ext uri="{FF2B5EF4-FFF2-40B4-BE49-F238E27FC236}">
                      <a16:creationId xmlns:a16="http://schemas.microsoft.com/office/drawing/2014/main" id="{95B45C6C-27F2-AD69-1BE4-43CDD9DFB1EF}"/>
                    </a:ext>
                  </a:extLst>
                </p:cNvPr>
                <p:cNvSpPr/>
                <p:nvPr/>
              </p:nvSpPr>
              <p:spPr>
                <a:xfrm>
                  <a:off x="8267001" y="441451"/>
                  <a:ext cx="89280" cy="66548"/>
                </a:xfrm>
                <a:custGeom>
                  <a:avLst/>
                  <a:gdLst>
                    <a:gd name="connsiteX0" fmla="*/ 68643 w 89280"/>
                    <a:gd name="connsiteY0" fmla="*/ 0 h 66548"/>
                    <a:gd name="connsiteX1" fmla="*/ 0 w 89280"/>
                    <a:gd name="connsiteY1" fmla="*/ 66548 h 66548"/>
                    <a:gd name="connsiteX2" fmla="*/ 20574 w 89280"/>
                    <a:gd name="connsiteY2" fmla="*/ 66548 h 66548"/>
                    <a:gd name="connsiteX3" fmla="*/ 89281 w 89280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80" h="66548">
                      <a:moveTo>
                        <a:pt x="68643" y="0"/>
                      </a:moveTo>
                      <a:lnTo>
                        <a:pt x="0" y="66548"/>
                      </a:lnTo>
                      <a:lnTo>
                        <a:pt x="20574" y="66548"/>
                      </a:lnTo>
                      <a:lnTo>
                        <a:pt x="89281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Freeform: Shape 40">
                  <a:extLst>
                    <a:ext uri="{FF2B5EF4-FFF2-40B4-BE49-F238E27FC236}">
                      <a16:creationId xmlns:a16="http://schemas.microsoft.com/office/drawing/2014/main" id="{DAF7EAB0-94AA-2F53-8AAD-E9B956DE5C5D}"/>
                    </a:ext>
                  </a:extLst>
                </p:cNvPr>
                <p:cNvSpPr/>
                <p:nvPr/>
              </p:nvSpPr>
              <p:spPr>
                <a:xfrm>
                  <a:off x="8224393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Freeform: Shape 41">
                  <a:extLst>
                    <a:ext uri="{FF2B5EF4-FFF2-40B4-BE49-F238E27FC236}">
                      <a16:creationId xmlns:a16="http://schemas.microsoft.com/office/drawing/2014/main" id="{0465FE23-155B-DDCF-EF83-9F7BDEA78A83}"/>
                    </a:ext>
                  </a:extLst>
                </p:cNvPr>
                <p:cNvSpPr/>
                <p:nvPr/>
              </p:nvSpPr>
              <p:spPr>
                <a:xfrm>
                  <a:off x="8309546" y="441451"/>
                  <a:ext cx="89281" cy="66548"/>
                </a:xfrm>
                <a:custGeom>
                  <a:avLst/>
                  <a:gdLst>
                    <a:gd name="connsiteX0" fmla="*/ 68644 w 89281"/>
                    <a:gd name="connsiteY0" fmla="*/ 0 h 66548"/>
                    <a:gd name="connsiteX1" fmla="*/ 0 w 89281"/>
                    <a:gd name="connsiteY1" fmla="*/ 66548 h 66548"/>
                    <a:gd name="connsiteX2" fmla="*/ 20574 w 89281"/>
                    <a:gd name="connsiteY2" fmla="*/ 66548 h 66548"/>
                    <a:gd name="connsiteX3" fmla="*/ 89281 w 89281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81" h="66548">
                      <a:moveTo>
                        <a:pt x="68644" y="0"/>
                      </a:moveTo>
                      <a:lnTo>
                        <a:pt x="0" y="66548"/>
                      </a:lnTo>
                      <a:lnTo>
                        <a:pt x="20574" y="66548"/>
                      </a:lnTo>
                      <a:lnTo>
                        <a:pt x="89281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: Shape 42">
                  <a:extLst>
                    <a:ext uri="{FF2B5EF4-FFF2-40B4-BE49-F238E27FC236}">
                      <a16:creationId xmlns:a16="http://schemas.microsoft.com/office/drawing/2014/main" id="{A026197E-817F-584F-38E6-706796CA7372}"/>
                    </a:ext>
                  </a:extLst>
                </p:cNvPr>
                <p:cNvSpPr/>
                <p:nvPr/>
              </p:nvSpPr>
              <p:spPr>
                <a:xfrm>
                  <a:off x="8522271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5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Freeform: Shape 43">
                  <a:extLst>
                    <a:ext uri="{FF2B5EF4-FFF2-40B4-BE49-F238E27FC236}">
                      <a16:creationId xmlns:a16="http://schemas.microsoft.com/office/drawing/2014/main" id="{F154105D-0C41-B993-3831-4980F4AF5896}"/>
                    </a:ext>
                  </a:extLst>
                </p:cNvPr>
                <p:cNvSpPr/>
                <p:nvPr/>
              </p:nvSpPr>
              <p:spPr>
                <a:xfrm>
                  <a:off x="8693975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Freeform: Shape 44">
                  <a:extLst>
                    <a:ext uri="{FF2B5EF4-FFF2-40B4-BE49-F238E27FC236}">
                      <a16:creationId xmlns:a16="http://schemas.microsoft.com/office/drawing/2014/main" id="{01548E2E-0911-1706-6B05-379E915C23AC}"/>
                    </a:ext>
                  </a:extLst>
                </p:cNvPr>
                <p:cNvSpPr/>
                <p:nvPr/>
              </p:nvSpPr>
              <p:spPr>
                <a:xfrm>
                  <a:off x="8821610" y="508000"/>
                  <a:ext cx="6350" cy="6350"/>
                </a:xfrm>
                <a:custGeom>
                  <a:avLst/>
                  <a:gdLst>
                    <a:gd name="connsiteX0" fmla="*/ 0 w 6350"/>
                    <a:gd name="connsiteY0" fmla="*/ 0 h 6350"/>
                    <a:gd name="connsiteX1" fmla="*/ 0 w 6350"/>
                    <a:gd name="connsiteY1" fmla="*/ 0 h 6350"/>
                    <a:gd name="connsiteX2" fmla="*/ 0 w 6350"/>
                    <a:gd name="connsiteY2" fmla="*/ 0 h 6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50" h="635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Freeform: Shape 45">
                  <a:extLst>
                    <a:ext uri="{FF2B5EF4-FFF2-40B4-BE49-F238E27FC236}">
                      <a16:creationId xmlns:a16="http://schemas.microsoft.com/office/drawing/2014/main" id="{FC1B0BA4-B1D3-75B1-4637-D8557ADF3F7F}"/>
                    </a:ext>
                  </a:extLst>
                </p:cNvPr>
                <p:cNvSpPr/>
                <p:nvPr/>
              </p:nvSpPr>
              <p:spPr>
                <a:xfrm>
                  <a:off x="8564816" y="441451"/>
                  <a:ext cx="90868" cy="66548"/>
                </a:xfrm>
                <a:custGeom>
                  <a:avLst/>
                  <a:gdLst>
                    <a:gd name="connsiteX0" fmla="*/ 68707 w 90868"/>
                    <a:gd name="connsiteY0" fmla="*/ 0 h 66548"/>
                    <a:gd name="connsiteX1" fmla="*/ 0 w 90868"/>
                    <a:gd name="connsiteY1" fmla="*/ 66548 h 66548"/>
                    <a:gd name="connsiteX2" fmla="*/ 22161 w 90868"/>
                    <a:gd name="connsiteY2" fmla="*/ 66548 h 66548"/>
                    <a:gd name="connsiteX3" fmla="*/ 90868 w 90868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0868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2161" y="66548"/>
                      </a:lnTo>
                      <a:lnTo>
                        <a:pt x="90868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Freeform: Shape 46">
                  <a:extLst>
                    <a:ext uri="{FF2B5EF4-FFF2-40B4-BE49-F238E27FC236}">
                      <a16:creationId xmlns:a16="http://schemas.microsoft.com/office/drawing/2014/main" id="{030BED82-B336-1625-D0D4-34DA8946AC5B}"/>
                    </a:ext>
                  </a:extLst>
                </p:cNvPr>
                <p:cNvSpPr/>
                <p:nvPr/>
              </p:nvSpPr>
              <p:spPr>
                <a:xfrm>
                  <a:off x="8651430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Freeform: Shape 47">
                  <a:extLst>
                    <a:ext uri="{FF2B5EF4-FFF2-40B4-BE49-F238E27FC236}">
                      <a16:creationId xmlns:a16="http://schemas.microsoft.com/office/drawing/2014/main" id="{68A231F1-A6B3-B72B-18D3-2DF2E336B9F1}"/>
                    </a:ext>
                  </a:extLst>
                </p:cNvPr>
                <p:cNvSpPr/>
                <p:nvPr/>
              </p:nvSpPr>
              <p:spPr>
                <a:xfrm>
                  <a:off x="8608885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5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Freeform: Shape 48">
                  <a:extLst>
                    <a:ext uri="{FF2B5EF4-FFF2-40B4-BE49-F238E27FC236}">
                      <a16:creationId xmlns:a16="http://schemas.microsoft.com/office/drawing/2014/main" id="{25EB81B2-DA3B-352C-2F2B-19C899D1B9D4}"/>
                    </a:ext>
                  </a:extLst>
                </p:cNvPr>
                <p:cNvSpPr/>
                <p:nvPr/>
              </p:nvSpPr>
              <p:spPr>
                <a:xfrm>
                  <a:off x="8096757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5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Freeform: Shape 49">
                  <a:extLst>
                    <a:ext uri="{FF2B5EF4-FFF2-40B4-BE49-F238E27FC236}">
                      <a16:creationId xmlns:a16="http://schemas.microsoft.com/office/drawing/2014/main" id="{C404B19F-E409-9C87-25A1-C4AADA3D241F}"/>
                    </a:ext>
                  </a:extLst>
                </p:cNvPr>
                <p:cNvSpPr/>
                <p:nvPr/>
              </p:nvSpPr>
              <p:spPr>
                <a:xfrm>
                  <a:off x="8011668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Freeform: Shape 50">
                  <a:extLst>
                    <a:ext uri="{FF2B5EF4-FFF2-40B4-BE49-F238E27FC236}">
                      <a16:creationId xmlns:a16="http://schemas.microsoft.com/office/drawing/2014/main" id="{AEDD47F6-DC66-7B17-706A-A61A1F472B31}"/>
                    </a:ext>
                  </a:extLst>
                </p:cNvPr>
                <p:cNvSpPr/>
                <p:nvPr/>
              </p:nvSpPr>
              <p:spPr>
                <a:xfrm>
                  <a:off x="8054213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Freeform: Shape 51">
                  <a:extLst>
                    <a:ext uri="{FF2B5EF4-FFF2-40B4-BE49-F238E27FC236}">
                      <a16:creationId xmlns:a16="http://schemas.microsoft.com/office/drawing/2014/main" id="{68BC8E28-25A7-5EAE-C559-012658F02BCB}"/>
                    </a:ext>
                  </a:extLst>
                </p:cNvPr>
                <p:cNvSpPr/>
                <p:nvPr/>
              </p:nvSpPr>
              <p:spPr>
                <a:xfrm>
                  <a:off x="7969122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5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Freeform: Shape 52">
                  <a:extLst>
                    <a:ext uri="{FF2B5EF4-FFF2-40B4-BE49-F238E27FC236}">
                      <a16:creationId xmlns:a16="http://schemas.microsoft.com/office/drawing/2014/main" id="{B3FD0390-09D8-2767-142F-FE2273951E5E}"/>
                    </a:ext>
                  </a:extLst>
                </p:cNvPr>
                <p:cNvSpPr/>
                <p:nvPr/>
              </p:nvSpPr>
              <p:spPr>
                <a:xfrm>
                  <a:off x="7926578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EF63873-FCBB-00E4-A5B0-BF3CDE6B2AC4}"/>
                  </a:ext>
                </a:extLst>
              </p:cNvPr>
              <p:cNvGrpSpPr/>
              <p:nvPr userDrawn="1"/>
            </p:nvGrpSpPr>
            <p:grpSpPr>
              <a:xfrm rot="10800000" flipV="1">
                <a:off x="2780760" y="2715971"/>
                <a:ext cx="53143" cy="379249"/>
                <a:chOff x="5390750" y="3681616"/>
                <a:chExt cx="73151" cy="522033"/>
              </a:xfrm>
            </p:grpSpPr>
            <p:sp>
              <p:nvSpPr>
                <p:cNvPr id="51" name="Freeform: Shape 26">
                  <a:extLst>
                    <a:ext uri="{FF2B5EF4-FFF2-40B4-BE49-F238E27FC236}">
                      <a16:creationId xmlns:a16="http://schemas.microsoft.com/office/drawing/2014/main" id="{52270F2A-4529-BA6C-9070-CAB26D9A9B35}"/>
                    </a:ext>
                  </a:extLst>
                </p:cNvPr>
                <p:cNvSpPr/>
                <p:nvPr/>
              </p:nvSpPr>
              <p:spPr>
                <a:xfrm rot="16200000" flipH="1">
                  <a:off x="5405100" y="3681616"/>
                  <a:ext cx="43688" cy="43687"/>
                </a:xfrm>
                <a:custGeom>
                  <a:avLst/>
                  <a:gdLst>
                    <a:gd name="connsiteX0" fmla="*/ 0 w 43688"/>
                    <a:gd name="connsiteY0" fmla="*/ 0 h 43687"/>
                    <a:gd name="connsiteX1" fmla="*/ 43688 w 43688"/>
                    <a:gd name="connsiteY1" fmla="*/ 0 h 43687"/>
                    <a:gd name="connsiteX2" fmla="*/ 43688 w 43688"/>
                    <a:gd name="connsiteY2" fmla="*/ 43688 h 43687"/>
                    <a:gd name="connsiteX3" fmla="*/ 0 w 43688"/>
                    <a:gd name="connsiteY3" fmla="*/ 43688 h 43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688" h="43687">
                      <a:moveTo>
                        <a:pt x="0" y="0"/>
                      </a:moveTo>
                      <a:lnTo>
                        <a:pt x="43688" y="0"/>
                      </a:lnTo>
                      <a:lnTo>
                        <a:pt x="43688" y="43688"/>
                      </a:lnTo>
                      <a:lnTo>
                        <a:pt x="0" y="43688"/>
                      </a:lnTo>
                      <a:close/>
                    </a:path>
                  </a:pathLst>
                </a:custGeom>
                <a:noFill/>
                <a:ln w="3175" cap="flat">
                  <a:solidFill>
                    <a:schemeClr val="bg1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Freeform: Shape 27">
                  <a:extLst>
                    <a:ext uri="{FF2B5EF4-FFF2-40B4-BE49-F238E27FC236}">
                      <a16:creationId xmlns:a16="http://schemas.microsoft.com/office/drawing/2014/main" id="{1209BC0B-8A3E-EA05-8BB1-5727BB103E39}"/>
                    </a:ext>
                  </a:extLst>
                </p:cNvPr>
                <p:cNvSpPr/>
                <p:nvPr/>
              </p:nvSpPr>
              <p:spPr>
                <a:xfrm rot="16200000" flipH="1">
                  <a:off x="5426469" y="4081062"/>
                  <a:ext cx="4381" cy="41656"/>
                </a:xfrm>
                <a:custGeom>
                  <a:avLst/>
                  <a:gdLst>
                    <a:gd name="connsiteX0" fmla="*/ 0 w 4381"/>
                    <a:gd name="connsiteY0" fmla="*/ 0 h 41656"/>
                    <a:gd name="connsiteX1" fmla="*/ 4381 w 4381"/>
                    <a:gd name="connsiteY1" fmla="*/ 0 h 41656"/>
                    <a:gd name="connsiteX2" fmla="*/ 4381 w 4381"/>
                    <a:gd name="connsiteY2" fmla="*/ 41656 h 41656"/>
                    <a:gd name="connsiteX3" fmla="*/ 0 w 4381"/>
                    <a:gd name="connsiteY3" fmla="*/ 41656 h 41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1" h="41656">
                      <a:moveTo>
                        <a:pt x="0" y="0"/>
                      </a:moveTo>
                      <a:lnTo>
                        <a:pt x="4381" y="0"/>
                      </a:lnTo>
                      <a:lnTo>
                        <a:pt x="4381" y="41656"/>
                      </a:lnTo>
                      <a:lnTo>
                        <a:pt x="0" y="4165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Freeform: Shape 28">
                  <a:extLst>
                    <a:ext uri="{FF2B5EF4-FFF2-40B4-BE49-F238E27FC236}">
                      <a16:creationId xmlns:a16="http://schemas.microsoft.com/office/drawing/2014/main" id="{C4CE3C9F-955A-F09C-9EB1-2D7540D30C90}"/>
                    </a:ext>
                  </a:extLst>
                </p:cNvPr>
                <p:cNvSpPr/>
                <p:nvPr/>
              </p:nvSpPr>
              <p:spPr>
                <a:xfrm rot="16200000" flipH="1">
                  <a:off x="5426469" y="4021394"/>
                  <a:ext cx="4381" cy="41656"/>
                </a:xfrm>
                <a:custGeom>
                  <a:avLst/>
                  <a:gdLst>
                    <a:gd name="connsiteX0" fmla="*/ 0 w 4381"/>
                    <a:gd name="connsiteY0" fmla="*/ 0 h 41656"/>
                    <a:gd name="connsiteX1" fmla="*/ 4381 w 4381"/>
                    <a:gd name="connsiteY1" fmla="*/ 0 h 41656"/>
                    <a:gd name="connsiteX2" fmla="*/ 4381 w 4381"/>
                    <a:gd name="connsiteY2" fmla="*/ 41656 h 41656"/>
                    <a:gd name="connsiteX3" fmla="*/ 0 w 4381"/>
                    <a:gd name="connsiteY3" fmla="*/ 41656 h 41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1" h="41656">
                      <a:moveTo>
                        <a:pt x="0" y="0"/>
                      </a:moveTo>
                      <a:lnTo>
                        <a:pt x="4381" y="0"/>
                      </a:lnTo>
                      <a:lnTo>
                        <a:pt x="4381" y="41656"/>
                      </a:lnTo>
                      <a:lnTo>
                        <a:pt x="0" y="4165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Freeform: Shape 29">
                  <a:extLst>
                    <a:ext uri="{FF2B5EF4-FFF2-40B4-BE49-F238E27FC236}">
                      <a16:creationId xmlns:a16="http://schemas.microsoft.com/office/drawing/2014/main" id="{CC01E2AE-A4D6-5299-8237-E1EE93E2F2E4}"/>
                    </a:ext>
                  </a:extLst>
                </p:cNvPr>
                <p:cNvSpPr/>
                <p:nvPr/>
              </p:nvSpPr>
              <p:spPr>
                <a:xfrm rot="16200000" flipH="1">
                  <a:off x="5426469" y="3902056"/>
                  <a:ext cx="4381" cy="41656"/>
                </a:xfrm>
                <a:custGeom>
                  <a:avLst/>
                  <a:gdLst>
                    <a:gd name="connsiteX0" fmla="*/ 0 w 4381"/>
                    <a:gd name="connsiteY0" fmla="*/ 0 h 41656"/>
                    <a:gd name="connsiteX1" fmla="*/ 4381 w 4381"/>
                    <a:gd name="connsiteY1" fmla="*/ 0 h 41656"/>
                    <a:gd name="connsiteX2" fmla="*/ 4381 w 4381"/>
                    <a:gd name="connsiteY2" fmla="*/ 41656 h 41656"/>
                    <a:gd name="connsiteX3" fmla="*/ 0 w 4381"/>
                    <a:gd name="connsiteY3" fmla="*/ 41656 h 41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1" h="41656">
                      <a:moveTo>
                        <a:pt x="0" y="0"/>
                      </a:moveTo>
                      <a:lnTo>
                        <a:pt x="4381" y="0"/>
                      </a:lnTo>
                      <a:lnTo>
                        <a:pt x="4381" y="41656"/>
                      </a:lnTo>
                      <a:lnTo>
                        <a:pt x="0" y="4165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Freeform: Shape 30">
                  <a:extLst>
                    <a:ext uri="{FF2B5EF4-FFF2-40B4-BE49-F238E27FC236}">
                      <a16:creationId xmlns:a16="http://schemas.microsoft.com/office/drawing/2014/main" id="{804441B1-BE00-803C-BBBB-CE752C92E468}"/>
                    </a:ext>
                  </a:extLst>
                </p:cNvPr>
                <p:cNvSpPr/>
                <p:nvPr/>
              </p:nvSpPr>
              <p:spPr>
                <a:xfrm rot="10800000" flipH="1">
                  <a:off x="5407069" y="4165549"/>
                  <a:ext cx="42418" cy="38100"/>
                </a:xfrm>
                <a:custGeom>
                  <a:avLst/>
                  <a:gdLst>
                    <a:gd name="connsiteX0" fmla="*/ 0 w 42418"/>
                    <a:gd name="connsiteY0" fmla="*/ 0 h 38100"/>
                    <a:gd name="connsiteX1" fmla="*/ 42418 w 42418"/>
                    <a:gd name="connsiteY1" fmla="*/ 0 h 38100"/>
                    <a:gd name="connsiteX2" fmla="*/ 42418 w 42418"/>
                    <a:gd name="connsiteY2" fmla="*/ 38100 h 38100"/>
                    <a:gd name="connsiteX3" fmla="*/ 0 w 42418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418" h="38100">
                      <a:moveTo>
                        <a:pt x="0" y="0"/>
                      </a:moveTo>
                      <a:lnTo>
                        <a:pt x="42418" y="0"/>
                      </a:lnTo>
                      <a:lnTo>
                        <a:pt x="42418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Freeform: Shape 31">
                  <a:extLst>
                    <a:ext uri="{FF2B5EF4-FFF2-40B4-BE49-F238E27FC236}">
                      <a16:creationId xmlns:a16="http://schemas.microsoft.com/office/drawing/2014/main" id="{7E78F71A-0B1B-F77C-A39D-E67D9F1C71A9}"/>
                    </a:ext>
                  </a:extLst>
                </p:cNvPr>
                <p:cNvSpPr/>
                <p:nvPr/>
              </p:nvSpPr>
              <p:spPr>
                <a:xfrm rot="16200000" flipH="1">
                  <a:off x="5407387" y="3776295"/>
                  <a:ext cx="39878" cy="73151"/>
                </a:xfrm>
                <a:custGeom>
                  <a:avLst/>
                  <a:gdLst>
                    <a:gd name="connsiteX0" fmla="*/ 39878 w 39878"/>
                    <a:gd name="connsiteY0" fmla="*/ 38671 h 73151"/>
                    <a:gd name="connsiteX1" fmla="*/ 2413 w 39878"/>
                    <a:gd name="connsiteY1" fmla="*/ 73152 h 73151"/>
                    <a:gd name="connsiteX2" fmla="*/ 0 w 39878"/>
                    <a:gd name="connsiteY2" fmla="*/ 69913 h 73151"/>
                    <a:gd name="connsiteX3" fmla="*/ 36131 w 39878"/>
                    <a:gd name="connsiteY3" fmla="*/ 36576 h 73151"/>
                    <a:gd name="connsiteX4" fmla="*/ 0 w 39878"/>
                    <a:gd name="connsiteY4" fmla="*/ 3238 h 73151"/>
                    <a:gd name="connsiteX5" fmla="*/ 2413 w 39878"/>
                    <a:gd name="connsiteY5" fmla="*/ 0 h 73151"/>
                    <a:gd name="connsiteX6" fmla="*/ 39878 w 39878"/>
                    <a:gd name="connsiteY6" fmla="*/ 34481 h 73151"/>
                    <a:gd name="connsiteX7" fmla="*/ 39878 w 39878"/>
                    <a:gd name="connsiteY7" fmla="*/ 38671 h 73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878" h="73151">
                      <a:moveTo>
                        <a:pt x="39878" y="38671"/>
                      </a:moveTo>
                      <a:lnTo>
                        <a:pt x="2413" y="73152"/>
                      </a:lnTo>
                      <a:lnTo>
                        <a:pt x="0" y="69913"/>
                      </a:lnTo>
                      <a:lnTo>
                        <a:pt x="36131" y="36576"/>
                      </a:lnTo>
                      <a:lnTo>
                        <a:pt x="0" y="3238"/>
                      </a:lnTo>
                      <a:lnTo>
                        <a:pt x="2413" y="0"/>
                      </a:lnTo>
                      <a:lnTo>
                        <a:pt x="39878" y="34481"/>
                      </a:lnTo>
                      <a:lnTo>
                        <a:pt x="39878" y="38671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Freeform: Shape 32">
                  <a:extLst>
                    <a:ext uri="{FF2B5EF4-FFF2-40B4-BE49-F238E27FC236}">
                      <a16:creationId xmlns:a16="http://schemas.microsoft.com/office/drawing/2014/main" id="{C276F8FA-127D-7C97-0A5B-244C8EB9B15E}"/>
                    </a:ext>
                  </a:extLst>
                </p:cNvPr>
                <p:cNvSpPr/>
                <p:nvPr/>
              </p:nvSpPr>
              <p:spPr>
                <a:xfrm rot="16200000" flipH="1">
                  <a:off x="5426469" y="3961725"/>
                  <a:ext cx="4381" cy="41656"/>
                </a:xfrm>
                <a:custGeom>
                  <a:avLst/>
                  <a:gdLst>
                    <a:gd name="connsiteX0" fmla="*/ 0 w 4381"/>
                    <a:gd name="connsiteY0" fmla="*/ 0 h 41656"/>
                    <a:gd name="connsiteX1" fmla="*/ 4381 w 4381"/>
                    <a:gd name="connsiteY1" fmla="*/ 0 h 41656"/>
                    <a:gd name="connsiteX2" fmla="*/ 4381 w 4381"/>
                    <a:gd name="connsiteY2" fmla="*/ 41656 h 41656"/>
                    <a:gd name="connsiteX3" fmla="*/ 0 w 4381"/>
                    <a:gd name="connsiteY3" fmla="*/ 41656 h 41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1" h="41656">
                      <a:moveTo>
                        <a:pt x="0" y="0"/>
                      </a:moveTo>
                      <a:lnTo>
                        <a:pt x="4381" y="0"/>
                      </a:lnTo>
                      <a:lnTo>
                        <a:pt x="4381" y="41656"/>
                      </a:lnTo>
                      <a:lnTo>
                        <a:pt x="0" y="4165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D940A35C-129D-AC1D-06B8-94A9ABC6B643}"/>
                </a:ext>
              </a:extLst>
            </p:cNvPr>
            <p:cNvSpPr/>
            <p:nvPr userDrawn="1"/>
          </p:nvSpPr>
          <p:spPr>
            <a:xfrm>
              <a:off x="862265" y="1612232"/>
              <a:ext cx="2224760" cy="4162926"/>
            </a:xfrm>
            <a:custGeom>
              <a:avLst/>
              <a:gdLst>
                <a:gd name="connsiteX0" fmla="*/ 0 w 2317531"/>
                <a:gd name="connsiteY0" fmla="*/ 0 h 4193627"/>
                <a:gd name="connsiteX1" fmla="*/ 1923393 w 2317531"/>
                <a:gd name="connsiteY1" fmla="*/ 0 h 4193627"/>
                <a:gd name="connsiteX2" fmla="*/ 2317531 w 2317531"/>
                <a:gd name="connsiteY2" fmla="*/ 394138 h 4193627"/>
                <a:gd name="connsiteX3" fmla="*/ 2317531 w 2317531"/>
                <a:gd name="connsiteY3" fmla="*/ 4193627 h 4193627"/>
                <a:gd name="connsiteX4" fmla="*/ 2104696 w 2317531"/>
                <a:gd name="connsiteY4" fmla="*/ 4193627 h 4193627"/>
                <a:gd name="connsiteX5" fmla="*/ 23648 w 2317531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302286 w 2302286"/>
                <a:gd name="connsiteY2" fmla="*/ 394138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287871 w 2302286"/>
                <a:gd name="connsiteY2" fmla="*/ 352451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287872 w 2302286"/>
                <a:gd name="connsiteY2" fmla="*/ 366347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280605 w 2302286"/>
                <a:gd name="connsiteY2" fmla="*/ 352452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280606 w 2302286"/>
                <a:gd name="connsiteY2" fmla="*/ 359400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898743 w 2302286"/>
                <a:gd name="connsiteY1" fmla="*/ 2259 h 4193627"/>
                <a:gd name="connsiteX2" fmla="*/ 2280606 w 2302286"/>
                <a:gd name="connsiteY2" fmla="*/ 359400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898743 w 2302286"/>
                <a:gd name="connsiteY1" fmla="*/ 2259 h 4193627"/>
                <a:gd name="connsiteX2" fmla="*/ 2271202 w 2302286"/>
                <a:gd name="connsiteY2" fmla="*/ 366178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71202 w 2302286"/>
                <a:gd name="connsiteY2" fmla="*/ 366178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74687 w 2302286"/>
                <a:gd name="connsiteY2" fmla="*/ 503634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291829"/>
                <a:gd name="connsiteY0" fmla="*/ 0 h 4193627"/>
                <a:gd name="connsiteX1" fmla="*/ 1954513 w 2291829"/>
                <a:gd name="connsiteY1" fmla="*/ 7757 h 4193627"/>
                <a:gd name="connsiteX2" fmla="*/ 2274687 w 2291829"/>
                <a:gd name="connsiteY2" fmla="*/ 503634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954513 w 2291829"/>
                <a:gd name="connsiteY1" fmla="*/ 7757 h 4193627"/>
                <a:gd name="connsiteX2" fmla="*/ 2274687 w 2291829"/>
                <a:gd name="connsiteY2" fmla="*/ 503634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2003311 w 2291829"/>
                <a:gd name="connsiteY1" fmla="*/ 7757 h 4193627"/>
                <a:gd name="connsiteX2" fmla="*/ 2274687 w 2291829"/>
                <a:gd name="connsiteY2" fmla="*/ 503634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2003311 w 2291829"/>
                <a:gd name="connsiteY1" fmla="*/ 7757 h 4193627"/>
                <a:gd name="connsiteX2" fmla="*/ 2271201 w 2291829"/>
                <a:gd name="connsiteY2" fmla="*/ 410164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2003311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9997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9997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9997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9997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8888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8888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8888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68239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38210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38210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38210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49471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7046 h 4200673"/>
                <a:gd name="connsiteX1" fmla="*/ 1856979 w 2291829"/>
                <a:gd name="connsiteY1" fmla="*/ 0 h 4200673"/>
                <a:gd name="connsiteX2" fmla="*/ 2271201 w 2291829"/>
                <a:gd name="connsiteY2" fmla="*/ 433705 h 4200673"/>
                <a:gd name="connsiteX3" fmla="*/ 2291829 w 2291829"/>
                <a:gd name="connsiteY3" fmla="*/ 4200673 h 4200673"/>
                <a:gd name="connsiteX4" fmla="*/ 2089451 w 2291829"/>
                <a:gd name="connsiteY4" fmla="*/ 4200673 h 4200673"/>
                <a:gd name="connsiteX5" fmla="*/ 8403 w 2291829"/>
                <a:gd name="connsiteY5" fmla="*/ 4200673 h 4200673"/>
                <a:gd name="connsiteX0" fmla="*/ 0 w 2291829"/>
                <a:gd name="connsiteY0" fmla="*/ 7046 h 4200673"/>
                <a:gd name="connsiteX1" fmla="*/ 1817330 w 2291829"/>
                <a:gd name="connsiteY1" fmla="*/ 0 h 4200673"/>
                <a:gd name="connsiteX2" fmla="*/ 2271201 w 2291829"/>
                <a:gd name="connsiteY2" fmla="*/ 433705 h 4200673"/>
                <a:gd name="connsiteX3" fmla="*/ 2291829 w 2291829"/>
                <a:gd name="connsiteY3" fmla="*/ 4200673 h 4200673"/>
                <a:gd name="connsiteX4" fmla="*/ 2089451 w 2291829"/>
                <a:gd name="connsiteY4" fmla="*/ 4200673 h 4200673"/>
                <a:gd name="connsiteX5" fmla="*/ 8403 w 2291829"/>
                <a:gd name="connsiteY5" fmla="*/ 4200673 h 4200673"/>
                <a:gd name="connsiteX0" fmla="*/ 0 w 2291829"/>
                <a:gd name="connsiteY0" fmla="*/ 7046 h 4200673"/>
                <a:gd name="connsiteX1" fmla="*/ 579941 w 2291829"/>
                <a:gd name="connsiteY1" fmla="*/ 8817 h 4200673"/>
                <a:gd name="connsiteX2" fmla="*/ 1817330 w 2291829"/>
                <a:gd name="connsiteY2" fmla="*/ 0 h 4200673"/>
                <a:gd name="connsiteX3" fmla="*/ 2271201 w 2291829"/>
                <a:gd name="connsiteY3" fmla="*/ 433705 h 4200673"/>
                <a:gd name="connsiteX4" fmla="*/ 2291829 w 2291829"/>
                <a:gd name="connsiteY4" fmla="*/ 4200673 h 4200673"/>
                <a:gd name="connsiteX5" fmla="*/ 2089451 w 2291829"/>
                <a:gd name="connsiteY5" fmla="*/ 4200673 h 4200673"/>
                <a:gd name="connsiteX6" fmla="*/ 8403 w 2291829"/>
                <a:gd name="connsiteY6" fmla="*/ 4200673 h 4200673"/>
                <a:gd name="connsiteX0" fmla="*/ 571538 w 2283426"/>
                <a:gd name="connsiteY0" fmla="*/ 8817 h 4200673"/>
                <a:gd name="connsiteX1" fmla="*/ 1808927 w 2283426"/>
                <a:gd name="connsiteY1" fmla="*/ 0 h 4200673"/>
                <a:gd name="connsiteX2" fmla="*/ 2262798 w 2283426"/>
                <a:gd name="connsiteY2" fmla="*/ 433705 h 4200673"/>
                <a:gd name="connsiteX3" fmla="*/ 2283426 w 2283426"/>
                <a:gd name="connsiteY3" fmla="*/ 4200673 h 4200673"/>
                <a:gd name="connsiteX4" fmla="*/ 2081048 w 2283426"/>
                <a:gd name="connsiteY4" fmla="*/ 4200673 h 4200673"/>
                <a:gd name="connsiteX5" fmla="*/ 0 w 2283426"/>
                <a:gd name="connsiteY5" fmla="*/ 4200673 h 4200673"/>
                <a:gd name="connsiteX0" fmla="*/ 571538 w 2283426"/>
                <a:gd name="connsiteY0" fmla="*/ 8817 h 4200673"/>
                <a:gd name="connsiteX1" fmla="*/ 1808927 w 2283426"/>
                <a:gd name="connsiteY1" fmla="*/ 0 h 4200673"/>
                <a:gd name="connsiteX2" fmla="*/ 2262798 w 2283426"/>
                <a:gd name="connsiteY2" fmla="*/ 433705 h 4200673"/>
                <a:gd name="connsiteX3" fmla="*/ 2283426 w 2283426"/>
                <a:gd name="connsiteY3" fmla="*/ 4200673 h 4200673"/>
                <a:gd name="connsiteX4" fmla="*/ 2081048 w 2283426"/>
                <a:gd name="connsiteY4" fmla="*/ 4200673 h 4200673"/>
                <a:gd name="connsiteX5" fmla="*/ 539006 w 2283426"/>
                <a:gd name="connsiteY5" fmla="*/ 4196286 h 4200673"/>
                <a:gd name="connsiteX6" fmla="*/ 0 w 2283426"/>
                <a:gd name="connsiteY6" fmla="*/ 4200673 h 4200673"/>
                <a:gd name="connsiteX0" fmla="*/ 32532 w 1744420"/>
                <a:gd name="connsiteY0" fmla="*/ 8817 h 4200673"/>
                <a:gd name="connsiteX1" fmla="*/ 1269921 w 1744420"/>
                <a:gd name="connsiteY1" fmla="*/ 0 h 4200673"/>
                <a:gd name="connsiteX2" fmla="*/ 1723792 w 1744420"/>
                <a:gd name="connsiteY2" fmla="*/ 433705 h 4200673"/>
                <a:gd name="connsiteX3" fmla="*/ 1744420 w 1744420"/>
                <a:gd name="connsiteY3" fmla="*/ 4200673 h 4200673"/>
                <a:gd name="connsiteX4" fmla="*/ 1542042 w 1744420"/>
                <a:gd name="connsiteY4" fmla="*/ 4200673 h 4200673"/>
                <a:gd name="connsiteX5" fmla="*/ 0 w 1744420"/>
                <a:gd name="connsiteY5" fmla="*/ 4196286 h 4200673"/>
                <a:gd name="connsiteX0" fmla="*/ 32532 w 1744420"/>
                <a:gd name="connsiteY0" fmla="*/ 8817 h 4200673"/>
                <a:gd name="connsiteX1" fmla="*/ 1269921 w 1744420"/>
                <a:gd name="connsiteY1" fmla="*/ 0 h 4200673"/>
                <a:gd name="connsiteX2" fmla="*/ 1723792 w 1744420"/>
                <a:gd name="connsiteY2" fmla="*/ 433705 h 4200673"/>
                <a:gd name="connsiteX3" fmla="*/ 1744420 w 1744420"/>
                <a:gd name="connsiteY3" fmla="*/ 4200673 h 4200673"/>
                <a:gd name="connsiteX4" fmla="*/ 1542042 w 1744420"/>
                <a:gd name="connsiteY4" fmla="*/ 4200673 h 4200673"/>
                <a:gd name="connsiteX5" fmla="*/ 23716 w 1744420"/>
                <a:gd name="connsiteY5" fmla="*/ 4199431 h 4200673"/>
                <a:gd name="connsiteX6" fmla="*/ 0 w 1744420"/>
                <a:gd name="connsiteY6" fmla="*/ 4196286 h 4200673"/>
                <a:gd name="connsiteX0" fmla="*/ 8816 w 1720704"/>
                <a:gd name="connsiteY0" fmla="*/ 8817 h 4200673"/>
                <a:gd name="connsiteX1" fmla="*/ 1246205 w 1720704"/>
                <a:gd name="connsiteY1" fmla="*/ 0 h 4200673"/>
                <a:gd name="connsiteX2" fmla="*/ 1700076 w 1720704"/>
                <a:gd name="connsiteY2" fmla="*/ 433705 h 4200673"/>
                <a:gd name="connsiteX3" fmla="*/ 1720704 w 1720704"/>
                <a:gd name="connsiteY3" fmla="*/ 4200673 h 4200673"/>
                <a:gd name="connsiteX4" fmla="*/ 1518326 w 1720704"/>
                <a:gd name="connsiteY4" fmla="*/ 4200673 h 4200673"/>
                <a:gd name="connsiteX5" fmla="*/ 0 w 1720704"/>
                <a:gd name="connsiteY5" fmla="*/ 4199431 h 4200673"/>
                <a:gd name="connsiteX0" fmla="*/ 102 w 1720704"/>
                <a:gd name="connsiteY0" fmla="*/ 0 h 4202853"/>
                <a:gd name="connsiteX1" fmla="*/ 1246205 w 1720704"/>
                <a:gd name="connsiteY1" fmla="*/ 2180 h 4202853"/>
                <a:gd name="connsiteX2" fmla="*/ 1700076 w 1720704"/>
                <a:gd name="connsiteY2" fmla="*/ 435885 h 4202853"/>
                <a:gd name="connsiteX3" fmla="*/ 1720704 w 1720704"/>
                <a:gd name="connsiteY3" fmla="*/ 4202853 h 4202853"/>
                <a:gd name="connsiteX4" fmla="*/ 1518326 w 1720704"/>
                <a:gd name="connsiteY4" fmla="*/ 4202853 h 4202853"/>
                <a:gd name="connsiteX5" fmla="*/ 0 w 1720704"/>
                <a:gd name="connsiteY5" fmla="*/ 4201611 h 4202853"/>
                <a:gd name="connsiteX0" fmla="*/ 102 w 1720704"/>
                <a:gd name="connsiteY0" fmla="*/ 0 h 4202853"/>
                <a:gd name="connsiteX1" fmla="*/ 212558 w 1720704"/>
                <a:gd name="connsiteY1" fmla="*/ 1544 h 4202853"/>
                <a:gd name="connsiteX2" fmla="*/ 1246205 w 1720704"/>
                <a:gd name="connsiteY2" fmla="*/ 2180 h 4202853"/>
                <a:gd name="connsiteX3" fmla="*/ 1700076 w 1720704"/>
                <a:gd name="connsiteY3" fmla="*/ 435885 h 4202853"/>
                <a:gd name="connsiteX4" fmla="*/ 1720704 w 1720704"/>
                <a:gd name="connsiteY4" fmla="*/ 4202853 h 4202853"/>
                <a:gd name="connsiteX5" fmla="*/ 1518326 w 1720704"/>
                <a:gd name="connsiteY5" fmla="*/ 4202853 h 4202853"/>
                <a:gd name="connsiteX6" fmla="*/ 0 w 1720704"/>
                <a:gd name="connsiteY6" fmla="*/ 4201611 h 4202853"/>
                <a:gd name="connsiteX0" fmla="*/ 212558 w 1720704"/>
                <a:gd name="connsiteY0" fmla="*/ 0 h 4201309"/>
                <a:gd name="connsiteX1" fmla="*/ 1246205 w 1720704"/>
                <a:gd name="connsiteY1" fmla="*/ 636 h 4201309"/>
                <a:gd name="connsiteX2" fmla="*/ 1700076 w 1720704"/>
                <a:gd name="connsiteY2" fmla="*/ 434341 h 4201309"/>
                <a:gd name="connsiteX3" fmla="*/ 1720704 w 1720704"/>
                <a:gd name="connsiteY3" fmla="*/ 4201309 h 4201309"/>
                <a:gd name="connsiteX4" fmla="*/ 1518326 w 1720704"/>
                <a:gd name="connsiteY4" fmla="*/ 4201309 h 4201309"/>
                <a:gd name="connsiteX5" fmla="*/ 0 w 1720704"/>
                <a:gd name="connsiteY5" fmla="*/ 4200067 h 4201309"/>
                <a:gd name="connsiteX0" fmla="*/ 212558 w 1720704"/>
                <a:gd name="connsiteY0" fmla="*/ 0 h 4205294"/>
                <a:gd name="connsiteX1" fmla="*/ 1246205 w 1720704"/>
                <a:gd name="connsiteY1" fmla="*/ 636 h 4205294"/>
                <a:gd name="connsiteX2" fmla="*/ 1700076 w 1720704"/>
                <a:gd name="connsiteY2" fmla="*/ 434341 h 4205294"/>
                <a:gd name="connsiteX3" fmla="*/ 1720704 w 1720704"/>
                <a:gd name="connsiteY3" fmla="*/ 4201309 h 4205294"/>
                <a:gd name="connsiteX4" fmla="*/ 1518326 w 1720704"/>
                <a:gd name="connsiteY4" fmla="*/ 4201309 h 4205294"/>
                <a:gd name="connsiteX5" fmla="*/ 217694 w 1720704"/>
                <a:gd name="connsiteY5" fmla="*/ 4205294 h 4205294"/>
                <a:gd name="connsiteX6" fmla="*/ 0 w 1720704"/>
                <a:gd name="connsiteY6" fmla="*/ 4200067 h 4205294"/>
                <a:gd name="connsiteX0" fmla="*/ 0 w 1508146"/>
                <a:gd name="connsiteY0" fmla="*/ 0 h 4205294"/>
                <a:gd name="connsiteX1" fmla="*/ 1033647 w 1508146"/>
                <a:gd name="connsiteY1" fmla="*/ 636 h 4205294"/>
                <a:gd name="connsiteX2" fmla="*/ 1487518 w 1508146"/>
                <a:gd name="connsiteY2" fmla="*/ 434341 h 4205294"/>
                <a:gd name="connsiteX3" fmla="*/ 1508146 w 1508146"/>
                <a:gd name="connsiteY3" fmla="*/ 4201309 h 4205294"/>
                <a:gd name="connsiteX4" fmla="*/ 1305768 w 1508146"/>
                <a:gd name="connsiteY4" fmla="*/ 4201309 h 4205294"/>
                <a:gd name="connsiteX5" fmla="*/ 5136 w 1508146"/>
                <a:gd name="connsiteY5" fmla="*/ 4205294 h 4205294"/>
                <a:gd name="connsiteX0" fmla="*/ 0 w 1508146"/>
                <a:gd name="connsiteY0" fmla="*/ 0 h 4205294"/>
                <a:gd name="connsiteX1" fmla="*/ 1033647 w 1508146"/>
                <a:gd name="connsiteY1" fmla="*/ 636 h 4205294"/>
                <a:gd name="connsiteX2" fmla="*/ 1487518 w 1508146"/>
                <a:gd name="connsiteY2" fmla="*/ 434341 h 4205294"/>
                <a:gd name="connsiteX3" fmla="*/ 1508146 w 1508146"/>
                <a:gd name="connsiteY3" fmla="*/ 4201309 h 4205294"/>
                <a:gd name="connsiteX4" fmla="*/ 1424134 w 1508146"/>
                <a:gd name="connsiteY4" fmla="*/ 4202255 h 4205294"/>
                <a:gd name="connsiteX5" fmla="*/ 1305768 w 1508146"/>
                <a:gd name="connsiteY5" fmla="*/ 4201309 h 4205294"/>
                <a:gd name="connsiteX6" fmla="*/ 5136 w 1508146"/>
                <a:gd name="connsiteY6" fmla="*/ 4205294 h 4205294"/>
                <a:gd name="connsiteX0" fmla="*/ 0 w 1509361"/>
                <a:gd name="connsiteY0" fmla="*/ 0 h 4205294"/>
                <a:gd name="connsiteX1" fmla="*/ 1033647 w 1509361"/>
                <a:gd name="connsiteY1" fmla="*/ 636 h 4205294"/>
                <a:gd name="connsiteX2" fmla="*/ 1487518 w 1509361"/>
                <a:gd name="connsiteY2" fmla="*/ 434341 h 4205294"/>
                <a:gd name="connsiteX3" fmla="*/ 1424134 w 1509361"/>
                <a:gd name="connsiteY3" fmla="*/ 4202255 h 4205294"/>
                <a:gd name="connsiteX4" fmla="*/ 1305768 w 1509361"/>
                <a:gd name="connsiteY4" fmla="*/ 4201309 h 4205294"/>
                <a:gd name="connsiteX5" fmla="*/ 5136 w 1509361"/>
                <a:gd name="connsiteY5" fmla="*/ 4205294 h 4205294"/>
                <a:gd name="connsiteX0" fmla="*/ 0 w 1509361"/>
                <a:gd name="connsiteY0" fmla="*/ 0 h 4205294"/>
                <a:gd name="connsiteX1" fmla="*/ 1033647 w 1509361"/>
                <a:gd name="connsiteY1" fmla="*/ 636 h 4205294"/>
                <a:gd name="connsiteX2" fmla="*/ 1422915 w 1509361"/>
                <a:gd name="connsiteY2" fmla="*/ 376572 h 4205294"/>
                <a:gd name="connsiteX3" fmla="*/ 1487518 w 1509361"/>
                <a:gd name="connsiteY3" fmla="*/ 434341 h 4205294"/>
                <a:gd name="connsiteX4" fmla="*/ 1424134 w 1509361"/>
                <a:gd name="connsiteY4" fmla="*/ 4202255 h 4205294"/>
                <a:gd name="connsiteX5" fmla="*/ 1305768 w 1509361"/>
                <a:gd name="connsiteY5" fmla="*/ 4201309 h 4205294"/>
                <a:gd name="connsiteX6" fmla="*/ 5136 w 1509361"/>
                <a:gd name="connsiteY6" fmla="*/ 4205294 h 4205294"/>
                <a:gd name="connsiteX0" fmla="*/ 0 w 1457094"/>
                <a:gd name="connsiteY0" fmla="*/ 50479 h 4255773"/>
                <a:gd name="connsiteX1" fmla="*/ 1033647 w 1457094"/>
                <a:gd name="connsiteY1" fmla="*/ 51115 h 4255773"/>
                <a:gd name="connsiteX2" fmla="*/ 1422915 w 1457094"/>
                <a:gd name="connsiteY2" fmla="*/ 427051 h 4255773"/>
                <a:gd name="connsiteX3" fmla="*/ 1424134 w 1457094"/>
                <a:gd name="connsiteY3" fmla="*/ 4252734 h 4255773"/>
                <a:gd name="connsiteX4" fmla="*/ 1305768 w 1457094"/>
                <a:gd name="connsiteY4" fmla="*/ 4251788 h 4255773"/>
                <a:gd name="connsiteX5" fmla="*/ 5136 w 1457094"/>
                <a:gd name="connsiteY5" fmla="*/ 4255773 h 4255773"/>
                <a:gd name="connsiteX0" fmla="*/ 0 w 1432100"/>
                <a:gd name="connsiteY0" fmla="*/ 50479 h 4255773"/>
                <a:gd name="connsiteX1" fmla="*/ 1033647 w 1432100"/>
                <a:gd name="connsiteY1" fmla="*/ 51115 h 4255773"/>
                <a:gd name="connsiteX2" fmla="*/ 1422915 w 1432100"/>
                <a:gd name="connsiteY2" fmla="*/ 427051 h 4255773"/>
                <a:gd name="connsiteX3" fmla="*/ 1424134 w 1432100"/>
                <a:gd name="connsiteY3" fmla="*/ 4252734 h 4255773"/>
                <a:gd name="connsiteX4" fmla="*/ 1305768 w 1432100"/>
                <a:gd name="connsiteY4" fmla="*/ 4251788 h 4255773"/>
                <a:gd name="connsiteX5" fmla="*/ 5136 w 1432100"/>
                <a:gd name="connsiteY5" fmla="*/ 4255773 h 4255773"/>
                <a:gd name="connsiteX0" fmla="*/ 0 w 1434720"/>
                <a:gd name="connsiteY0" fmla="*/ 50479 h 4255773"/>
                <a:gd name="connsiteX1" fmla="*/ 1033647 w 1434720"/>
                <a:gd name="connsiteY1" fmla="*/ 51115 h 4255773"/>
                <a:gd name="connsiteX2" fmla="*/ 1422915 w 1434720"/>
                <a:gd name="connsiteY2" fmla="*/ 427051 h 4255773"/>
                <a:gd name="connsiteX3" fmla="*/ 1424134 w 1434720"/>
                <a:gd name="connsiteY3" fmla="*/ 4252734 h 4255773"/>
                <a:gd name="connsiteX4" fmla="*/ 1305768 w 1434720"/>
                <a:gd name="connsiteY4" fmla="*/ 4251788 h 4255773"/>
                <a:gd name="connsiteX5" fmla="*/ 5136 w 1434720"/>
                <a:gd name="connsiteY5" fmla="*/ 4255773 h 4255773"/>
                <a:gd name="connsiteX0" fmla="*/ 0 w 1432860"/>
                <a:gd name="connsiteY0" fmla="*/ 50479 h 4255773"/>
                <a:gd name="connsiteX1" fmla="*/ 1033647 w 1432860"/>
                <a:gd name="connsiteY1" fmla="*/ 51115 h 4255773"/>
                <a:gd name="connsiteX2" fmla="*/ 1422915 w 1432860"/>
                <a:gd name="connsiteY2" fmla="*/ 427051 h 4255773"/>
                <a:gd name="connsiteX3" fmla="*/ 1424134 w 1432860"/>
                <a:gd name="connsiteY3" fmla="*/ 4252734 h 4255773"/>
                <a:gd name="connsiteX4" fmla="*/ 1305768 w 1432860"/>
                <a:gd name="connsiteY4" fmla="*/ 4251788 h 4255773"/>
                <a:gd name="connsiteX5" fmla="*/ 5136 w 1432860"/>
                <a:gd name="connsiteY5" fmla="*/ 4255773 h 4255773"/>
                <a:gd name="connsiteX0" fmla="*/ 0 w 1424727"/>
                <a:gd name="connsiteY0" fmla="*/ 50479 h 4255773"/>
                <a:gd name="connsiteX1" fmla="*/ 1033647 w 1424727"/>
                <a:gd name="connsiteY1" fmla="*/ 51115 h 4255773"/>
                <a:gd name="connsiteX2" fmla="*/ 1422915 w 1424727"/>
                <a:gd name="connsiteY2" fmla="*/ 427051 h 4255773"/>
                <a:gd name="connsiteX3" fmla="*/ 1424134 w 1424727"/>
                <a:gd name="connsiteY3" fmla="*/ 4252734 h 4255773"/>
                <a:gd name="connsiteX4" fmla="*/ 1305768 w 1424727"/>
                <a:gd name="connsiteY4" fmla="*/ 4251788 h 4255773"/>
                <a:gd name="connsiteX5" fmla="*/ 5136 w 1424727"/>
                <a:gd name="connsiteY5" fmla="*/ 4255773 h 4255773"/>
                <a:gd name="connsiteX0" fmla="*/ 0 w 1424727"/>
                <a:gd name="connsiteY0" fmla="*/ 0 h 4205294"/>
                <a:gd name="connsiteX1" fmla="*/ 1033647 w 1424727"/>
                <a:gd name="connsiteY1" fmla="*/ 636 h 4205294"/>
                <a:gd name="connsiteX2" fmla="*/ 1422915 w 1424727"/>
                <a:gd name="connsiteY2" fmla="*/ 376572 h 4205294"/>
                <a:gd name="connsiteX3" fmla="*/ 1424134 w 1424727"/>
                <a:gd name="connsiteY3" fmla="*/ 4202255 h 4205294"/>
                <a:gd name="connsiteX4" fmla="*/ 1305768 w 1424727"/>
                <a:gd name="connsiteY4" fmla="*/ 4201309 h 4205294"/>
                <a:gd name="connsiteX5" fmla="*/ 5136 w 1424727"/>
                <a:gd name="connsiteY5" fmla="*/ 4205294 h 4205294"/>
                <a:gd name="connsiteX0" fmla="*/ 0 w 1424727"/>
                <a:gd name="connsiteY0" fmla="*/ 0 h 4205294"/>
                <a:gd name="connsiteX1" fmla="*/ 1033647 w 1424727"/>
                <a:gd name="connsiteY1" fmla="*/ 636 h 4205294"/>
                <a:gd name="connsiteX2" fmla="*/ 1422915 w 1424727"/>
                <a:gd name="connsiteY2" fmla="*/ 376572 h 4205294"/>
                <a:gd name="connsiteX3" fmla="*/ 1424134 w 1424727"/>
                <a:gd name="connsiteY3" fmla="*/ 4202255 h 4205294"/>
                <a:gd name="connsiteX4" fmla="*/ 1305768 w 1424727"/>
                <a:gd name="connsiteY4" fmla="*/ 4201309 h 4205294"/>
                <a:gd name="connsiteX5" fmla="*/ 5136 w 1424727"/>
                <a:gd name="connsiteY5" fmla="*/ 4205294 h 420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4727" h="4205294">
                  <a:moveTo>
                    <a:pt x="0" y="0"/>
                  </a:moveTo>
                  <a:lnTo>
                    <a:pt x="1033647" y="636"/>
                  </a:lnTo>
                  <a:cubicBezTo>
                    <a:pt x="1263479" y="213500"/>
                    <a:pt x="1167521" y="115063"/>
                    <a:pt x="1422915" y="376572"/>
                  </a:cubicBezTo>
                  <a:cubicBezTo>
                    <a:pt x="1424558" y="1178834"/>
                    <a:pt x="1425359" y="3578270"/>
                    <a:pt x="1424134" y="4202255"/>
                  </a:cubicBezTo>
                  <a:lnTo>
                    <a:pt x="1305768" y="4201309"/>
                  </a:lnTo>
                  <a:lnTo>
                    <a:pt x="5136" y="4205294"/>
                  </a:lnTo>
                </a:path>
              </a:pathLst>
            </a:custGeom>
            <a:noFill/>
            <a:ln w="9525" cap="sq"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Tx/>
                <a:buNone/>
              </a:pPr>
              <a:endParaRPr lang="en-US" dirty="0"/>
            </a:p>
          </p:txBody>
        </p:sp>
      </p:grpSp>
      <p:sp>
        <p:nvSpPr>
          <p:cNvPr id="110" name="Picture Placeholder 2">
            <a:extLst>
              <a:ext uri="{FF2B5EF4-FFF2-40B4-BE49-F238E27FC236}">
                <a16:creationId xmlns:a16="http://schemas.microsoft.com/office/drawing/2014/main" id="{F4985857-A91C-2005-EE29-52FE2D9CC205}"/>
              </a:ext>
            </a:extLst>
          </p:cNvPr>
          <p:cNvSpPr>
            <a:spLocks noGrp="1"/>
          </p:cNvSpPr>
          <p:nvPr>
            <p:ph type="pic" idx="36" hasCustomPrompt="1"/>
          </p:nvPr>
        </p:nvSpPr>
        <p:spPr>
          <a:xfrm>
            <a:off x="6616304" y="1704782"/>
            <a:ext cx="2103120" cy="2926080"/>
          </a:xfrm>
          <a:custGeom>
            <a:avLst/>
            <a:gdLst>
              <a:gd name="connsiteX0" fmla="*/ 0 w 3448252"/>
              <a:gd name="connsiteY0" fmla="*/ 0 h 3730752"/>
              <a:gd name="connsiteX1" fmla="*/ 2889428 w 3448252"/>
              <a:gd name="connsiteY1" fmla="*/ 0 h 3730752"/>
              <a:gd name="connsiteX2" fmla="*/ 3448252 w 3448252"/>
              <a:gd name="connsiteY2" fmla="*/ 558824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889428 w 3448252"/>
              <a:gd name="connsiteY1" fmla="*/ 0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875981 w 3448252"/>
              <a:gd name="connsiteY1" fmla="*/ 0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799781 w 3448252"/>
              <a:gd name="connsiteY1" fmla="*/ 0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777887 w 3448252"/>
              <a:gd name="connsiteY1" fmla="*/ 7257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7257 h 3738009"/>
              <a:gd name="connsiteX1" fmla="*/ 2774238 w 3448252"/>
              <a:gd name="connsiteY1" fmla="*/ 0 h 3738009"/>
              <a:gd name="connsiteX2" fmla="*/ 3439288 w 3448252"/>
              <a:gd name="connsiteY2" fmla="*/ 400234 h 3738009"/>
              <a:gd name="connsiteX3" fmla="*/ 3448252 w 3448252"/>
              <a:gd name="connsiteY3" fmla="*/ 3738009 h 3738009"/>
              <a:gd name="connsiteX4" fmla="*/ 0 w 3448252"/>
              <a:gd name="connsiteY4" fmla="*/ 3738009 h 3738009"/>
              <a:gd name="connsiteX5" fmla="*/ 0 w 3448252"/>
              <a:gd name="connsiteY5" fmla="*/ 7257 h 3738009"/>
              <a:gd name="connsiteX0" fmla="*/ 0 w 3448252"/>
              <a:gd name="connsiteY0" fmla="*/ 7257 h 3738009"/>
              <a:gd name="connsiteX1" fmla="*/ 2791922 w 3448252"/>
              <a:gd name="connsiteY1" fmla="*/ 0 h 3738009"/>
              <a:gd name="connsiteX2" fmla="*/ 3439288 w 3448252"/>
              <a:gd name="connsiteY2" fmla="*/ 400234 h 3738009"/>
              <a:gd name="connsiteX3" fmla="*/ 3448252 w 3448252"/>
              <a:gd name="connsiteY3" fmla="*/ 3738009 h 3738009"/>
              <a:gd name="connsiteX4" fmla="*/ 0 w 3448252"/>
              <a:gd name="connsiteY4" fmla="*/ 3738009 h 3738009"/>
              <a:gd name="connsiteX5" fmla="*/ 0 w 3448252"/>
              <a:gd name="connsiteY5" fmla="*/ 7257 h 3738009"/>
              <a:gd name="connsiteX0" fmla="*/ 888883 w 3448252"/>
              <a:gd name="connsiteY0" fmla="*/ 7257 h 3738009"/>
              <a:gd name="connsiteX1" fmla="*/ 2791922 w 3448252"/>
              <a:gd name="connsiteY1" fmla="*/ 0 h 3738009"/>
              <a:gd name="connsiteX2" fmla="*/ 3439288 w 3448252"/>
              <a:gd name="connsiteY2" fmla="*/ 400234 h 3738009"/>
              <a:gd name="connsiteX3" fmla="*/ 3448252 w 3448252"/>
              <a:gd name="connsiteY3" fmla="*/ 3738009 h 3738009"/>
              <a:gd name="connsiteX4" fmla="*/ 0 w 3448252"/>
              <a:gd name="connsiteY4" fmla="*/ 3738009 h 3738009"/>
              <a:gd name="connsiteX5" fmla="*/ 888883 w 3448252"/>
              <a:gd name="connsiteY5" fmla="*/ 7257 h 3738009"/>
              <a:gd name="connsiteX0" fmla="*/ 0 w 2559369"/>
              <a:gd name="connsiteY0" fmla="*/ 7257 h 3738009"/>
              <a:gd name="connsiteX1" fmla="*/ 1903039 w 2559369"/>
              <a:gd name="connsiteY1" fmla="*/ 0 h 3738009"/>
              <a:gd name="connsiteX2" fmla="*/ 2550405 w 2559369"/>
              <a:gd name="connsiteY2" fmla="*/ 400234 h 3738009"/>
              <a:gd name="connsiteX3" fmla="*/ 2559369 w 2559369"/>
              <a:gd name="connsiteY3" fmla="*/ 3738009 h 3738009"/>
              <a:gd name="connsiteX4" fmla="*/ 0 w 2559369"/>
              <a:gd name="connsiteY4" fmla="*/ 3738009 h 3738009"/>
              <a:gd name="connsiteX5" fmla="*/ 0 w 2559369"/>
              <a:gd name="connsiteY5" fmla="*/ 7257 h 373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369" h="3738009">
                <a:moveTo>
                  <a:pt x="0" y="7257"/>
                </a:moveTo>
                <a:lnTo>
                  <a:pt x="1903039" y="0"/>
                </a:lnTo>
                <a:lnTo>
                  <a:pt x="2550405" y="400234"/>
                </a:lnTo>
                <a:lnTo>
                  <a:pt x="2559369" y="3738009"/>
                </a:lnTo>
                <a:lnTo>
                  <a:pt x="0" y="3738009"/>
                </a:lnTo>
                <a:lnTo>
                  <a:pt x="0" y="7257"/>
                </a:lnTo>
                <a:close/>
              </a:path>
            </a:pathLst>
          </a:custGeom>
          <a:gradFill>
            <a:gsLst>
              <a:gs pos="40000">
                <a:srgbClr val="BFBFBF">
                  <a:alpha val="84000"/>
                </a:srgbClr>
              </a:gs>
              <a:gs pos="4000">
                <a:schemeClr val="bg1">
                  <a:lumMod val="50000"/>
                  <a:alpha val="29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rnd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7315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en-US" sz="1000" dirty="0">
                <a:solidFill>
                  <a:schemeClr val="accent5"/>
                </a:solidFill>
              </a:defRPr>
            </a:lvl1pPr>
          </a:lstStyle>
          <a:p>
            <a:pPr marL="0" lvl="0">
              <a:spcBef>
                <a:spcPts val="800"/>
              </a:spcBef>
            </a:pPr>
            <a:r>
              <a:rPr lang="en-US" dirty="0"/>
              <a:t>Click picture icon to add image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FB3FD4A-4C54-C4F7-B24D-8408671CF496}"/>
              </a:ext>
            </a:extLst>
          </p:cNvPr>
          <p:cNvGrpSpPr/>
          <p:nvPr userDrawn="1"/>
        </p:nvGrpSpPr>
        <p:grpSpPr>
          <a:xfrm>
            <a:off x="6603439" y="1612232"/>
            <a:ext cx="2338382" cy="4162926"/>
            <a:chOff x="862265" y="1612232"/>
            <a:chExt cx="2338382" cy="4162926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AD2F600-28B9-FD96-C29E-B7F3C23D91FC}"/>
                </a:ext>
              </a:extLst>
            </p:cNvPr>
            <p:cNvGrpSpPr/>
            <p:nvPr userDrawn="1"/>
          </p:nvGrpSpPr>
          <p:grpSpPr>
            <a:xfrm>
              <a:off x="3147504" y="2061539"/>
              <a:ext cx="53143" cy="1085389"/>
              <a:chOff x="2780760" y="2009831"/>
              <a:chExt cx="53143" cy="1085389"/>
            </a:xfrm>
          </p:grpSpPr>
          <p:grpSp>
            <p:nvGrpSpPr>
              <p:cNvPr id="114" name="Graphic 42">
                <a:extLst>
                  <a:ext uri="{FF2B5EF4-FFF2-40B4-BE49-F238E27FC236}">
                    <a16:creationId xmlns:a16="http://schemas.microsoft.com/office/drawing/2014/main" id="{B73346E7-ACA5-CBCC-FA96-1ADEEE7E7343}"/>
                  </a:ext>
                </a:extLst>
              </p:cNvPr>
              <p:cNvGrpSpPr/>
              <p:nvPr userDrawn="1"/>
            </p:nvGrpSpPr>
            <p:grpSpPr>
              <a:xfrm rot="16200000" flipH="1" flipV="1">
                <a:off x="2482218" y="2310772"/>
                <a:ext cx="650227" cy="48346"/>
                <a:chOff x="7926578" y="441451"/>
                <a:chExt cx="895032" cy="66548"/>
              </a:xfrm>
              <a:solidFill>
                <a:srgbClr val="75BF43">
                  <a:alpha val="57000"/>
                </a:srgbClr>
              </a:solidFill>
            </p:grpSpPr>
            <p:sp>
              <p:nvSpPr>
                <p:cNvPr id="226" name="Freeform: Shape 33">
                  <a:extLst>
                    <a:ext uri="{FF2B5EF4-FFF2-40B4-BE49-F238E27FC236}">
                      <a16:creationId xmlns:a16="http://schemas.microsoft.com/office/drawing/2014/main" id="{5499E6B3-D79C-B99C-2AE1-FBFD9B43B7AB}"/>
                    </a:ext>
                  </a:extLst>
                </p:cNvPr>
                <p:cNvSpPr/>
                <p:nvPr/>
              </p:nvSpPr>
              <p:spPr>
                <a:xfrm>
                  <a:off x="8479726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29" name="Freeform: Shape 34">
                  <a:extLst>
                    <a:ext uri="{FF2B5EF4-FFF2-40B4-BE49-F238E27FC236}">
                      <a16:creationId xmlns:a16="http://schemas.microsoft.com/office/drawing/2014/main" id="{C969764A-6833-A861-4E11-CFF1D1BD60B0}"/>
                    </a:ext>
                  </a:extLst>
                </p:cNvPr>
                <p:cNvSpPr/>
                <p:nvPr/>
              </p:nvSpPr>
              <p:spPr>
                <a:xfrm>
                  <a:off x="8437181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5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0" name="Freeform: Shape 35">
                  <a:extLst>
                    <a:ext uri="{FF2B5EF4-FFF2-40B4-BE49-F238E27FC236}">
                      <a16:creationId xmlns:a16="http://schemas.microsoft.com/office/drawing/2014/main" id="{330E334D-CBF9-52C4-40E4-AB68B1331F77}"/>
                    </a:ext>
                  </a:extLst>
                </p:cNvPr>
                <p:cNvSpPr/>
                <p:nvPr/>
              </p:nvSpPr>
              <p:spPr>
                <a:xfrm>
                  <a:off x="8394636" y="441451"/>
                  <a:ext cx="89281" cy="66548"/>
                </a:xfrm>
                <a:custGeom>
                  <a:avLst/>
                  <a:gdLst>
                    <a:gd name="connsiteX0" fmla="*/ 68707 w 89281"/>
                    <a:gd name="connsiteY0" fmla="*/ 0 h 66548"/>
                    <a:gd name="connsiteX1" fmla="*/ 0 w 89281"/>
                    <a:gd name="connsiteY1" fmla="*/ 66548 h 66548"/>
                    <a:gd name="connsiteX2" fmla="*/ 20574 w 89281"/>
                    <a:gd name="connsiteY2" fmla="*/ 66548 h 66548"/>
                    <a:gd name="connsiteX3" fmla="*/ 89281 w 89281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81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574" y="66548"/>
                      </a:lnTo>
                      <a:lnTo>
                        <a:pt x="89281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1" name="Freeform: Shape 36">
                  <a:extLst>
                    <a:ext uri="{FF2B5EF4-FFF2-40B4-BE49-F238E27FC236}">
                      <a16:creationId xmlns:a16="http://schemas.microsoft.com/office/drawing/2014/main" id="{C0D7440C-3C15-9CEA-D5C8-70C5BF252257}"/>
                    </a:ext>
                  </a:extLst>
                </p:cNvPr>
                <p:cNvSpPr/>
                <p:nvPr/>
              </p:nvSpPr>
              <p:spPr>
                <a:xfrm>
                  <a:off x="8352091" y="441451"/>
                  <a:ext cx="89280" cy="66548"/>
                </a:xfrm>
                <a:custGeom>
                  <a:avLst/>
                  <a:gdLst>
                    <a:gd name="connsiteX0" fmla="*/ 68707 w 89280"/>
                    <a:gd name="connsiteY0" fmla="*/ 0 h 66548"/>
                    <a:gd name="connsiteX1" fmla="*/ 0 w 89280"/>
                    <a:gd name="connsiteY1" fmla="*/ 66548 h 66548"/>
                    <a:gd name="connsiteX2" fmla="*/ 20574 w 89280"/>
                    <a:gd name="connsiteY2" fmla="*/ 66548 h 66548"/>
                    <a:gd name="connsiteX3" fmla="*/ 89281 w 89280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80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574" y="66548"/>
                      </a:lnTo>
                      <a:lnTo>
                        <a:pt x="89281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: Shape 37">
                  <a:extLst>
                    <a:ext uri="{FF2B5EF4-FFF2-40B4-BE49-F238E27FC236}">
                      <a16:creationId xmlns:a16="http://schemas.microsoft.com/office/drawing/2014/main" id="{0A370660-5CD6-1913-CC93-9BD4A9C0BEBC}"/>
                    </a:ext>
                  </a:extLst>
                </p:cNvPr>
                <p:cNvSpPr/>
                <p:nvPr/>
              </p:nvSpPr>
              <p:spPr>
                <a:xfrm>
                  <a:off x="8139303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: Shape 38">
                  <a:extLst>
                    <a:ext uri="{FF2B5EF4-FFF2-40B4-BE49-F238E27FC236}">
                      <a16:creationId xmlns:a16="http://schemas.microsoft.com/office/drawing/2014/main" id="{BB32D619-A8EE-1C4D-3AC2-40B4BAB78A27}"/>
                    </a:ext>
                  </a:extLst>
                </p:cNvPr>
                <p:cNvSpPr/>
                <p:nvPr/>
              </p:nvSpPr>
              <p:spPr>
                <a:xfrm>
                  <a:off x="8181847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5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Freeform: Shape 39">
                  <a:extLst>
                    <a:ext uri="{FF2B5EF4-FFF2-40B4-BE49-F238E27FC236}">
                      <a16:creationId xmlns:a16="http://schemas.microsoft.com/office/drawing/2014/main" id="{F0C2C159-2300-CF84-E5A8-2538F5BC3A05}"/>
                    </a:ext>
                  </a:extLst>
                </p:cNvPr>
                <p:cNvSpPr/>
                <p:nvPr/>
              </p:nvSpPr>
              <p:spPr>
                <a:xfrm>
                  <a:off x="8267001" y="441451"/>
                  <a:ext cx="89280" cy="66548"/>
                </a:xfrm>
                <a:custGeom>
                  <a:avLst/>
                  <a:gdLst>
                    <a:gd name="connsiteX0" fmla="*/ 68643 w 89280"/>
                    <a:gd name="connsiteY0" fmla="*/ 0 h 66548"/>
                    <a:gd name="connsiteX1" fmla="*/ 0 w 89280"/>
                    <a:gd name="connsiteY1" fmla="*/ 66548 h 66548"/>
                    <a:gd name="connsiteX2" fmla="*/ 20574 w 89280"/>
                    <a:gd name="connsiteY2" fmla="*/ 66548 h 66548"/>
                    <a:gd name="connsiteX3" fmla="*/ 89281 w 89280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80" h="66548">
                      <a:moveTo>
                        <a:pt x="68643" y="0"/>
                      </a:moveTo>
                      <a:lnTo>
                        <a:pt x="0" y="66548"/>
                      </a:lnTo>
                      <a:lnTo>
                        <a:pt x="20574" y="66548"/>
                      </a:lnTo>
                      <a:lnTo>
                        <a:pt x="89281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: Shape 40">
                  <a:extLst>
                    <a:ext uri="{FF2B5EF4-FFF2-40B4-BE49-F238E27FC236}">
                      <a16:creationId xmlns:a16="http://schemas.microsoft.com/office/drawing/2014/main" id="{D1DA9166-BD19-025A-6B21-56B356B18964}"/>
                    </a:ext>
                  </a:extLst>
                </p:cNvPr>
                <p:cNvSpPr/>
                <p:nvPr/>
              </p:nvSpPr>
              <p:spPr>
                <a:xfrm>
                  <a:off x="8224393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Freeform: Shape 41">
                  <a:extLst>
                    <a:ext uri="{FF2B5EF4-FFF2-40B4-BE49-F238E27FC236}">
                      <a16:creationId xmlns:a16="http://schemas.microsoft.com/office/drawing/2014/main" id="{00982609-7EAF-6C5D-6F2A-AF98BC24E1D0}"/>
                    </a:ext>
                  </a:extLst>
                </p:cNvPr>
                <p:cNvSpPr/>
                <p:nvPr/>
              </p:nvSpPr>
              <p:spPr>
                <a:xfrm>
                  <a:off x="8309546" y="441451"/>
                  <a:ext cx="89281" cy="66548"/>
                </a:xfrm>
                <a:custGeom>
                  <a:avLst/>
                  <a:gdLst>
                    <a:gd name="connsiteX0" fmla="*/ 68644 w 89281"/>
                    <a:gd name="connsiteY0" fmla="*/ 0 h 66548"/>
                    <a:gd name="connsiteX1" fmla="*/ 0 w 89281"/>
                    <a:gd name="connsiteY1" fmla="*/ 66548 h 66548"/>
                    <a:gd name="connsiteX2" fmla="*/ 20574 w 89281"/>
                    <a:gd name="connsiteY2" fmla="*/ 66548 h 66548"/>
                    <a:gd name="connsiteX3" fmla="*/ 89281 w 89281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81" h="66548">
                      <a:moveTo>
                        <a:pt x="68644" y="0"/>
                      </a:moveTo>
                      <a:lnTo>
                        <a:pt x="0" y="66548"/>
                      </a:lnTo>
                      <a:lnTo>
                        <a:pt x="20574" y="66548"/>
                      </a:lnTo>
                      <a:lnTo>
                        <a:pt x="89281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: Shape 42">
                  <a:extLst>
                    <a:ext uri="{FF2B5EF4-FFF2-40B4-BE49-F238E27FC236}">
                      <a16:creationId xmlns:a16="http://schemas.microsoft.com/office/drawing/2014/main" id="{94F34D7E-AFC0-C011-0ADD-3AA408076853}"/>
                    </a:ext>
                  </a:extLst>
                </p:cNvPr>
                <p:cNvSpPr/>
                <p:nvPr/>
              </p:nvSpPr>
              <p:spPr>
                <a:xfrm>
                  <a:off x="8522271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5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Freeform: Shape 43">
                  <a:extLst>
                    <a:ext uri="{FF2B5EF4-FFF2-40B4-BE49-F238E27FC236}">
                      <a16:creationId xmlns:a16="http://schemas.microsoft.com/office/drawing/2014/main" id="{97CFA9D2-5B30-81A7-4CFA-6A4D78309234}"/>
                    </a:ext>
                  </a:extLst>
                </p:cNvPr>
                <p:cNvSpPr/>
                <p:nvPr/>
              </p:nvSpPr>
              <p:spPr>
                <a:xfrm>
                  <a:off x="8693975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Freeform: Shape 44">
                  <a:extLst>
                    <a:ext uri="{FF2B5EF4-FFF2-40B4-BE49-F238E27FC236}">
                      <a16:creationId xmlns:a16="http://schemas.microsoft.com/office/drawing/2014/main" id="{0204690D-FBEE-1A8E-EBE9-C0B237BC9A63}"/>
                    </a:ext>
                  </a:extLst>
                </p:cNvPr>
                <p:cNvSpPr/>
                <p:nvPr/>
              </p:nvSpPr>
              <p:spPr>
                <a:xfrm>
                  <a:off x="8821610" y="508000"/>
                  <a:ext cx="6350" cy="6350"/>
                </a:xfrm>
                <a:custGeom>
                  <a:avLst/>
                  <a:gdLst>
                    <a:gd name="connsiteX0" fmla="*/ 0 w 6350"/>
                    <a:gd name="connsiteY0" fmla="*/ 0 h 6350"/>
                    <a:gd name="connsiteX1" fmla="*/ 0 w 6350"/>
                    <a:gd name="connsiteY1" fmla="*/ 0 h 6350"/>
                    <a:gd name="connsiteX2" fmla="*/ 0 w 6350"/>
                    <a:gd name="connsiteY2" fmla="*/ 0 h 6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50" h="635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Freeform: Shape 45">
                  <a:extLst>
                    <a:ext uri="{FF2B5EF4-FFF2-40B4-BE49-F238E27FC236}">
                      <a16:creationId xmlns:a16="http://schemas.microsoft.com/office/drawing/2014/main" id="{415AD0A4-A86D-AA1E-EAF9-EBBB77CA0A45}"/>
                    </a:ext>
                  </a:extLst>
                </p:cNvPr>
                <p:cNvSpPr/>
                <p:nvPr/>
              </p:nvSpPr>
              <p:spPr>
                <a:xfrm>
                  <a:off x="8564816" y="441451"/>
                  <a:ext cx="90868" cy="66548"/>
                </a:xfrm>
                <a:custGeom>
                  <a:avLst/>
                  <a:gdLst>
                    <a:gd name="connsiteX0" fmla="*/ 68707 w 90868"/>
                    <a:gd name="connsiteY0" fmla="*/ 0 h 66548"/>
                    <a:gd name="connsiteX1" fmla="*/ 0 w 90868"/>
                    <a:gd name="connsiteY1" fmla="*/ 66548 h 66548"/>
                    <a:gd name="connsiteX2" fmla="*/ 22161 w 90868"/>
                    <a:gd name="connsiteY2" fmla="*/ 66548 h 66548"/>
                    <a:gd name="connsiteX3" fmla="*/ 90868 w 90868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0868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2161" y="66548"/>
                      </a:lnTo>
                      <a:lnTo>
                        <a:pt x="90868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Freeform: Shape 46">
                  <a:extLst>
                    <a:ext uri="{FF2B5EF4-FFF2-40B4-BE49-F238E27FC236}">
                      <a16:creationId xmlns:a16="http://schemas.microsoft.com/office/drawing/2014/main" id="{E5E2E103-0560-AC7C-20C5-5F0D54CD7454}"/>
                    </a:ext>
                  </a:extLst>
                </p:cNvPr>
                <p:cNvSpPr/>
                <p:nvPr/>
              </p:nvSpPr>
              <p:spPr>
                <a:xfrm>
                  <a:off x="8651430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Freeform: Shape 47">
                  <a:extLst>
                    <a:ext uri="{FF2B5EF4-FFF2-40B4-BE49-F238E27FC236}">
                      <a16:creationId xmlns:a16="http://schemas.microsoft.com/office/drawing/2014/main" id="{33EA7ACD-6FE6-E987-77CF-095DE7EE9CB9}"/>
                    </a:ext>
                  </a:extLst>
                </p:cNvPr>
                <p:cNvSpPr/>
                <p:nvPr/>
              </p:nvSpPr>
              <p:spPr>
                <a:xfrm>
                  <a:off x="8608885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5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: Shape 48">
                  <a:extLst>
                    <a:ext uri="{FF2B5EF4-FFF2-40B4-BE49-F238E27FC236}">
                      <a16:creationId xmlns:a16="http://schemas.microsoft.com/office/drawing/2014/main" id="{5EB12E5F-E5A7-2BB7-167C-D0A5C9FD4C10}"/>
                    </a:ext>
                  </a:extLst>
                </p:cNvPr>
                <p:cNvSpPr/>
                <p:nvPr/>
              </p:nvSpPr>
              <p:spPr>
                <a:xfrm>
                  <a:off x="8096757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5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Freeform: Shape 49">
                  <a:extLst>
                    <a:ext uri="{FF2B5EF4-FFF2-40B4-BE49-F238E27FC236}">
                      <a16:creationId xmlns:a16="http://schemas.microsoft.com/office/drawing/2014/main" id="{EDA8E1DA-6DCC-E35E-D3A3-4CC5DE12D9E1}"/>
                    </a:ext>
                  </a:extLst>
                </p:cNvPr>
                <p:cNvSpPr/>
                <p:nvPr/>
              </p:nvSpPr>
              <p:spPr>
                <a:xfrm>
                  <a:off x="8011668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Freeform: Shape 50">
                  <a:extLst>
                    <a:ext uri="{FF2B5EF4-FFF2-40B4-BE49-F238E27FC236}">
                      <a16:creationId xmlns:a16="http://schemas.microsoft.com/office/drawing/2014/main" id="{67E6B24B-F417-45F5-5D1E-CA3D2C512B5F}"/>
                    </a:ext>
                  </a:extLst>
                </p:cNvPr>
                <p:cNvSpPr/>
                <p:nvPr/>
              </p:nvSpPr>
              <p:spPr>
                <a:xfrm>
                  <a:off x="8054213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Freeform: Shape 51">
                  <a:extLst>
                    <a:ext uri="{FF2B5EF4-FFF2-40B4-BE49-F238E27FC236}">
                      <a16:creationId xmlns:a16="http://schemas.microsoft.com/office/drawing/2014/main" id="{12FD27CA-4A89-4989-DB2D-2FEDB42890EA}"/>
                    </a:ext>
                  </a:extLst>
                </p:cNvPr>
                <p:cNvSpPr/>
                <p:nvPr/>
              </p:nvSpPr>
              <p:spPr>
                <a:xfrm>
                  <a:off x="7969122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5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Freeform: Shape 52">
                  <a:extLst>
                    <a:ext uri="{FF2B5EF4-FFF2-40B4-BE49-F238E27FC236}">
                      <a16:creationId xmlns:a16="http://schemas.microsoft.com/office/drawing/2014/main" id="{28D4E320-22BD-7815-1E7E-26CD79A126B0}"/>
                    </a:ext>
                  </a:extLst>
                </p:cNvPr>
                <p:cNvSpPr/>
                <p:nvPr/>
              </p:nvSpPr>
              <p:spPr>
                <a:xfrm>
                  <a:off x="7926578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BB0ED661-C915-240F-EB5F-5D42560C6EB4}"/>
                  </a:ext>
                </a:extLst>
              </p:cNvPr>
              <p:cNvGrpSpPr/>
              <p:nvPr userDrawn="1"/>
            </p:nvGrpSpPr>
            <p:grpSpPr>
              <a:xfrm rot="10800000" flipV="1">
                <a:off x="2780760" y="2715971"/>
                <a:ext cx="53143" cy="379249"/>
                <a:chOff x="5390750" y="3681616"/>
                <a:chExt cx="73151" cy="522033"/>
              </a:xfrm>
            </p:grpSpPr>
            <p:sp>
              <p:nvSpPr>
                <p:cNvPr id="116" name="Freeform: Shape 26">
                  <a:extLst>
                    <a:ext uri="{FF2B5EF4-FFF2-40B4-BE49-F238E27FC236}">
                      <a16:creationId xmlns:a16="http://schemas.microsoft.com/office/drawing/2014/main" id="{F2A908FD-DBDC-DE30-6138-C361167DA23A}"/>
                    </a:ext>
                  </a:extLst>
                </p:cNvPr>
                <p:cNvSpPr/>
                <p:nvPr/>
              </p:nvSpPr>
              <p:spPr>
                <a:xfrm rot="16200000" flipH="1">
                  <a:off x="5405100" y="3681616"/>
                  <a:ext cx="43688" cy="43687"/>
                </a:xfrm>
                <a:custGeom>
                  <a:avLst/>
                  <a:gdLst>
                    <a:gd name="connsiteX0" fmla="*/ 0 w 43688"/>
                    <a:gd name="connsiteY0" fmla="*/ 0 h 43687"/>
                    <a:gd name="connsiteX1" fmla="*/ 43688 w 43688"/>
                    <a:gd name="connsiteY1" fmla="*/ 0 h 43687"/>
                    <a:gd name="connsiteX2" fmla="*/ 43688 w 43688"/>
                    <a:gd name="connsiteY2" fmla="*/ 43688 h 43687"/>
                    <a:gd name="connsiteX3" fmla="*/ 0 w 43688"/>
                    <a:gd name="connsiteY3" fmla="*/ 43688 h 43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688" h="43687">
                      <a:moveTo>
                        <a:pt x="0" y="0"/>
                      </a:moveTo>
                      <a:lnTo>
                        <a:pt x="43688" y="0"/>
                      </a:lnTo>
                      <a:lnTo>
                        <a:pt x="43688" y="43688"/>
                      </a:lnTo>
                      <a:lnTo>
                        <a:pt x="0" y="43688"/>
                      </a:lnTo>
                      <a:close/>
                    </a:path>
                  </a:pathLst>
                </a:custGeom>
                <a:noFill/>
                <a:ln w="3175" cap="flat">
                  <a:solidFill>
                    <a:schemeClr val="bg1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Freeform: Shape 27">
                  <a:extLst>
                    <a:ext uri="{FF2B5EF4-FFF2-40B4-BE49-F238E27FC236}">
                      <a16:creationId xmlns:a16="http://schemas.microsoft.com/office/drawing/2014/main" id="{9D428F8E-E005-5B2C-B6AF-634801C90021}"/>
                    </a:ext>
                  </a:extLst>
                </p:cNvPr>
                <p:cNvSpPr/>
                <p:nvPr/>
              </p:nvSpPr>
              <p:spPr>
                <a:xfrm rot="16200000" flipH="1">
                  <a:off x="5426469" y="4081062"/>
                  <a:ext cx="4381" cy="41656"/>
                </a:xfrm>
                <a:custGeom>
                  <a:avLst/>
                  <a:gdLst>
                    <a:gd name="connsiteX0" fmla="*/ 0 w 4381"/>
                    <a:gd name="connsiteY0" fmla="*/ 0 h 41656"/>
                    <a:gd name="connsiteX1" fmla="*/ 4381 w 4381"/>
                    <a:gd name="connsiteY1" fmla="*/ 0 h 41656"/>
                    <a:gd name="connsiteX2" fmla="*/ 4381 w 4381"/>
                    <a:gd name="connsiteY2" fmla="*/ 41656 h 41656"/>
                    <a:gd name="connsiteX3" fmla="*/ 0 w 4381"/>
                    <a:gd name="connsiteY3" fmla="*/ 41656 h 41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1" h="41656">
                      <a:moveTo>
                        <a:pt x="0" y="0"/>
                      </a:moveTo>
                      <a:lnTo>
                        <a:pt x="4381" y="0"/>
                      </a:lnTo>
                      <a:lnTo>
                        <a:pt x="4381" y="41656"/>
                      </a:lnTo>
                      <a:lnTo>
                        <a:pt x="0" y="4165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Freeform: Shape 28">
                  <a:extLst>
                    <a:ext uri="{FF2B5EF4-FFF2-40B4-BE49-F238E27FC236}">
                      <a16:creationId xmlns:a16="http://schemas.microsoft.com/office/drawing/2014/main" id="{24E4794A-D0C6-B686-320C-1BF6F7445007}"/>
                    </a:ext>
                  </a:extLst>
                </p:cNvPr>
                <p:cNvSpPr/>
                <p:nvPr/>
              </p:nvSpPr>
              <p:spPr>
                <a:xfrm rot="16200000" flipH="1">
                  <a:off x="5426469" y="4021394"/>
                  <a:ext cx="4381" cy="41656"/>
                </a:xfrm>
                <a:custGeom>
                  <a:avLst/>
                  <a:gdLst>
                    <a:gd name="connsiteX0" fmla="*/ 0 w 4381"/>
                    <a:gd name="connsiteY0" fmla="*/ 0 h 41656"/>
                    <a:gd name="connsiteX1" fmla="*/ 4381 w 4381"/>
                    <a:gd name="connsiteY1" fmla="*/ 0 h 41656"/>
                    <a:gd name="connsiteX2" fmla="*/ 4381 w 4381"/>
                    <a:gd name="connsiteY2" fmla="*/ 41656 h 41656"/>
                    <a:gd name="connsiteX3" fmla="*/ 0 w 4381"/>
                    <a:gd name="connsiteY3" fmla="*/ 41656 h 41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1" h="41656">
                      <a:moveTo>
                        <a:pt x="0" y="0"/>
                      </a:moveTo>
                      <a:lnTo>
                        <a:pt x="4381" y="0"/>
                      </a:lnTo>
                      <a:lnTo>
                        <a:pt x="4381" y="41656"/>
                      </a:lnTo>
                      <a:lnTo>
                        <a:pt x="0" y="4165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Freeform: Shape 29">
                  <a:extLst>
                    <a:ext uri="{FF2B5EF4-FFF2-40B4-BE49-F238E27FC236}">
                      <a16:creationId xmlns:a16="http://schemas.microsoft.com/office/drawing/2014/main" id="{9D060069-172B-1499-B8FB-84B1F1393202}"/>
                    </a:ext>
                  </a:extLst>
                </p:cNvPr>
                <p:cNvSpPr/>
                <p:nvPr/>
              </p:nvSpPr>
              <p:spPr>
                <a:xfrm rot="16200000" flipH="1">
                  <a:off x="5426469" y="3902056"/>
                  <a:ext cx="4381" cy="41656"/>
                </a:xfrm>
                <a:custGeom>
                  <a:avLst/>
                  <a:gdLst>
                    <a:gd name="connsiteX0" fmla="*/ 0 w 4381"/>
                    <a:gd name="connsiteY0" fmla="*/ 0 h 41656"/>
                    <a:gd name="connsiteX1" fmla="*/ 4381 w 4381"/>
                    <a:gd name="connsiteY1" fmla="*/ 0 h 41656"/>
                    <a:gd name="connsiteX2" fmla="*/ 4381 w 4381"/>
                    <a:gd name="connsiteY2" fmla="*/ 41656 h 41656"/>
                    <a:gd name="connsiteX3" fmla="*/ 0 w 4381"/>
                    <a:gd name="connsiteY3" fmla="*/ 41656 h 41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1" h="41656">
                      <a:moveTo>
                        <a:pt x="0" y="0"/>
                      </a:moveTo>
                      <a:lnTo>
                        <a:pt x="4381" y="0"/>
                      </a:lnTo>
                      <a:lnTo>
                        <a:pt x="4381" y="41656"/>
                      </a:lnTo>
                      <a:lnTo>
                        <a:pt x="0" y="4165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Freeform: Shape 30">
                  <a:extLst>
                    <a:ext uri="{FF2B5EF4-FFF2-40B4-BE49-F238E27FC236}">
                      <a16:creationId xmlns:a16="http://schemas.microsoft.com/office/drawing/2014/main" id="{82973E27-469B-B1A3-56D1-6B5058C8BF21}"/>
                    </a:ext>
                  </a:extLst>
                </p:cNvPr>
                <p:cNvSpPr/>
                <p:nvPr/>
              </p:nvSpPr>
              <p:spPr>
                <a:xfrm rot="10800000" flipH="1">
                  <a:off x="5407069" y="4165549"/>
                  <a:ext cx="42418" cy="38100"/>
                </a:xfrm>
                <a:custGeom>
                  <a:avLst/>
                  <a:gdLst>
                    <a:gd name="connsiteX0" fmla="*/ 0 w 42418"/>
                    <a:gd name="connsiteY0" fmla="*/ 0 h 38100"/>
                    <a:gd name="connsiteX1" fmla="*/ 42418 w 42418"/>
                    <a:gd name="connsiteY1" fmla="*/ 0 h 38100"/>
                    <a:gd name="connsiteX2" fmla="*/ 42418 w 42418"/>
                    <a:gd name="connsiteY2" fmla="*/ 38100 h 38100"/>
                    <a:gd name="connsiteX3" fmla="*/ 0 w 42418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418" h="38100">
                      <a:moveTo>
                        <a:pt x="0" y="0"/>
                      </a:moveTo>
                      <a:lnTo>
                        <a:pt x="42418" y="0"/>
                      </a:lnTo>
                      <a:lnTo>
                        <a:pt x="42418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Freeform: Shape 31">
                  <a:extLst>
                    <a:ext uri="{FF2B5EF4-FFF2-40B4-BE49-F238E27FC236}">
                      <a16:creationId xmlns:a16="http://schemas.microsoft.com/office/drawing/2014/main" id="{63781CD7-25E9-699D-31E7-53E86DB07F18}"/>
                    </a:ext>
                  </a:extLst>
                </p:cNvPr>
                <p:cNvSpPr/>
                <p:nvPr/>
              </p:nvSpPr>
              <p:spPr>
                <a:xfrm rot="16200000" flipH="1">
                  <a:off x="5407387" y="3776295"/>
                  <a:ext cx="39878" cy="73151"/>
                </a:xfrm>
                <a:custGeom>
                  <a:avLst/>
                  <a:gdLst>
                    <a:gd name="connsiteX0" fmla="*/ 39878 w 39878"/>
                    <a:gd name="connsiteY0" fmla="*/ 38671 h 73151"/>
                    <a:gd name="connsiteX1" fmla="*/ 2413 w 39878"/>
                    <a:gd name="connsiteY1" fmla="*/ 73152 h 73151"/>
                    <a:gd name="connsiteX2" fmla="*/ 0 w 39878"/>
                    <a:gd name="connsiteY2" fmla="*/ 69913 h 73151"/>
                    <a:gd name="connsiteX3" fmla="*/ 36131 w 39878"/>
                    <a:gd name="connsiteY3" fmla="*/ 36576 h 73151"/>
                    <a:gd name="connsiteX4" fmla="*/ 0 w 39878"/>
                    <a:gd name="connsiteY4" fmla="*/ 3238 h 73151"/>
                    <a:gd name="connsiteX5" fmla="*/ 2413 w 39878"/>
                    <a:gd name="connsiteY5" fmla="*/ 0 h 73151"/>
                    <a:gd name="connsiteX6" fmla="*/ 39878 w 39878"/>
                    <a:gd name="connsiteY6" fmla="*/ 34481 h 73151"/>
                    <a:gd name="connsiteX7" fmla="*/ 39878 w 39878"/>
                    <a:gd name="connsiteY7" fmla="*/ 38671 h 73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878" h="73151">
                      <a:moveTo>
                        <a:pt x="39878" y="38671"/>
                      </a:moveTo>
                      <a:lnTo>
                        <a:pt x="2413" y="73152"/>
                      </a:lnTo>
                      <a:lnTo>
                        <a:pt x="0" y="69913"/>
                      </a:lnTo>
                      <a:lnTo>
                        <a:pt x="36131" y="36576"/>
                      </a:lnTo>
                      <a:lnTo>
                        <a:pt x="0" y="3238"/>
                      </a:lnTo>
                      <a:lnTo>
                        <a:pt x="2413" y="0"/>
                      </a:lnTo>
                      <a:lnTo>
                        <a:pt x="39878" y="34481"/>
                      </a:lnTo>
                      <a:lnTo>
                        <a:pt x="39878" y="38671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Freeform: Shape 32">
                  <a:extLst>
                    <a:ext uri="{FF2B5EF4-FFF2-40B4-BE49-F238E27FC236}">
                      <a16:creationId xmlns:a16="http://schemas.microsoft.com/office/drawing/2014/main" id="{BEC7D044-A64C-7B66-4AF6-07517897A307}"/>
                    </a:ext>
                  </a:extLst>
                </p:cNvPr>
                <p:cNvSpPr/>
                <p:nvPr/>
              </p:nvSpPr>
              <p:spPr>
                <a:xfrm rot="16200000" flipH="1">
                  <a:off x="5426469" y="3961725"/>
                  <a:ext cx="4381" cy="41656"/>
                </a:xfrm>
                <a:custGeom>
                  <a:avLst/>
                  <a:gdLst>
                    <a:gd name="connsiteX0" fmla="*/ 0 w 4381"/>
                    <a:gd name="connsiteY0" fmla="*/ 0 h 41656"/>
                    <a:gd name="connsiteX1" fmla="*/ 4381 w 4381"/>
                    <a:gd name="connsiteY1" fmla="*/ 0 h 41656"/>
                    <a:gd name="connsiteX2" fmla="*/ 4381 w 4381"/>
                    <a:gd name="connsiteY2" fmla="*/ 41656 h 41656"/>
                    <a:gd name="connsiteX3" fmla="*/ 0 w 4381"/>
                    <a:gd name="connsiteY3" fmla="*/ 41656 h 41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1" h="41656">
                      <a:moveTo>
                        <a:pt x="0" y="0"/>
                      </a:moveTo>
                      <a:lnTo>
                        <a:pt x="4381" y="0"/>
                      </a:lnTo>
                      <a:lnTo>
                        <a:pt x="4381" y="41656"/>
                      </a:lnTo>
                      <a:lnTo>
                        <a:pt x="0" y="4165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3" name="Freeform 13">
              <a:extLst>
                <a:ext uri="{FF2B5EF4-FFF2-40B4-BE49-F238E27FC236}">
                  <a16:creationId xmlns:a16="http://schemas.microsoft.com/office/drawing/2014/main" id="{CD699EAA-3C01-9591-3443-5192E7634C84}"/>
                </a:ext>
              </a:extLst>
            </p:cNvPr>
            <p:cNvSpPr/>
            <p:nvPr userDrawn="1"/>
          </p:nvSpPr>
          <p:spPr>
            <a:xfrm>
              <a:off x="862265" y="1612232"/>
              <a:ext cx="2224760" cy="4162926"/>
            </a:xfrm>
            <a:custGeom>
              <a:avLst/>
              <a:gdLst>
                <a:gd name="connsiteX0" fmla="*/ 0 w 2317531"/>
                <a:gd name="connsiteY0" fmla="*/ 0 h 4193627"/>
                <a:gd name="connsiteX1" fmla="*/ 1923393 w 2317531"/>
                <a:gd name="connsiteY1" fmla="*/ 0 h 4193627"/>
                <a:gd name="connsiteX2" fmla="*/ 2317531 w 2317531"/>
                <a:gd name="connsiteY2" fmla="*/ 394138 h 4193627"/>
                <a:gd name="connsiteX3" fmla="*/ 2317531 w 2317531"/>
                <a:gd name="connsiteY3" fmla="*/ 4193627 h 4193627"/>
                <a:gd name="connsiteX4" fmla="*/ 2104696 w 2317531"/>
                <a:gd name="connsiteY4" fmla="*/ 4193627 h 4193627"/>
                <a:gd name="connsiteX5" fmla="*/ 23648 w 2317531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302286 w 2302286"/>
                <a:gd name="connsiteY2" fmla="*/ 394138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287871 w 2302286"/>
                <a:gd name="connsiteY2" fmla="*/ 352451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287872 w 2302286"/>
                <a:gd name="connsiteY2" fmla="*/ 366347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280605 w 2302286"/>
                <a:gd name="connsiteY2" fmla="*/ 352452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280606 w 2302286"/>
                <a:gd name="connsiteY2" fmla="*/ 359400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898743 w 2302286"/>
                <a:gd name="connsiteY1" fmla="*/ 2259 h 4193627"/>
                <a:gd name="connsiteX2" fmla="*/ 2280606 w 2302286"/>
                <a:gd name="connsiteY2" fmla="*/ 359400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898743 w 2302286"/>
                <a:gd name="connsiteY1" fmla="*/ 2259 h 4193627"/>
                <a:gd name="connsiteX2" fmla="*/ 2271202 w 2302286"/>
                <a:gd name="connsiteY2" fmla="*/ 366178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71202 w 2302286"/>
                <a:gd name="connsiteY2" fmla="*/ 366178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74687 w 2302286"/>
                <a:gd name="connsiteY2" fmla="*/ 503634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291829"/>
                <a:gd name="connsiteY0" fmla="*/ 0 h 4193627"/>
                <a:gd name="connsiteX1" fmla="*/ 1954513 w 2291829"/>
                <a:gd name="connsiteY1" fmla="*/ 7757 h 4193627"/>
                <a:gd name="connsiteX2" fmla="*/ 2274687 w 2291829"/>
                <a:gd name="connsiteY2" fmla="*/ 503634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954513 w 2291829"/>
                <a:gd name="connsiteY1" fmla="*/ 7757 h 4193627"/>
                <a:gd name="connsiteX2" fmla="*/ 2274687 w 2291829"/>
                <a:gd name="connsiteY2" fmla="*/ 503634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2003311 w 2291829"/>
                <a:gd name="connsiteY1" fmla="*/ 7757 h 4193627"/>
                <a:gd name="connsiteX2" fmla="*/ 2274687 w 2291829"/>
                <a:gd name="connsiteY2" fmla="*/ 503634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2003311 w 2291829"/>
                <a:gd name="connsiteY1" fmla="*/ 7757 h 4193627"/>
                <a:gd name="connsiteX2" fmla="*/ 2271201 w 2291829"/>
                <a:gd name="connsiteY2" fmla="*/ 410164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2003311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9997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9997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9997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9997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8888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8888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8888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68239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38210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38210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38210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49471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7046 h 4200673"/>
                <a:gd name="connsiteX1" fmla="*/ 1856979 w 2291829"/>
                <a:gd name="connsiteY1" fmla="*/ 0 h 4200673"/>
                <a:gd name="connsiteX2" fmla="*/ 2271201 w 2291829"/>
                <a:gd name="connsiteY2" fmla="*/ 433705 h 4200673"/>
                <a:gd name="connsiteX3" fmla="*/ 2291829 w 2291829"/>
                <a:gd name="connsiteY3" fmla="*/ 4200673 h 4200673"/>
                <a:gd name="connsiteX4" fmla="*/ 2089451 w 2291829"/>
                <a:gd name="connsiteY4" fmla="*/ 4200673 h 4200673"/>
                <a:gd name="connsiteX5" fmla="*/ 8403 w 2291829"/>
                <a:gd name="connsiteY5" fmla="*/ 4200673 h 4200673"/>
                <a:gd name="connsiteX0" fmla="*/ 0 w 2291829"/>
                <a:gd name="connsiteY0" fmla="*/ 7046 h 4200673"/>
                <a:gd name="connsiteX1" fmla="*/ 1817330 w 2291829"/>
                <a:gd name="connsiteY1" fmla="*/ 0 h 4200673"/>
                <a:gd name="connsiteX2" fmla="*/ 2271201 w 2291829"/>
                <a:gd name="connsiteY2" fmla="*/ 433705 h 4200673"/>
                <a:gd name="connsiteX3" fmla="*/ 2291829 w 2291829"/>
                <a:gd name="connsiteY3" fmla="*/ 4200673 h 4200673"/>
                <a:gd name="connsiteX4" fmla="*/ 2089451 w 2291829"/>
                <a:gd name="connsiteY4" fmla="*/ 4200673 h 4200673"/>
                <a:gd name="connsiteX5" fmla="*/ 8403 w 2291829"/>
                <a:gd name="connsiteY5" fmla="*/ 4200673 h 4200673"/>
                <a:gd name="connsiteX0" fmla="*/ 0 w 2291829"/>
                <a:gd name="connsiteY0" fmla="*/ 7046 h 4200673"/>
                <a:gd name="connsiteX1" fmla="*/ 579941 w 2291829"/>
                <a:gd name="connsiteY1" fmla="*/ 8817 h 4200673"/>
                <a:gd name="connsiteX2" fmla="*/ 1817330 w 2291829"/>
                <a:gd name="connsiteY2" fmla="*/ 0 h 4200673"/>
                <a:gd name="connsiteX3" fmla="*/ 2271201 w 2291829"/>
                <a:gd name="connsiteY3" fmla="*/ 433705 h 4200673"/>
                <a:gd name="connsiteX4" fmla="*/ 2291829 w 2291829"/>
                <a:gd name="connsiteY4" fmla="*/ 4200673 h 4200673"/>
                <a:gd name="connsiteX5" fmla="*/ 2089451 w 2291829"/>
                <a:gd name="connsiteY5" fmla="*/ 4200673 h 4200673"/>
                <a:gd name="connsiteX6" fmla="*/ 8403 w 2291829"/>
                <a:gd name="connsiteY6" fmla="*/ 4200673 h 4200673"/>
                <a:gd name="connsiteX0" fmla="*/ 571538 w 2283426"/>
                <a:gd name="connsiteY0" fmla="*/ 8817 h 4200673"/>
                <a:gd name="connsiteX1" fmla="*/ 1808927 w 2283426"/>
                <a:gd name="connsiteY1" fmla="*/ 0 h 4200673"/>
                <a:gd name="connsiteX2" fmla="*/ 2262798 w 2283426"/>
                <a:gd name="connsiteY2" fmla="*/ 433705 h 4200673"/>
                <a:gd name="connsiteX3" fmla="*/ 2283426 w 2283426"/>
                <a:gd name="connsiteY3" fmla="*/ 4200673 h 4200673"/>
                <a:gd name="connsiteX4" fmla="*/ 2081048 w 2283426"/>
                <a:gd name="connsiteY4" fmla="*/ 4200673 h 4200673"/>
                <a:gd name="connsiteX5" fmla="*/ 0 w 2283426"/>
                <a:gd name="connsiteY5" fmla="*/ 4200673 h 4200673"/>
                <a:gd name="connsiteX0" fmla="*/ 571538 w 2283426"/>
                <a:gd name="connsiteY0" fmla="*/ 8817 h 4200673"/>
                <a:gd name="connsiteX1" fmla="*/ 1808927 w 2283426"/>
                <a:gd name="connsiteY1" fmla="*/ 0 h 4200673"/>
                <a:gd name="connsiteX2" fmla="*/ 2262798 w 2283426"/>
                <a:gd name="connsiteY2" fmla="*/ 433705 h 4200673"/>
                <a:gd name="connsiteX3" fmla="*/ 2283426 w 2283426"/>
                <a:gd name="connsiteY3" fmla="*/ 4200673 h 4200673"/>
                <a:gd name="connsiteX4" fmla="*/ 2081048 w 2283426"/>
                <a:gd name="connsiteY4" fmla="*/ 4200673 h 4200673"/>
                <a:gd name="connsiteX5" fmla="*/ 539006 w 2283426"/>
                <a:gd name="connsiteY5" fmla="*/ 4196286 h 4200673"/>
                <a:gd name="connsiteX6" fmla="*/ 0 w 2283426"/>
                <a:gd name="connsiteY6" fmla="*/ 4200673 h 4200673"/>
                <a:gd name="connsiteX0" fmla="*/ 32532 w 1744420"/>
                <a:gd name="connsiteY0" fmla="*/ 8817 h 4200673"/>
                <a:gd name="connsiteX1" fmla="*/ 1269921 w 1744420"/>
                <a:gd name="connsiteY1" fmla="*/ 0 h 4200673"/>
                <a:gd name="connsiteX2" fmla="*/ 1723792 w 1744420"/>
                <a:gd name="connsiteY2" fmla="*/ 433705 h 4200673"/>
                <a:gd name="connsiteX3" fmla="*/ 1744420 w 1744420"/>
                <a:gd name="connsiteY3" fmla="*/ 4200673 h 4200673"/>
                <a:gd name="connsiteX4" fmla="*/ 1542042 w 1744420"/>
                <a:gd name="connsiteY4" fmla="*/ 4200673 h 4200673"/>
                <a:gd name="connsiteX5" fmla="*/ 0 w 1744420"/>
                <a:gd name="connsiteY5" fmla="*/ 4196286 h 4200673"/>
                <a:gd name="connsiteX0" fmla="*/ 32532 w 1744420"/>
                <a:gd name="connsiteY0" fmla="*/ 8817 h 4200673"/>
                <a:gd name="connsiteX1" fmla="*/ 1269921 w 1744420"/>
                <a:gd name="connsiteY1" fmla="*/ 0 h 4200673"/>
                <a:gd name="connsiteX2" fmla="*/ 1723792 w 1744420"/>
                <a:gd name="connsiteY2" fmla="*/ 433705 h 4200673"/>
                <a:gd name="connsiteX3" fmla="*/ 1744420 w 1744420"/>
                <a:gd name="connsiteY3" fmla="*/ 4200673 h 4200673"/>
                <a:gd name="connsiteX4" fmla="*/ 1542042 w 1744420"/>
                <a:gd name="connsiteY4" fmla="*/ 4200673 h 4200673"/>
                <a:gd name="connsiteX5" fmla="*/ 23716 w 1744420"/>
                <a:gd name="connsiteY5" fmla="*/ 4199431 h 4200673"/>
                <a:gd name="connsiteX6" fmla="*/ 0 w 1744420"/>
                <a:gd name="connsiteY6" fmla="*/ 4196286 h 4200673"/>
                <a:gd name="connsiteX0" fmla="*/ 8816 w 1720704"/>
                <a:gd name="connsiteY0" fmla="*/ 8817 h 4200673"/>
                <a:gd name="connsiteX1" fmla="*/ 1246205 w 1720704"/>
                <a:gd name="connsiteY1" fmla="*/ 0 h 4200673"/>
                <a:gd name="connsiteX2" fmla="*/ 1700076 w 1720704"/>
                <a:gd name="connsiteY2" fmla="*/ 433705 h 4200673"/>
                <a:gd name="connsiteX3" fmla="*/ 1720704 w 1720704"/>
                <a:gd name="connsiteY3" fmla="*/ 4200673 h 4200673"/>
                <a:gd name="connsiteX4" fmla="*/ 1518326 w 1720704"/>
                <a:gd name="connsiteY4" fmla="*/ 4200673 h 4200673"/>
                <a:gd name="connsiteX5" fmla="*/ 0 w 1720704"/>
                <a:gd name="connsiteY5" fmla="*/ 4199431 h 4200673"/>
                <a:gd name="connsiteX0" fmla="*/ 102 w 1720704"/>
                <a:gd name="connsiteY0" fmla="*/ 0 h 4202853"/>
                <a:gd name="connsiteX1" fmla="*/ 1246205 w 1720704"/>
                <a:gd name="connsiteY1" fmla="*/ 2180 h 4202853"/>
                <a:gd name="connsiteX2" fmla="*/ 1700076 w 1720704"/>
                <a:gd name="connsiteY2" fmla="*/ 435885 h 4202853"/>
                <a:gd name="connsiteX3" fmla="*/ 1720704 w 1720704"/>
                <a:gd name="connsiteY3" fmla="*/ 4202853 h 4202853"/>
                <a:gd name="connsiteX4" fmla="*/ 1518326 w 1720704"/>
                <a:gd name="connsiteY4" fmla="*/ 4202853 h 4202853"/>
                <a:gd name="connsiteX5" fmla="*/ 0 w 1720704"/>
                <a:gd name="connsiteY5" fmla="*/ 4201611 h 4202853"/>
                <a:gd name="connsiteX0" fmla="*/ 102 w 1720704"/>
                <a:gd name="connsiteY0" fmla="*/ 0 h 4202853"/>
                <a:gd name="connsiteX1" fmla="*/ 212558 w 1720704"/>
                <a:gd name="connsiteY1" fmla="*/ 1544 h 4202853"/>
                <a:gd name="connsiteX2" fmla="*/ 1246205 w 1720704"/>
                <a:gd name="connsiteY2" fmla="*/ 2180 h 4202853"/>
                <a:gd name="connsiteX3" fmla="*/ 1700076 w 1720704"/>
                <a:gd name="connsiteY3" fmla="*/ 435885 h 4202853"/>
                <a:gd name="connsiteX4" fmla="*/ 1720704 w 1720704"/>
                <a:gd name="connsiteY4" fmla="*/ 4202853 h 4202853"/>
                <a:gd name="connsiteX5" fmla="*/ 1518326 w 1720704"/>
                <a:gd name="connsiteY5" fmla="*/ 4202853 h 4202853"/>
                <a:gd name="connsiteX6" fmla="*/ 0 w 1720704"/>
                <a:gd name="connsiteY6" fmla="*/ 4201611 h 4202853"/>
                <a:gd name="connsiteX0" fmla="*/ 212558 w 1720704"/>
                <a:gd name="connsiteY0" fmla="*/ 0 h 4201309"/>
                <a:gd name="connsiteX1" fmla="*/ 1246205 w 1720704"/>
                <a:gd name="connsiteY1" fmla="*/ 636 h 4201309"/>
                <a:gd name="connsiteX2" fmla="*/ 1700076 w 1720704"/>
                <a:gd name="connsiteY2" fmla="*/ 434341 h 4201309"/>
                <a:gd name="connsiteX3" fmla="*/ 1720704 w 1720704"/>
                <a:gd name="connsiteY3" fmla="*/ 4201309 h 4201309"/>
                <a:gd name="connsiteX4" fmla="*/ 1518326 w 1720704"/>
                <a:gd name="connsiteY4" fmla="*/ 4201309 h 4201309"/>
                <a:gd name="connsiteX5" fmla="*/ 0 w 1720704"/>
                <a:gd name="connsiteY5" fmla="*/ 4200067 h 4201309"/>
                <a:gd name="connsiteX0" fmla="*/ 212558 w 1720704"/>
                <a:gd name="connsiteY0" fmla="*/ 0 h 4205294"/>
                <a:gd name="connsiteX1" fmla="*/ 1246205 w 1720704"/>
                <a:gd name="connsiteY1" fmla="*/ 636 h 4205294"/>
                <a:gd name="connsiteX2" fmla="*/ 1700076 w 1720704"/>
                <a:gd name="connsiteY2" fmla="*/ 434341 h 4205294"/>
                <a:gd name="connsiteX3" fmla="*/ 1720704 w 1720704"/>
                <a:gd name="connsiteY3" fmla="*/ 4201309 h 4205294"/>
                <a:gd name="connsiteX4" fmla="*/ 1518326 w 1720704"/>
                <a:gd name="connsiteY4" fmla="*/ 4201309 h 4205294"/>
                <a:gd name="connsiteX5" fmla="*/ 217694 w 1720704"/>
                <a:gd name="connsiteY5" fmla="*/ 4205294 h 4205294"/>
                <a:gd name="connsiteX6" fmla="*/ 0 w 1720704"/>
                <a:gd name="connsiteY6" fmla="*/ 4200067 h 4205294"/>
                <a:gd name="connsiteX0" fmla="*/ 0 w 1508146"/>
                <a:gd name="connsiteY0" fmla="*/ 0 h 4205294"/>
                <a:gd name="connsiteX1" fmla="*/ 1033647 w 1508146"/>
                <a:gd name="connsiteY1" fmla="*/ 636 h 4205294"/>
                <a:gd name="connsiteX2" fmla="*/ 1487518 w 1508146"/>
                <a:gd name="connsiteY2" fmla="*/ 434341 h 4205294"/>
                <a:gd name="connsiteX3" fmla="*/ 1508146 w 1508146"/>
                <a:gd name="connsiteY3" fmla="*/ 4201309 h 4205294"/>
                <a:gd name="connsiteX4" fmla="*/ 1305768 w 1508146"/>
                <a:gd name="connsiteY4" fmla="*/ 4201309 h 4205294"/>
                <a:gd name="connsiteX5" fmla="*/ 5136 w 1508146"/>
                <a:gd name="connsiteY5" fmla="*/ 4205294 h 4205294"/>
                <a:gd name="connsiteX0" fmla="*/ 0 w 1508146"/>
                <a:gd name="connsiteY0" fmla="*/ 0 h 4205294"/>
                <a:gd name="connsiteX1" fmla="*/ 1033647 w 1508146"/>
                <a:gd name="connsiteY1" fmla="*/ 636 h 4205294"/>
                <a:gd name="connsiteX2" fmla="*/ 1487518 w 1508146"/>
                <a:gd name="connsiteY2" fmla="*/ 434341 h 4205294"/>
                <a:gd name="connsiteX3" fmla="*/ 1508146 w 1508146"/>
                <a:gd name="connsiteY3" fmla="*/ 4201309 h 4205294"/>
                <a:gd name="connsiteX4" fmla="*/ 1424134 w 1508146"/>
                <a:gd name="connsiteY4" fmla="*/ 4202255 h 4205294"/>
                <a:gd name="connsiteX5" fmla="*/ 1305768 w 1508146"/>
                <a:gd name="connsiteY5" fmla="*/ 4201309 h 4205294"/>
                <a:gd name="connsiteX6" fmla="*/ 5136 w 1508146"/>
                <a:gd name="connsiteY6" fmla="*/ 4205294 h 4205294"/>
                <a:gd name="connsiteX0" fmla="*/ 0 w 1509361"/>
                <a:gd name="connsiteY0" fmla="*/ 0 h 4205294"/>
                <a:gd name="connsiteX1" fmla="*/ 1033647 w 1509361"/>
                <a:gd name="connsiteY1" fmla="*/ 636 h 4205294"/>
                <a:gd name="connsiteX2" fmla="*/ 1487518 w 1509361"/>
                <a:gd name="connsiteY2" fmla="*/ 434341 h 4205294"/>
                <a:gd name="connsiteX3" fmla="*/ 1424134 w 1509361"/>
                <a:gd name="connsiteY3" fmla="*/ 4202255 h 4205294"/>
                <a:gd name="connsiteX4" fmla="*/ 1305768 w 1509361"/>
                <a:gd name="connsiteY4" fmla="*/ 4201309 h 4205294"/>
                <a:gd name="connsiteX5" fmla="*/ 5136 w 1509361"/>
                <a:gd name="connsiteY5" fmla="*/ 4205294 h 4205294"/>
                <a:gd name="connsiteX0" fmla="*/ 0 w 1509361"/>
                <a:gd name="connsiteY0" fmla="*/ 0 h 4205294"/>
                <a:gd name="connsiteX1" fmla="*/ 1033647 w 1509361"/>
                <a:gd name="connsiteY1" fmla="*/ 636 h 4205294"/>
                <a:gd name="connsiteX2" fmla="*/ 1422915 w 1509361"/>
                <a:gd name="connsiteY2" fmla="*/ 376572 h 4205294"/>
                <a:gd name="connsiteX3" fmla="*/ 1487518 w 1509361"/>
                <a:gd name="connsiteY3" fmla="*/ 434341 h 4205294"/>
                <a:gd name="connsiteX4" fmla="*/ 1424134 w 1509361"/>
                <a:gd name="connsiteY4" fmla="*/ 4202255 h 4205294"/>
                <a:gd name="connsiteX5" fmla="*/ 1305768 w 1509361"/>
                <a:gd name="connsiteY5" fmla="*/ 4201309 h 4205294"/>
                <a:gd name="connsiteX6" fmla="*/ 5136 w 1509361"/>
                <a:gd name="connsiteY6" fmla="*/ 4205294 h 4205294"/>
                <a:gd name="connsiteX0" fmla="*/ 0 w 1457094"/>
                <a:gd name="connsiteY0" fmla="*/ 50479 h 4255773"/>
                <a:gd name="connsiteX1" fmla="*/ 1033647 w 1457094"/>
                <a:gd name="connsiteY1" fmla="*/ 51115 h 4255773"/>
                <a:gd name="connsiteX2" fmla="*/ 1422915 w 1457094"/>
                <a:gd name="connsiteY2" fmla="*/ 427051 h 4255773"/>
                <a:gd name="connsiteX3" fmla="*/ 1424134 w 1457094"/>
                <a:gd name="connsiteY3" fmla="*/ 4252734 h 4255773"/>
                <a:gd name="connsiteX4" fmla="*/ 1305768 w 1457094"/>
                <a:gd name="connsiteY4" fmla="*/ 4251788 h 4255773"/>
                <a:gd name="connsiteX5" fmla="*/ 5136 w 1457094"/>
                <a:gd name="connsiteY5" fmla="*/ 4255773 h 4255773"/>
                <a:gd name="connsiteX0" fmla="*/ 0 w 1432100"/>
                <a:gd name="connsiteY0" fmla="*/ 50479 h 4255773"/>
                <a:gd name="connsiteX1" fmla="*/ 1033647 w 1432100"/>
                <a:gd name="connsiteY1" fmla="*/ 51115 h 4255773"/>
                <a:gd name="connsiteX2" fmla="*/ 1422915 w 1432100"/>
                <a:gd name="connsiteY2" fmla="*/ 427051 h 4255773"/>
                <a:gd name="connsiteX3" fmla="*/ 1424134 w 1432100"/>
                <a:gd name="connsiteY3" fmla="*/ 4252734 h 4255773"/>
                <a:gd name="connsiteX4" fmla="*/ 1305768 w 1432100"/>
                <a:gd name="connsiteY4" fmla="*/ 4251788 h 4255773"/>
                <a:gd name="connsiteX5" fmla="*/ 5136 w 1432100"/>
                <a:gd name="connsiteY5" fmla="*/ 4255773 h 4255773"/>
                <a:gd name="connsiteX0" fmla="*/ 0 w 1434720"/>
                <a:gd name="connsiteY0" fmla="*/ 50479 h 4255773"/>
                <a:gd name="connsiteX1" fmla="*/ 1033647 w 1434720"/>
                <a:gd name="connsiteY1" fmla="*/ 51115 h 4255773"/>
                <a:gd name="connsiteX2" fmla="*/ 1422915 w 1434720"/>
                <a:gd name="connsiteY2" fmla="*/ 427051 h 4255773"/>
                <a:gd name="connsiteX3" fmla="*/ 1424134 w 1434720"/>
                <a:gd name="connsiteY3" fmla="*/ 4252734 h 4255773"/>
                <a:gd name="connsiteX4" fmla="*/ 1305768 w 1434720"/>
                <a:gd name="connsiteY4" fmla="*/ 4251788 h 4255773"/>
                <a:gd name="connsiteX5" fmla="*/ 5136 w 1434720"/>
                <a:gd name="connsiteY5" fmla="*/ 4255773 h 4255773"/>
                <a:gd name="connsiteX0" fmla="*/ 0 w 1432860"/>
                <a:gd name="connsiteY0" fmla="*/ 50479 h 4255773"/>
                <a:gd name="connsiteX1" fmla="*/ 1033647 w 1432860"/>
                <a:gd name="connsiteY1" fmla="*/ 51115 h 4255773"/>
                <a:gd name="connsiteX2" fmla="*/ 1422915 w 1432860"/>
                <a:gd name="connsiteY2" fmla="*/ 427051 h 4255773"/>
                <a:gd name="connsiteX3" fmla="*/ 1424134 w 1432860"/>
                <a:gd name="connsiteY3" fmla="*/ 4252734 h 4255773"/>
                <a:gd name="connsiteX4" fmla="*/ 1305768 w 1432860"/>
                <a:gd name="connsiteY4" fmla="*/ 4251788 h 4255773"/>
                <a:gd name="connsiteX5" fmla="*/ 5136 w 1432860"/>
                <a:gd name="connsiteY5" fmla="*/ 4255773 h 4255773"/>
                <a:gd name="connsiteX0" fmla="*/ 0 w 1424727"/>
                <a:gd name="connsiteY0" fmla="*/ 50479 h 4255773"/>
                <a:gd name="connsiteX1" fmla="*/ 1033647 w 1424727"/>
                <a:gd name="connsiteY1" fmla="*/ 51115 h 4255773"/>
                <a:gd name="connsiteX2" fmla="*/ 1422915 w 1424727"/>
                <a:gd name="connsiteY2" fmla="*/ 427051 h 4255773"/>
                <a:gd name="connsiteX3" fmla="*/ 1424134 w 1424727"/>
                <a:gd name="connsiteY3" fmla="*/ 4252734 h 4255773"/>
                <a:gd name="connsiteX4" fmla="*/ 1305768 w 1424727"/>
                <a:gd name="connsiteY4" fmla="*/ 4251788 h 4255773"/>
                <a:gd name="connsiteX5" fmla="*/ 5136 w 1424727"/>
                <a:gd name="connsiteY5" fmla="*/ 4255773 h 4255773"/>
                <a:gd name="connsiteX0" fmla="*/ 0 w 1424727"/>
                <a:gd name="connsiteY0" fmla="*/ 0 h 4205294"/>
                <a:gd name="connsiteX1" fmla="*/ 1033647 w 1424727"/>
                <a:gd name="connsiteY1" fmla="*/ 636 h 4205294"/>
                <a:gd name="connsiteX2" fmla="*/ 1422915 w 1424727"/>
                <a:gd name="connsiteY2" fmla="*/ 376572 h 4205294"/>
                <a:gd name="connsiteX3" fmla="*/ 1424134 w 1424727"/>
                <a:gd name="connsiteY3" fmla="*/ 4202255 h 4205294"/>
                <a:gd name="connsiteX4" fmla="*/ 1305768 w 1424727"/>
                <a:gd name="connsiteY4" fmla="*/ 4201309 h 4205294"/>
                <a:gd name="connsiteX5" fmla="*/ 5136 w 1424727"/>
                <a:gd name="connsiteY5" fmla="*/ 4205294 h 4205294"/>
                <a:gd name="connsiteX0" fmla="*/ 0 w 1424727"/>
                <a:gd name="connsiteY0" fmla="*/ 0 h 4205294"/>
                <a:gd name="connsiteX1" fmla="*/ 1033647 w 1424727"/>
                <a:gd name="connsiteY1" fmla="*/ 636 h 4205294"/>
                <a:gd name="connsiteX2" fmla="*/ 1422915 w 1424727"/>
                <a:gd name="connsiteY2" fmla="*/ 376572 h 4205294"/>
                <a:gd name="connsiteX3" fmla="*/ 1424134 w 1424727"/>
                <a:gd name="connsiteY3" fmla="*/ 4202255 h 4205294"/>
                <a:gd name="connsiteX4" fmla="*/ 1305768 w 1424727"/>
                <a:gd name="connsiteY4" fmla="*/ 4201309 h 4205294"/>
                <a:gd name="connsiteX5" fmla="*/ 5136 w 1424727"/>
                <a:gd name="connsiteY5" fmla="*/ 4205294 h 420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4727" h="4205294">
                  <a:moveTo>
                    <a:pt x="0" y="0"/>
                  </a:moveTo>
                  <a:lnTo>
                    <a:pt x="1033647" y="636"/>
                  </a:lnTo>
                  <a:cubicBezTo>
                    <a:pt x="1263479" y="213500"/>
                    <a:pt x="1167521" y="115063"/>
                    <a:pt x="1422915" y="376572"/>
                  </a:cubicBezTo>
                  <a:cubicBezTo>
                    <a:pt x="1424558" y="1178834"/>
                    <a:pt x="1425359" y="3578270"/>
                    <a:pt x="1424134" y="4202255"/>
                  </a:cubicBezTo>
                  <a:lnTo>
                    <a:pt x="1305768" y="4201309"/>
                  </a:lnTo>
                  <a:lnTo>
                    <a:pt x="5136" y="4205294"/>
                  </a:lnTo>
                </a:path>
              </a:pathLst>
            </a:custGeom>
            <a:noFill/>
            <a:ln w="9525" cap="sq"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Tx/>
                <a:buNone/>
              </a:pPr>
              <a:endParaRPr lang="en-US" dirty="0"/>
            </a:p>
          </p:txBody>
        </p: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55192ECB-E6AA-F8DB-7050-CC847D62D0C0}"/>
              </a:ext>
            </a:extLst>
          </p:cNvPr>
          <p:cNvCxnSpPr>
            <a:cxnSpLocks/>
          </p:cNvCxnSpPr>
          <p:nvPr userDrawn="1"/>
        </p:nvCxnSpPr>
        <p:spPr>
          <a:xfrm>
            <a:off x="3746324" y="5585531"/>
            <a:ext cx="0" cy="181971"/>
          </a:xfrm>
          <a:prstGeom prst="line">
            <a:avLst/>
          </a:prstGeom>
          <a:ln w="9525" cap="sq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001C8DF9-2078-A365-F265-CBC52D98F078}"/>
              </a:ext>
            </a:extLst>
          </p:cNvPr>
          <p:cNvCxnSpPr>
            <a:cxnSpLocks/>
          </p:cNvCxnSpPr>
          <p:nvPr userDrawn="1"/>
        </p:nvCxnSpPr>
        <p:spPr>
          <a:xfrm>
            <a:off x="6607131" y="5585531"/>
            <a:ext cx="0" cy="181971"/>
          </a:xfrm>
          <a:prstGeom prst="line">
            <a:avLst/>
          </a:prstGeom>
          <a:ln w="9525" cap="sq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2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C923037-76E7-083B-E716-2F6599047A2E}"/>
              </a:ext>
            </a:extLst>
          </p:cNvPr>
          <p:cNvGrpSpPr/>
          <p:nvPr userDrawn="1"/>
        </p:nvGrpSpPr>
        <p:grpSpPr>
          <a:xfrm>
            <a:off x="862265" y="1612232"/>
            <a:ext cx="2338382" cy="4162926"/>
            <a:chOff x="862265" y="1612232"/>
            <a:chExt cx="2338382" cy="41629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3D9E96-6D04-CF58-DFC8-0D4B17367991}"/>
                </a:ext>
              </a:extLst>
            </p:cNvPr>
            <p:cNvGrpSpPr/>
            <p:nvPr userDrawn="1"/>
          </p:nvGrpSpPr>
          <p:grpSpPr>
            <a:xfrm>
              <a:off x="3147504" y="2061539"/>
              <a:ext cx="53143" cy="1085389"/>
              <a:chOff x="2780760" y="2009831"/>
              <a:chExt cx="53143" cy="1085389"/>
            </a:xfrm>
          </p:grpSpPr>
          <p:grpSp>
            <p:nvGrpSpPr>
              <p:cNvPr id="20" name="Graphic 42">
                <a:extLst>
                  <a:ext uri="{FF2B5EF4-FFF2-40B4-BE49-F238E27FC236}">
                    <a16:creationId xmlns:a16="http://schemas.microsoft.com/office/drawing/2014/main" id="{448CA28D-111D-776B-4D60-4AA669480874}"/>
                  </a:ext>
                </a:extLst>
              </p:cNvPr>
              <p:cNvGrpSpPr/>
              <p:nvPr userDrawn="1"/>
            </p:nvGrpSpPr>
            <p:grpSpPr>
              <a:xfrm rot="16200000" flipH="1" flipV="1">
                <a:off x="2482218" y="2310772"/>
                <a:ext cx="650227" cy="48346"/>
                <a:chOff x="7926578" y="441451"/>
                <a:chExt cx="895032" cy="66548"/>
              </a:xfrm>
              <a:solidFill>
                <a:srgbClr val="75BF43">
                  <a:alpha val="57000"/>
                </a:srgbClr>
              </a:solidFill>
            </p:grpSpPr>
            <p:sp>
              <p:nvSpPr>
                <p:cNvPr id="29" name="Freeform: Shape 33">
                  <a:extLst>
                    <a:ext uri="{FF2B5EF4-FFF2-40B4-BE49-F238E27FC236}">
                      <a16:creationId xmlns:a16="http://schemas.microsoft.com/office/drawing/2014/main" id="{CCDFAC58-5131-458F-C34F-2AD02EF5F148}"/>
                    </a:ext>
                  </a:extLst>
                </p:cNvPr>
                <p:cNvSpPr/>
                <p:nvPr/>
              </p:nvSpPr>
              <p:spPr>
                <a:xfrm>
                  <a:off x="8479726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: Shape 34">
                  <a:extLst>
                    <a:ext uri="{FF2B5EF4-FFF2-40B4-BE49-F238E27FC236}">
                      <a16:creationId xmlns:a16="http://schemas.microsoft.com/office/drawing/2014/main" id="{9D14880D-D2A2-1252-8285-166AB0A180B4}"/>
                    </a:ext>
                  </a:extLst>
                </p:cNvPr>
                <p:cNvSpPr/>
                <p:nvPr/>
              </p:nvSpPr>
              <p:spPr>
                <a:xfrm>
                  <a:off x="8437181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5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Freeform: Shape 35">
                  <a:extLst>
                    <a:ext uri="{FF2B5EF4-FFF2-40B4-BE49-F238E27FC236}">
                      <a16:creationId xmlns:a16="http://schemas.microsoft.com/office/drawing/2014/main" id="{10CE4AB4-B9E6-0361-60B1-916FF65D27D7}"/>
                    </a:ext>
                  </a:extLst>
                </p:cNvPr>
                <p:cNvSpPr/>
                <p:nvPr/>
              </p:nvSpPr>
              <p:spPr>
                <a:xfrm>
                  <a:off x="8394636" y="441451"/>
                  <a:ext cx="89281" cy="66548"/>
                </a:xfrm>
                <a:custGeom>
                  <a:avLst/>
                  <a:gdLst>
                    <a:gd name="connsiteX0" fmla="*/ 68707 w 89281"/>
                    <a:gd name="connsiteY0" fmla="*/ 0 h 66548"/>
                    <a:gd name="connsiteX1" fmla="*/ 0 w 89281"/>
                    <a:gd name="connsiteY1" fmla="*/ 66548 h 66548"/>
                    <a:gd name="connsiteX2" fmla="*/ 20574 w 89281"/>
                    <a:gd name="connsiteY2" fmla="*/ 66548 h 66548"/>
                    <a:gd name="connsiteX3" fmla="*/ 89281 w 89281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81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574" y="66548"/>
                      </a:lnTo>
                      <a:lnTo>
                        <a:pt x="89281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Freeform: Shape 36">
                  <a:extLst>
                    <a:ext uri="{FF2B5EF4-FFF2-40B4-BE49-F238E27FC236}">
                      <a16:creationId xmlns:a16="http://schemas.microsoft.com/office/drawing/2014/main" id="{168CF0C5-82AD-DD34-16E0-9AC69013478F}"/>
                    </a:ext>
                  </a:extLst>
                </p:cNvPr>
                <p:cNvSpPr/>
                <p:nvPr/>
              </p:nvSpPr>
              <p:spPr>
                <a:xfrm>
                  <a:off x="8352091" y="441451"/>
                  <a:ext cx="89280" cy="66548"/>
                </a:xfrm>
                <a:custGeom>
                  <a:avLst/>
                  <a:gdLst>
                    <a:gd name="connsiteX0" fmla="*/ 68707 w 89280"/>
                    <a:gd name="connsiteY0" fmla="*/ 0 h 66548"/>
                    <a:gd name="connsiteX1" fmla="*/ 0 w 89280"/>
                    <a:gd name="connsiteY1" fmla="*/ 66548 h 66548"/>
                    <a:gd name="connsiteX2" fmla="*/ 20574 w 89280"/>
                    <a:gd name="connsiteY2" fmla="*/ 66548 h 66548"/>
                    <a:gd name="connsiteX3" fmla="*/ 89281 w 89280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80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574" y="66548"/>
                      </a:lnTo>
                      <a:lnTo>
                        <a:pt x="89281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Freeform: Shape 37">
                  <a:extLst>
                    <a:ext uri="{FF2B5EF4-FFF2-40B4-BE49-F238E27FC236}">
                      <a16:creationId xmlns:a16="http://schemas.microsoft.com/office/drawing/2014/main" id="{8E44B1F8-921B-D664-8B00-8AD860F28B12}"/>
                    </a:ext>
                  </a:extLst>
                </p:cNvPr>
                <p:cNvSpPr/>
                <p:nvPr/>
              </p:nvSpPr>
              <p:spPr>
                <a:xfrm>
                  <a:off x="8139303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Freeform: Shape 38">
                  <a:extLst>
                    <a:ext uri="{FF2B5EF4-FFF2-40B4-BE49-F238E27FC236}">
                      <a16:creationId xmlns:a16="http://schemas.microsoft.com/office/drawing/2014/main" id="{112533DF-028F-6EB4-2AA5-DBB3F93DC2C0}"/>
                    </a:ext>
                  </a:extLst>
                </p:cNvPr>
                <p:cNvSpPr/>
                <p:nvPr/>
              </p:nvSpPr>
              <p:spPr>
                <a:xfrm>
                  <a:off x="8181847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5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Freeform: Shape 39">
                  <a:extLst>
                    <a:ext uri="{FF2B5EF4-FFF2-40B4-BE49-F238E27FC236}">
                      <a16:creationId xmlns:a16="http://schemas.microsoft.com/office/drawing/2014/main" id="{43A6496A-E328-135F-0E09-99BF9576552C}"/>
                    </a:ext>
                  </a:extLst>
                </p:cNvPr>
                <p:cNvSpPr/>
                <p:nvPr/>
              </p:nvSpPr>
              <p:spPr>
                <a:xfrm>
                  <a:off x="8267001" y="441451"/>
                  <a:ext cx="89280" cy="66548"/>
                </a:xfrm>
                <a:custGeom>
                  <a:avLst/>
                  <a:gdLst>
                    <a:gd name="connsiteX0" fmla="*/ 68643 w 89280"/>
                    <a:gd name="connsiteY0" fmla="*/ 0 h 66548"/>
                    <a:gd name="connsiteX1" fmla="*/ 0 w 89280"/>
                    <a:gd name="connsiteY1" fmla="*/ 66548 h 66548"/>
                    <a:gd name="connsiteX2" fmla="*/ 20574 w 89280"/>
                    <a:gd name="connsiteY2" fmla="*/ 66548 h 66548"/>
                    <a:gd name="connsiteX3" fmla="*/ 89281 w 89280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80" h="66548">
                      <a:moveTo>
                        <a:pt x="68643" y="0"/>
                      </a:moveTo>
                      <a:lnTo>
                        <a:pt x="0" y="66548"/>
                      </a:lnTo>
                      <a:lnTo>
                        <a:pt x="20574" y="66548"/>
                      </a:lnTo>
                      <a:lnTo>
                        <a:pt x="89281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Freeform: Shape 40">
                  <a:extLst>
                    <a:ext uri="{FF2B5EF4-FFF2-40B4-BE49-F238E27FC236}">
                      <a16:creationId xmlns:a16="http://schemas.microsoft.com/office/drawing/2014/main" id="{89FFCB27-549C-1C79-7611-A1A902ED2DDF}"/>
                    </a:ext>
                  </a:extLst>
                </p:cNvPr>
                <p:cNvSpPr/>
                <p:nvPr/>
              </p:nvSpPr>
              <p:spPr>
                <a:xfrm>
                  <a:off x="8224393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Freeform: Shape 41">
                  <a:extLst>
                    <a:ext uri="{FF2B5EF4-FFF2-40B4-BE49-F238E27FC236}">
                      <a16:creationId xmlns:a16="http://schemas.microsoft.com/office/drawing/2014/main" id="{F44A6B2F-325C-4285-F37B-9B8F94CF4B61}"/>
                    </a:ext>
                  </a:extLst>
                </p:cNvPr>
                <p:cNvSpPr/>
                <p:nvPr/>
              </p:nvSpPr>
              <p:spPr>
                <a:xfrm>
                  <a:off x="8309546" y="441451"/>
                  <a:ext cx="89281" cy="66548"/>
                </a:xfrm>
                <a:custGeom>
                  <a:avLst/>
                  <a:gdLst>
                    <a:gd name="connsiteX0" fmla="*/ 68644 w 89281"/>
                    <a:gd name="connsiteY0" fmla="*/ 0 h 66548"/>
                    <a:gd name="connsiteX1" fmla="*/ 0 w 89281"/>
                    <a:gd name="connsiteY1" fmla="*/ 66548 h 66548"/>
                    <a:gd name="connsiteX2" fmla="*/ 20574 w 89281"/>
                    <a:gd name="connsiteY2" fmla="*/ 66548 h 66548"/>
                    <a:gd name="connsiteX3" fmla="*/ 89281 w 89281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81" h="66548">
                      <a:moveTo>
                        <a:pt x="68644" y="0"/>
                      </a:moveTo>
                      <a:lnTo>
                        <a:pt x="0" y="66548"/>
                      </a:lnTo>
                      <a:lnTo>
                        <a:pt x="20574" y="66548"/>
                      </a:lnTo>
                      <a:lnTo>
                        <a:pt x="89281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Freeform: Shape 42">
                  <a:extLst>
                    <a:ext uri="{FF2B5EF4-FFF2-40B4-BE49-F238E27FC236}">
                      <a16:creationId xmlns:a16="http://schemas.microsoft.com/office/drawing/2014/main" id="{8C26B916-174F-F58B-B7AD-87560A6D8F33}"/>
                    </a:ext>
                  </a:extLst>
                </p:cNvPr>
                <p:cNvSpPr/>
                <p:nvPr/>
              </p:nvSpPr>
              <p:spPr>
                <a:xfrm>
                  <a:off x="8522271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5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Freeform: Shape 43">
                  <a:extLst>
                    <a:ext uri="{FF2B5EF4-FFF2-40B4-BE49-F238E27FC236}">
                      <a16:creationId xmlns:a16="http://schemas.microsoft.com/office/drawing/2014/main" id="{562E6E53-F7D4-00B0-F6BB-83A913E18E0D}"/>
                    </a:ext>
                  </a:extLst>
                </p:cNvPr>
                <p:cNvSpPr/>
                <p:nvPr/>
              </p:nvSpPr>
              <p:spPr>
                <a:xfrm>
                  <a:off x="8693975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Freeform: Shape 44">
                  <a:extLst>
                    <a:ext uri="{FF2B5EF4-FFF2-40B4-BE49-F238E27FC236}">
                      <a16:creationId xmlns:a16="http://schemas.microsoft.com/office/drawing/2014/main" id="{584334FA-79C4-9FA9-D9D0-AE61510BE103}"/>
                    </a:ext>
                  </a:extLst>
                </p:cNvPr>
                <p:cNvSpPr/>
                <p:nvPr/>
              </p:nvSpPr>
              <p:spPr>
                <a:xfrm>
                  <a:off x="8821610" y="508000"/>
                  <a:ext cx="6350" cy="6350"/>
                </a:xfrm>
                <a:custGeom>
                  <a:avLst/>
                  <a:gdLst>
                    <a:gd name="connsiteX0" fmla="*/ 0 w 6350"/>
                    <a:gd name="connsiteY0" fmla="*/ 0 h 6350"/>
                    <a:gd name="connsiteX1" fmla="*/ 0 w 6350"/>
                    <a:gd name="connsiteY1" fmla="*/ 0 h 6350"/>
                    <a:gd name="connsiteX2" fmla="*/ 0 w 6350"/>
                    <a:gd name="connsiteY2" fmla="*/ 0 h 6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50" h="635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Freeform: Shape 45">
                  <a:extLst>
                    <a:ext uri="{FF2B5EF4-FFF2-40B4-BE49-F238E27FC236}">
                      <a16:creationId xmlns:a16="http://schemas.microsoft.com/office/drawing/2014/main" id="{BBE1D073-993E-D6E5-EC3E-FC6CA8D9886B}"/>
                    </a:ext>
                  </a:extLst>
                </p:cNvPr>
                <p:cNvSpPr/>
                <p:nvPr/>
              </p:nvSpPr>
              <p:spPr>
                <a:xfrm>
                  <a:off x="8564816" y="441451"/>
                  <a:ext cx="90868" cy="66548"/>
                </a:xfrm>
                <a:custGeom>
                  <a:avLst/>
                  <a:gdLst>
                    <a:gd name="connsiteX0" fmla="*/ 68707 w 90868"/>
                    <a:gd name="connsiteY0" fmla="*/ 0 h 66548"/>
                    <a:gd name="connsiteX1" fmla="*/ 0 w 90868"/>
                    <a:gd name="connsiteY1" fmla="*/ 66548 h 66548"/>
                    <a:gd name="connsiteX2" fmla="*/ 22161 w 90868"/>
                    <a:gd name="connsiteY2" fmla="*/ 66548 h 66548"/>
                    <a:gd name="connsiteX3" fmla="*/ 90868 w 90868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0868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2161" y="66548"/>
                      </a:lnTo>
                      <a:lnTo>
                        <a:pt x="90868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Freeform: Shape 46">
                  <a:extLst>
                    <a:ext uri="{FF2B5EF4-FFF2-40B4-BE49-F238E27FC236}">
                      <a16:creationId xmlns:a16="http://schemas.microsoft.com/office/drawing/2014/main" id="{83F764FD-8E27-B379-9FAE-1D289E34A787}"/>
                    </a:ext>
                  </a:extLst>
                </p:cNvPr>
                <p:cNvSpPr/>
                <p:nvPr/>
              </p:nvSpPr>
              <p:spPr>
                <a:xfrm>
                  <a:off x="8651430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Freeform: Shape 47">
                  <a:extLst>
                    <a:ext uri="{FF2B5EF4-FFF2-40B4-BE49-F238E27FC236}">
                      <a16:creationId xmlns:a16="http://schemas.microsoft.com/office/drawing/2014/main" id="{F35E4914-347A-1977-0E33-6136EA18B88C}"/>
                    </a:ext>
                  </a:extLst>
                </p:cNvPr>
                <p:cNvSpPr/>
                <p:nvPr/>
              </p:nvSpPr>
              <p:spPr>
                <a:xfrm>
                  <a:off x="8608885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5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Freeform: Shape 48">
                  <a:extLst>
                    <a:ext uri="{FF2B5EF4-FFF2-40B4-BE49-F238E27FC236}">
                      <a16:creationId xmlns:a16="http://schemas.microsoft.com/office/drawing/2014/main" id="{F00340EA-3F31-5C24-7ABE-CB245856435A}"/>
                    </a:ext>
                  </a:extLst>
                </p:cNvPr>
                <p:cNvSpPr/>
                <p:nvPr/>
              </p:nvSpPr>
              <p:spPr>
                <a:xfrm>
                  <a:off x="8096757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5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reeform: Shape 49">
                  <a:extLst>
                    <a:ext uri="{FF2B5EF4-FFF2-40B4-BE49-F238E27FC236}">
                      <a16:creationId xmlns:a16="http://schemas.microsoft.com/office/drawing/2014/main" id="{EFFF877C-AB18-41CC-14F0-0D5FBC6FCCCD}"/>
                    </a:ext>
                  </a:extLst>
                </p:cNvPr>
                <p:cNvSpPr/>
                <p:nvPr/>
              </p:nvSpPr>
              <p:spPr>
                <a:xfrm>
                  <a:off x="8011668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Freeform: Shape 50">
                  <a:extLst>
                    <a:ext uri="{FF2B5EF4-FFF2-40B4-BE49-F238E27FC236}">
                      <a16:creationId xmlns:a16="http://schemas.microsoft.com/office/drawing/2014/main" id="{31915A05-629F-E346-2AB3-D63B2E064626}"/>
                    </a:ext>
                  </a:extLst>
                </p:cNvPr>
                <p:cNvSpPr/>
                <p:nvPr/>
              </p:nvSpPr>
              <p:spPr>
                <a:xfrm>
                  <a:off x="8054213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Freeform: Shape 51">
                  <a:extLst>
                    <a:ext uri="{FF2B5EF4-FFF2-40B4-BE49-F238E27FC236}">
                      <a16:creationId xmlns:a16="http://schemas.microsoft.com/office/drawing/2014/main" id="{D2FC5AD3-4D90-669E-B4FF-B8B811E21E2C}"/>
                    </a:ext>
                  </a:extLst>
                </p:cNvPr>
                <p:cNvSpPr/>
                <p:nvPr/>
              </p:nvSpPr>
              <p:spPr>
                <a:xfrm>
                  <a:off x="7969122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5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Freeform: Shape 52">
                  <a:extLst>
                    <a:ext uri="{FF2B5EF4-FFF2-40B4-BE49-F238E27FC236}">
                      <a16:creationId xmlns:a16="http://schemas.microsoft.com/office/drawing/2014/main" id="{BD2BEE39-4C0A-54D1-0FB4-CA9A4C4DB9D9}"/>
                    </a:ext>
                  </a:extLst>
                </p:cNvPr>
                <p:cNvSpPr/>
                <p:nvPr/>
              </p:nvSpPr>
              <p:spPr>
                <a:xfrm>
                  <a:off x="7926578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454AF3C-3A34-48A0-94CE-87992504E68E}"/>
                  </a:ext>
                </a:extLst>
              </p:cNvPr>
              <p:cNvGrpSpPr/>
              <p:nvPr userDrawn="1"/>
            </p:nvGrpSpPr>
            <p:grpSpPr>
              <a:xfrm rot="10800000" flipV="1">
                <a:off x="2780760" y="2715971"/>
                <a:ext cx="53143" cy="379249"/>
                <a:chOff x="5390750" y="3681616"/>
                <a:chExt cx="73151" cy="522033"/>
              </a:xfrm>
            </p:grpSpPr>
            <p:sp>
              <p:nvSpPr>
                <p:cNvPr id="22" name="Freeform: Shape 26">
                  <a:extLst>
                    <a:ext uri="{FF2B5EF4-FFF2-40B4-BE49-F238E27FC236}">
                      <a16:creationId xmlns:a16="http://schemas.microsoft.com/office/drawing/2014/main" id="{52B1A317-B762-C6F1-2116-0373123DDA35}"/>
                    </a:ext>
                  </a:extLst>
                </p:cNvPr>
                <p:cNvSpPr/>
                <p:nvPr/>
              </p:nvSpPr>
              <p:spPr>
                <a:xfrm rot="16200000" flipH="1">
                  <a:off x="5405100" y="3681616"/>
                  <a:ext cx="43688" cy="43687"/>
                </a:xfrm>
                <a:custGeom>
                  <a:avLst/>
                  <a:gdLst>
                    <a:gd name="connsiteX0" fmla="*/ 0 w 43688"/>
                    <a:gd name="connsiteY0" fmla="*/ 0 h 43687"/>
                    <a:gd name="connsiteX1" fmla="*/ 43688 w 43688"/>
                    <a:gd name="connsiteY1" fmla="*/ 0 h 43687"/>
                    <a:gd name="connsiteX2" fmla="*/ 43688 w 43688"/>
                    <a:gd name="connsiteY2" fmla="*/ 43688 h 43687"/>
                    <a:gd name="connsiteX3" fmla="*/ 0 w 43688"/>
                    <a:gd name="connsiteY3" fmla="*/ 43688 h 43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688" h="43687">
                      <a:moveTo>
                        <a:pt x="0" y="0"/>
                      </a:moveTo>
                      <a:lnTo>
                        <a:pt x="43688" y="0"/>
                      </a:lnTo>
                      <a:lnTo>
                        <a:pt x="43688" y="43688"/>
                      </a:lnTo>
                      <a:lnTo>
                        <a:pt x="0" y="43688"/>
                      </a:lnTo>
                      <a:close/>
                    </a:path>
                  </a:pathLst>
                </a:custGeom>
                <a:noFill/>
                <a:ln w="3175" cap="flat">
                  <a:solidFill>
                    <a:schemeClr val="bg1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Freeform: Shape 27">
                  <a:extLst>
                    <a:ext uri="{FF2B5EF4-FFF2-40B4-BE49-F238E27FC236}">
                      <a16:creationId xmlns:a16="http://schemas.microsoft.com/office/drawing/2014/main" id="{5E73A686-6F33-D02A-87E0-9D0F4850169D}"/>
                    </a:ext>
                  </a:extLst>
                </p:cNvPr>
                <p:cNvSpPr/>
                <p:nvPr/>
              </p:nvSpPr>
              <p:spPr>
                <a:xfrm rot="16200000" flipH="1">
                  <a:off x="5426469" y="4081062"/>
                  <a:ext cx="4381" cy="41656"/>
                </a:xfrm>
                <a:custGeom>
                  <a:avLst/>
                  <a:gdLst>
                    <a:gd name="connsiteX0" fmla="*/ 0 w 4381"/>
                    <a:gd name="connsiteY0" fmla="*/ 0 h 41656"/>
                    <a:gd name="connsiteX1" fmla="*/ 4381 w 4381"/>
                    <a:gd name="connsiteY1" fmla="*/ 0 h 41656"/>
                    <a:gd name="connsiteX2" fmla="*/ 4381 w 4381"/>
                    <a:gd name="connsiteY2" fmla="*/ 41656 h 41656"/>
                    <a:gd name="connsiteX3" fmla="*/ 0 w 4381"/>
                    <a:gd name="connsiteY3" fmla="*/ 41656 h 41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1" h="41656">
                      <a:moveTo>
                        <a:pt x="0" y="0"/>
                      </a:moveTo>
                      <a:lnTo>
                        <a:pt x="4381" y="0"/>
                      </a:lnTo>
                      <a:lnTo>
                        <a:pt x="4381" y="41656"/>
                      </a:lnTo>
                      <a:lnTo>
                        <a:pt x="0" y="4165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: Shape 28">
                  <a:extLst>
                    <a:ext uri="{FF2B5EF4-FFF2-40B4-BE49-F238E27FC236}">
                      <a16:creationId xmlns:a16="http://schemas.microsoft.com/office/drawing/2014/main" id="{875AD4CC-6314-C2CB-D780-BFC2C4AC09CA}"/>
                    </a:ext>
                  </a:extLst>
                </p:cNvPr>
                <p:cNvSpPr/>
                <p:nvPr/>
              </p:nvSpPr>
              <p:spPr>
                <a:xfrm rot="16200000" flipH="1">
                  <a:off x="5426469" y="4021394"/>
                  <a:ext cx="4381" cy="41656"/>
                </a:xfrm>
                <a:custGeom>
                  <a:avLst/>
                  <a:gdLst>
                    <a:gd name="connsiteX0" fmla="*/ 0 w 4381"/>
                    <a:gd name="connsiteY0" fmla="*/ 0 h 41656"/>
                    <a:gd name="connsiteX1" fmla="*/ 4381 w 4381"/>
                    <a:gd name="connsiteY1" fmla="*/ 0 h 41656"/>
                    <a:gd name="connsiteX2" fmla="*/ 4381 w 4381"/>
                    <a:gd name="connsiteY2" fmla="*/ 41656 h 41656"/>
                    <a:gd name="connsiteX3" fmla="*/ 0 w 4381"/>
                    <a:gd name="connsiteY3" fmla="*/ 41656 h 41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1" h="41656">
                      <a:moveTo>
                        <a:pt x="0" y="0"/>
                      </a:moveTo>
                      <a:lnTo>
                        <a:pt x="4381" y="0"/>
                      </a:lnTo>
                      <a:lnTo>
                        <a:pt x="4381" y="41656"/>
                      </a:lnTo>
                      <a:lnTo>
                        <a:pt x="0" y="4165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Freeform: Shape 29">
                  <a:extLst>
                    <a:ext uri="{FF2B5EF4-FFF2-40B4-BE49-F238E27FC236}">
                      <a16:creationId xmlns:a16="http://schemas.microsoft.com/office/drawing/2014/main" id="{679E0774-0140-F7FE-9E56-373FA1B30A83}"/>
                    </a:ext>
                  </a:extLst>
                </p:cNvPr>
                <p:cNvSpPr/>
                <p:nvPr/>
              </p:nvSpPr>
              <p:spPr>
                <a:xfrm rot="16200000" flipH="1">
                  <a:off x="5426469" y="3902056"/>
                  <a:ext cx="4381" cy="41656"/>
                </a:xfrm>
                <a:custGeom>
                  <a:avLst/>
                  <a:gdLst>
                    <a:gd name="connsiteX0" fmla="*/ 0 w 4381"/>
                    <a:gd name="connsiteY0" fmla="*/ 0 h 41656"/>
                    <a:gd name="connsiteX1" fmla="*/ 4381 w 4381"/>
                    <a:gd name="connsiteY1" fmla="*/ 0 h 41656"/>
                    <a:gd name="connsiteX2" fmla="*/ 4381 w 4381"/>
                    <a:gd name="connsiteY2" fmla="*/ 41656 h 41656"/>
                    <a:gd name="connsiteX3" fmla="*/ 0 w 4381"/>
                    <a:gd name="connsiteY3" fmla="*/ 41656 h 41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1" h="41656">
                      <a:moveTo>
                        <a:pt x="0" y="0"/>
                      </a:moveTo>
                      <a:lnTo>
                        <a:pt x="4381" y="0"/>
                      </a:lnTo>
                      <a:lnTo>
                        <a:pt x="4381" y="41656"/>
                      </a:lnTo>
                      <a:lnTo>
                        <a:pt x="0" y="4165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: Shape 30">
                  <a:extLst>
                    <a:ext uri="{FF2B5EF4-FFF2-40B4-BE49-F238E27FC236}">
                      <a16:creationId xmlns:a16="http://schemas.microsoft.com/office/drawing/2014/main" id="{378F7077-11BD-2255-56DF-CCF08D622BD7}"/>
                    </a:ext>
                  </a:extLst>
                </p:cNvPr>
                <p:cNvSpPr/>
                <p:nvPr/>
              </p:nvSpPr>
              <p:spPr>
                <a:xfrm rot="10800000" flipH="1">
                  <a:off x="5407069" y="4165549"/>
                  <a:ext cx="42418" cy="38100"/>
                </a:xfrm>
                <a:custGeom>
                  <a:avLst/>
                  <a:gdLst>
                    <a:gd name="connsiteX0" fmla="*/ 0 w 42418"/>
                    <a:gd name="connsiteY0" fmla="*/ 0 h 38100"/>
                    <a:gd name="connsiteX1" fmla="*/ 42418 w 42418"/>
                    <a:gd name="connsiteY1" fmla="*/ 0 h 38100"/>
                    <a:gd name="connsiteX2" fmla="*/ 42418 w 42418"/>
                    <a:gd name="connsiteY2" fmla="*/ 38100 h 38100"/>
                    <a:gd name="connsiteX3" fmla="*/ 0 w 42418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418" h="38100">
                      <a:moveTo>
                        <a:pt x="0" y="0"/>
                      </a:moveTo>
                      <a:lnTo>
                        <a:pt x="42418" y="0"/>
                      </a:lnTo>
                      <a:lnTo>
                        <a:pt x="42418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: Shape 31">
                  <a:extLst>
                    <a:ext uri="{FF2B5EF4-FFF2-40B4-BE49-F238E27FC236}">
                      <a16:creationId xmlns:a16="http://schemas.microsoft.com/office/drawing/2014/main" id="{CDF31240-81CC-B9E6-4DD4-F357E67983D8}"/>
                    </a:ext>
                  </a:extLst>
                </p:cNvPr>
                <p:cNvSpPr/>
                <p:nvPr/>
              </p:nvSpPr>
              <p:spPr>
                <a:xfrm rot="16200000" flipH="1">
                  <a:off x="5407387" y="3776295"/>
                  <a:ext cx="39878" cy="73151"/>
                </a:xfrm>
                <a:custGeom>
                  <a:avLst/>
                  <a:gdLst>
                    <a:gd name="connsiteX0" fmla="*/ 39878 w 39878"/>
                    <a:gd name="connsiteY0" fmla="*/ 38671 h 73151"/>
                    <a:gd name="connsiteX1" fmla="*/ 2413 w 39878"/>
                    <a:gd name="connsiteY1" fmla="*/ 73152 h 73151"/>
                    <a:gd name="connsiteX2" fmla="*/ 0 w 39878"/>
                    <a:gd name="connsiteY2" fmla="*/ 69913 h 73151"/>
                    <a:gd name="connsiteX3" fmla="*/ 36131 w 39878"/>
                    <a:gd name="connsiteY3" fmla="*/ 36576 h 73151"/>
                    <a:gd name="connsiteX4" fmla="*/ 0 w 39878"/>
                    <a:gd name="connsiteY4" fmla="*/ 3238 h 73151"/>
                    <a:gd name="connsiteX5" fmla="*/ 2413 w 39878"/>
                    <a:gd name="connsiteY5" fmla="*/ 0 h 73151"/>
                    <a:gd name="connsiteX6" fmla="*/ 39878 w 39878"/>
                    <a:gd name="connsiteY6" fmla="*/ 34481 h 73151"/>
                    <a:gd name="connsiteX7" fmla="*/ 39878 w 39878"/>
                    <a:gd name="connsiteY7" fmla="*/ 38671 h 73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878" h="73151">
                      <a:moveTo>
                        <a:pt x="39878" y="38671"/>
                      </a:moveTo>
                      <a:lnTo>
                        <a:pt x="2413" y="73152"/>
                      </a:lnTo>
                      <a:lnTo>
                        <a:pt x="0" y="69913"/>
                      </a:lnTo>
                      <a:lnTo>
                        <a:pt x="36131" y="36576"/>
                      </a:lnTo>
                      <a:lnTo>
                        <a:pt x="0" y="3238"/>
                      </a:lnTo>
                      <a:lnTo>
                        <a:pt x="2413" y="0"/>
                      </a:lnTo>
                      <a:lnTo>
                        <a:pt x="39878" y="34481"/>
                      </a:lnTo>
                      <a:lnTo>
                        <a:pt x="39878" y="38671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: Shape 32">
                  <a:extLst>
                    <a:ext uri="{FF2B5EF4-FFF2-40B4-BE49-F238E27FC236}">
                      <a16:creationId xmlns:a16="http://schemas.microsoft.com/office/drawing/2014/main" id="{46F2587C-0849-DF2A-CBBE-07EE294EA7FC}"/>
                    </a:ext>
                  </a:extLst>
                </p:cNvPr>
                <p:cNvSpPr/>
                <p:nvPr/>
              </p:nvSpPr>
              <p:spPr>
                <a:xfrm rot="16200000" flipH="1">
                  <a:off x="5426469" y="3961725"/>
                  <a:ext cx="4381" cy="41656"/>
                </a:xfrm>
                <a:custGeom>
                  <a:avLst/>
                  <a:gdLst>
                    <a:gd name="connsiteX0" fmla="*/ 0 w 4381"/>
                    <a:gd name="connsiteY0" fmla="*/ 0 h 41656"/>
                    <a:gd name="connsiteX1" fmla="*/ 4381 w 4381"/>
                    <a:gd name="connsiteY1" fmla="*/ 0 h 41656"/>
                    <a:gd name="connsiteX2" fmla="*/ 4381 w 4381"/>
                    <a:gd name="connsiteY2" fmla="*/ 41656 h 41656"/>
                    <a:gd name="connsiteX3" fmla="*/ 0 w 4381"/>
                    <a:gd name="connsiteY3" fmla="*/ 41656 h 41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1" h="41656">
                      <a:moveTo>
                        <a:pt x="0" y="0"/>
                      </a:moveTo>
                      <a:lnTo>
                        <a:pt x="4381" y="0"/>
                      </a:lnTo>
                      <a:lnTo>
                        <a:pt x="4381" y="41656"/>
                      </a:lnTo>
                      <a:lnTo>
                        <a:pt x="0" y="4165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980AD73-00B3-9D84-22DF-391143F54AE0}"/>
                </a:ext>
              </a:extLst>
            </p:cNvPr>
            <p:cNvSpPr/>
            <p:nvPr userDrawn="1"/>
          </p:nvSpPr>
          <p:spPr>
            <a:xfrm>
              <a:off x="862265" y="1612232"/>
              <a:ext cx="2224760" cy="4162926"/>
            </a:xfrm>
            <a:custGeom>
              <a:avLst/>
              <a:gdLst>
                <a:gd name="connsiteX0" fmla="*/ 0 w 2317531"/>
                <a:gd name="connsiteY0" fmla="*/ 0 h 4193627"/>
                <a:gd name="connsiteX1" fmla="*/ 1923393 w 2317531"/>
                <a:gd name="connsiteY1" fmla="*/ 0 h 4193627"/>
                <a:gd name="connsiteX2" fmla="*/ 2317531 w 2317531"/>
                <a:gd name="connsiteY2" fmla="*/ 394138 h 4193627"/>
                <a:gd name="connsiteX3" fmla="*/ 2317531 w 2317531"/>
                <a:gd name="connsiteY3" fmla="*/ 4193627 h 4193627"/>
                <a:gd name="connsiteX4" fmla="*/ 2104696 w 2317531"/>
                <a:gd name="connsiteY4" fmla="*/ 4193627 h 4193627"/>
                <a:gd name="connsiteX5" fmla="*/ 23648 w 2317531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302286 w 2302286"/>
                <a:gd name="connsiteY2" fmla="*/ 394138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287871 w 2302286"/>
                <a:gd name="connsiteY2" fmla="*/ 352451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287872 w 2302286"/>
                <a:gd name="connsiteY2" fmla="*/ 366347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280605 w 2302286"/>
                <a:gd name="connsiteY2" fmla="*/ 352452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280606 w 2302286"/>
                <a:gd name="connsiteY2" fmla="*/ 359400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898743 w 2302286"/>
                <a:gd name="connsiteY1" fmla="*/ 2259 h 4193627"/>
                <a:gd name="connsiteX2" fmla="*/ 2280606 w 2302286"/>
                <a:gd name="connsiteY2" fmla="*/ 359400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898743 w 2302286"/>
                <a:gd name="connsiteY1" fmla="*/ 2259 h 4193627"/>
                <a:gd name="connsiteX2" fmla="*/ 2271202 w 2302286"/>
                <a:gd name="connsiteY2" fmla="*/ 366178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71202 w 2302286"/>
                <a:gd name="connsiteY2" fmla="*/ 366178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74687 w 2302286"/>
                <a:gd name="connsiteY2" fmla="*/ 503634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291829"/>
                <a:gd name="connsiteY0" fmla="*/ 0 h 4193627"/>
                <a:gd name="connsiteX1" fmla="*/ 1954513 w 2291829"/>
                <a:gd name="connsiteY1" fmla="*/ 7757 h 4193627"/>
                <a:gd name="connsiteX2" fmla="*/ 2274687 w 2291829"/>
                <a:gd name="connsiteY2" fmla="*/ 503634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954513 w 2291829"/>
                <a:gd name="connsiteY1" fmla="*/ 7757 h 4193627"/>
                <a:gd name="connsiteX2" fmla="*/ 2274687 w 2291829"/>
                <a:gd name="connsiteY2" fmla="*/ 503634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2003311 w 2291829"/>
                <a:gd name="connsiteY1" fmla="*/ 7757 h 4193627"/>
                <a:gd name="connsiteX2" fmla="*/ 2274687 w 2291829"/>
                <a:gd name="connsiteY2" fmla="*/ 503634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2003311 w 2291829"/>
                <a:gd name="connsiteY1" fmla="*/ 7757 h 4193627"/>
                <a:gd name="connsiteX2" fmla="*/ 2271201 w 2291829"/>
                <a:gd name="connsiteY2" fmla="*/ 410164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2003311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9997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9997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9997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9997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8888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8888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8888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68239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38210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38210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38210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49471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7046 h 4200673"/>
                <a:gd name="connsiteX1" fmla="*/ 1856979 w 2291829"/>
                <a:gd name="connsiteY1" fmla="*/ 0 h 4200673"/>
                <a:gd name="connsiteX2" fmla="*/ 2271201 w 2291829"/>
                <a:gd name="connsiteY2" fmla="*/ 433705 h 4200673"/>
                <a:gd name="connsiteX3" fmla="*/ 2291829 w 2291829"/>
                <a:gd name="connsiteY3" fmla="*/ 4200673 h 4200673"/>
                <a:gd name="connsiteX4" fmla="*/ 2089451 w 2291829"/>
                <a:gd name="connsiteY4" fmla="*/ 4200673 h 4200673"/>
                <a:gd name="connsiteX5" fmla="*/ 8403 w 2291829"/>
                <a:gd name="connsiteY5" fmla="*/ 4200673 h 4200673"/>
                <a:gd name="connsiteX0" fmla="*/ 0 w 2291829"/>
                <a:gd name="connsiteY0" fmla="*/ 7046 h 4200673"/>
                <a:gd name="connsiteX1" fmla="*/ 1817330 w 2291829"/>
                <a:gd name="connsiteY1" fmla="*/ 0 h 4200673"/>
                <a:gd name="connsiteX2" fmla="*/ 2271201 w 2291829"/>
                <a:gd name="connsiteY2" fmla="*/ 433705 h 4200673"/>
                <a:gd name="connsiteX3" fmla="*/ 2291829 w 2291829"/>
                <a:gd name="connsiteY3" fmla="*/ 4200673 h 4200673"/>
                <a:gd name="connsiteX4" fmla="*/ 2089451 w 2291829"/>
                <a:gd name="connsiteY4" fmla="*/ 4200673 h 4200673"/>
                <a:gd name="connsiteX5" fmla="*/ 8403 w 2291829"/>
                <a:gd name="connsiteY5" fmla="*/ 4200673 h 4200673"/>
                <a:gd name="connsiteX0" fmla="*/ 0 w 2291829"/>
                <a:gd name="connsiteY0" fmla="*/ 7046 h 4200673"/>
                <a:gd name="connsiteX1" fmla="*/ 579941 w 2291829"/>
                <a:gd name="connsiteY1" fmla="*/ 8817 h 4200673"/>
                <a:gd name="connsiteX2" fmla="*/ 1817330 w 2291829"/>
                <a:gd name="connsiteY2" fmla="*/ 0 h 4200673"/>
                <a:gd name="connsiteX3" fmla="*/ 2271201 w 2291829"/>
                <a:gd name="connsiteY3" fmla="*/ 433705 h 4200673"/>
                <a:gd name="connsiteX4" fmla="*/ 2291829 w 2291829"/>
                <a:gd name="connsiteY4" fmla="*/ 4200673 h 4200673"/>
                <a:gd name="connsiteX5" fmla="*/ 2089451 w 2291829"/>
                <a:gd name="connsiteY5" fmla="*/ 4200673 h 4200673"/>
                <a:gd name="connsiteX6" fmla="*/ 8403 w 2291829"/>
                <a:gd name="connsiteY6" fmla="*/ 4200673 h 4200673"/>
                <a:gd name="connsiteX0" fmla="*/ 571538 w 2283426"/>
                <a:gd name="connsiteY0" fmla="*/ 8817 h 4200673"/>
                <a:gd name="connsiteX1" fmla="*/ 1808927 w 2283426"/>
                <a:gd name="connsiteY1" fmla="*/ 0 h 4200673"/>
                <a:gd name="connsiteX2" fmla="*/ 2262798 w 2283426"/>
                <a:gd name="connsiteY2" fmla="*/ 433705 h 4200673"/>
                <a:gd name="connsiteX3" fmla="*/ 2283426 w 2283426"/>
                <a:gd name="connsiteY3" fmla="*/ 4200673 h 4200673"/>
                <a:gd name="connsiteX4" fmla="*/ 2081048 w 2283426"/>
                <a:gd name="connsiteY4" fmla="*/ 4200673 h 4200673"/>
                <a:gd name="connsiteX5" fmla="*/ 0 w 2283426"/>
                <a:gd name="connsiteY5" fmla="*/ 4200673 h 4200673"/>
                <a:gd name="connsiteX0" fmla="*/ 571538 w 2283426"/>
                <a:gd name="connsiteY0" fmla="*/ 8817 h 4200673"/>
                <a:gd name="connsiteX1" fmla="*/ 1808927 w 2283426"/>
                <a:gd name="connsiteY1" fmla="*/ 0 h 4200673"/>
                <a:gd name="connsiteX2" fmla="*/ 2262798 w 2283426"/>
                <a:gd name="connsiteY2" fmla="*/ 433705 h 4200673"/>
                <a:gd name="connsiteX3" fmla="*/ 2283426 w 2283426"/>
                <a:gd name="connsiteY3" fmla="*/ 4200673 h 4200673"/>
                <a:gd name="connsiteX4" fmla="*/ 2081048 w 2283426"/>
                <a:gd name="connsiteY4" fmla="*/ 4200673 h 4200673"/>
                <a:gd name="connsiteX5" fmla="*/ 539006 w 2283426"/>
                <a:gd name="connsiteY5" fmla="*/ 4196286 h 4200673"/>
                <a:gd name="connsiteX6" fmla="*/ 0 w 2283426"/>
                <a:gd name="connsiteY6" fmla="*/ 4200673 h 4200673"/>
                <a:gd name="connsiteX0" fmla="*/ 32532 w 1744420"/>
                <a:gd name="connsiteY0" fmla="*/ 8817 h 4200673"/>
                <a:gd name="connsiteX1" fmla="*/ 1269921 w 1744420"/>
                <a:gd name="connsiteY1" fmla="*/ 0 h 4200673"/>
                <a:gd name="connsiteX2" fmla="*/ 1723792 w 1744420"/>
                <a:gd name="connsiteY2" fmla="*/ 433705 h 4200673"/>
                <a:gd name="connsiteX3" fmla="*/ 1744420 w 1744420"/>
                <a:gd name="connsiteY3" fmla="*/ 4200673 h 4200673"/>
                <a:gd name="connsiteX4" fmla="*/ 1542042 w 1744420"/>
                <a:gd name="connsiteY4" fmla="*/ 4200673 h 4200673"/>
                <a:gd name="connsiteX5" fmla="*/ 0 w 1744420"/>
                <a:gd name="connsiteY5" fmla="*/ 4196286 h 4200673"/>
                <a:gd name="connsiteX0" fmla="*/ 32532 w 1744420"/>
                <a:gd name="connsiteY0" fmla="*/ 8817 h 4200673"/>
                <a:gd name="connsiteX1" fmla="*/ 1269921 w 1744420"/>
                <a:gd name="connsiteY1" fmla="*/ 0 h 4200673"/>
                <a:gd name="connsiteX2" fmla="*/ 1723792 w 1744420"/>
                <a:gd name="connsiteY2" fmla="*/ 433705 h 4200673"/>
                <a:gd name="connsiteX3" fmla="*/ 1744420 w 1744420"/>
                <a:gd name="connsiteY3" fmla="*/ 4200673 h 4200673"/>
                <a:gd name="connsiteX4" fmla="*/ 1542042 w 1744420"/>
                <a:gd name="connsiteY4" fmla="*/ 4200673 h 4200673"/>
                <a:gd name="connsiteX5" fmla="*/ 23716 w 1744420"/>
                <a:gd name="connsiteY5" fmla="*/ 4199431 h 4200673"/>
                <a:gd name="connsiteX6" fmla="*/ 0 w 1744420"/>
                <a:gd name="connsiteY6" fmla="*/ 4196286 h 4200673"/>
                <a:gd name="connsiteX0" fmla="*/ 8816 w 1720704"/>
                <a:gd name="connsiteY0" fmla="*/ 8817 h 4200673"/>
                <a:gd name="connsiteX1" fmla="*/ 1246205 w 1720704"/>
                <a:gd name="connsiteY1" fmla="*/ 0 h 4200673"/>
                <a:gd name="connsiteX2" fmla="*/ 1700076 w 1720704"/>
                <a:gd name="connsiteY2" fmla="*/ 433705 h 4200673"/>
                <a:gd name="connsiteX3" fmla="*/ 1720704 w 1720704"/>
                <a:gd name="connsiteY3" fmla="*/ 4200673 h 4200673"/>
                <a:gd name="connsiteX4" fmla="*/ 1518326 w 1720704"/>
                <a:gd name="connsiteY4" fmla="*/ 4200673 h 4200673"/>
                <a:gd name="connsiteX5" fmla="*/ 0 w 1720704"/>
                <a:gd name="connsiteY5" fmla="*/ 4199431 h 4200673"/>
                <a:gd name="connsiteX0" fmla="*/ 102 w 1720704"/>
                <a:gd name="connsiteY0" fmla="*/ 0 h 4202853"/>
                <a:gd name="connsiteX1" fmla="*/ 1246205 w 1720704"/>
                <a:gd name="connsiteY1" fmla="*/ 2180 h 4202853"/>
                <a:gd name="connsiteX2" fmla="*/ 1700076 w 1720704"/>
                <a:gd name="connsiteY2" fmla="*/ 435885 h 4202853"/>
                <a:gd name="connsiteX3" fmla="*/ 1720704 w 1720704"/>
                <a:gd name="connsiteY3" fmla="*/ 4202853 h 4202853"/>
                <a:gd name="connsiteX4" fmla="*/ 1518326 w 1720704"/>
                <a:gd name="connsiteY4" fmla="*/ 4202853 h 4202853"/>
                <a:gd name="connsiteX5" fmla="*/ 0 w 1720704"/>
                <a:gd name="connsiteY5" fmla="*/ 4201611 h 4202853"/>
                <a:gd name="connsiteX0" fmla="*/ 102 w 1720704"/>
                <a:gd name="connsiteY0" fmla="*/ 0 h 4202853"/>
                <a:gd name="connsiteX1" fmla="*/ 212558 w 1720704"/>
                <a:gd name="connsiteY1" fmla="*/ 1544 h 4202853"/>
                <a:gd name="connsiteX2" fmla="*/ 1246205 w 1720704"/>
                <a:gd name="connsiteY2" fmla="*/ 2180 h 4202853"/>
                <a:gd name="connsiteX3" fmla="*/ 1700076 w 1720704"/>
                <a:gd name="connsiteY3" fmla="*/ 435885 h 4202853"/>
                <a:gd name="connsiteX4" fmla="*/ 1720704 w 1720704"/>
                <a:gd name="connsiteY4" fmla="*/ 4202853 h 4202853"/>
                <a:gd name="connsiteX5" fmla="*/ 1518326 w 1720704"/>
                <a:gd name="connsiteY5" fmla="*/ 4202853 h 4202853"/>
                <a:gd name="connsiteX6" fmla="*/ 0 w 1720704"/>
                <a:gd name="connsiteY6" fmla="*/ 4201611 h 4202853"/>
                <a:gd name="connsiteX0" fmla="*/ 212558 w 1720704"/>
                <a:gd name="connsiteY0" fmla="*/ 0 h 4201309"/>
                <a:gd name="connsiteX1" fmla="*/ 1246205 w 1720704"/>
                <a:gd name="connsiteY1" fmla="*/ 636 h 4201309"/>
                <a:gd name="connsiteX2" fmla="*/ 1700076 w 1720704"/>
                <a:gd name="connsiteY2" fmla="*/ 434341 h 4201309"/>
                <a:gd name="connsiteX3" fmla="*/ 1720704 w 1720704"/>
                <a:gd name="connsiteY3" fmla="*/ 4201309 h 4201309"/>
                <a:gd name="connsiteX4" fmla="*/ 1518326 w 1720704"/>
                <a:gd name="connsiteY4" fmla="*/ 4201309 h 4201309"/>
                <a:gd name="connsiteX5" fmla="*/ 0 w 1720704"/>
                <a:gd name="connsiteY5" fmla="*/ 4200067 h 4201309"/>
                <a:gd name="connsiteX0" fmla="*/ 212558 w 1720704"/>
                <a:gd name="connsiteY0" fmla="*/ 0 h 4205294"/>
                <a:gd name="connsiteX1" fmla="*/ 1246205 w 1720704"/>
                <a:gd name="connsiteY1" fmla="*/ 636 h 4205294"/>
                <a:gd name="connsiteX2" fmla="*/ 1700076 w 1720704"/>
                <a:gd name="connsiteY2" fmla="*/ 434341 h 4205294"/>
                <a:gd name="connsiteX3" fmla="*/ 1720704 w 1720704"/>
                <a:gd name="connsiteY3" fmla="*/ 4201309 h 4205294"/>
                <a:gd name="connsiteX4" fmla="*/ 1518326 w 1720704"/>
                <a:gd name="connsiteY4" fmla="*/ 4201309 h 4205294"/>
                <a:gd name="connsiteX5" fmla="*/ 217694 w 1720704"/>
                <a:gd name="connsiteY5" fmla="*/ 4205294 h 4205294"/>
                <a:gd name="connsiteX6" fmla="*/ 0 w 1720704"/>
                <a:gd name="connsiteY6" fmla="*/ 4200067 h 4205294"/>
                <a:gd name="connsiteX0" fmla="*/ 0 w 1508146"/>
                <a:gd name="connsiteY0" fmla="*/ 0 h 4205294"/>
                <a:gd name="connsiteX1" fmla="*/ 1033647 w 1508146"/>
                <a:gd name="connsiteY1" fmla="*/ 636 h 4205294"/>
                <a:gd name="connsiteX2" fmla="*/ 1487518 w 1508146"/>
                <a:gd name="connsiteY2" fmla="*/ 434341 h 4205294"/>
                <a:gd name="connsiteX3" fmla="*/ 1508146 w 1508146"/>
                <a:gd name="connsiteY3" fmla="*/ 4201309 h 4205294"/>
                <a:gd name="connsiteX4" fmla="*/ 1305768 w 1508146"/>
                <a:gd name="connsiteY4" fmla="*/ 4201309 h 4205294"/>
                <a:gd name="connsiteX5" fmla="*/ 5136 w 1508146"/>
                <a:gd name="connsiteY5" fmla="*/ 4205294 h 4205294"/>
                <a:gd name="connsiteX0" fmla="*/ 0 w 1508146"/>
                <a:gd name="connsiteY0" fmla="*/ 0 h 4205294"/>
                <a:gd name="connsiteX1" fmla="*/ 1033647 w 1508146"/>
                <a:gd name="connsiteY1" fmla="*/ 636 h 4205294"/>
                <a:gd name="connsiteX2" fmla="*/ 1487518 w 1508146"/>
                <a:gd name="connsiteY2" fmla="*/ 434341 h 4205294"/>
                <a:gd name="connsiteX3" fmla="*/ 1508146 w 1508146"/>
                <a:gd name="connsiteY3" fmla="*/ 4201309 h 4205294"/>
                <a:gd name="connsiteX4" fmla="*/ 1424134 w 1508146"/>
                <a:gd name="connsiteY4" fmla="*/ 4202255 h 4205294"/>
                <a:gd name="connsiteX5" fmla="*/ 1305768 w 1508146"/>
                <a:gd name="connsiteY5" fmla="*/ 4201309 h 4205294"/>
                <a:gd name="connsiteX6" fmla="*/ 5136 w 1508146"/>
                <a:gd name="connsiteY6" fmla="*/ 4205294 h 4205294"/>
                <a:gd name="connsiteX0" fmla="*/ 0 w 1509361"/>
                <a:gd name="connsiteY0" fmla="*/ 0 h 4205294"/>
                <a:gd name="connsiteX1" fmla="*/ 1033647 w 1509361"/>
                <a:gd name="connsiteY1" fmla="*/ 636 h 4205294"/>
                <a:gd name="connsiteX2" fmla="*/ 1487518 w 1509361"/>
                <a:gd name="connsiteY2" fmla="*/ 434341 h 4205294"/>
                <a:gd name="connsiteX3" fmla="*/ 1424134 w 1509361"/>
                <a:gd name="connsiteY3" fmla="*/ 4202255 h 4205294"/>
                <a:gd name="connsiteX4" fmla="*/ 1305768 w 1509361"/>
                <a:gd name="connsiteY4" fmla="*/ 4201309 h 4205294"/>
                <a:gd name="connsiteX5" fmla="*/ 5136 w 1509361"/>
                <a:gd name="connsiteY5" fmla="*/ 4205294 h 4205294"/>
                <a:gd name="connsiteX0" fmla="*/ 0 w 1509361"/>
                <a:gd name="connsiteY0" fmla="*/ 0 h 4205294"/>
                <a:gd name="connsiteX1" fmla="*/ 1033647 w 1509361"/>
                <a:gd name="connsiteY1" fmla="*/ 636 h 4205294"/>
                <a:gd name="connsiteX2" fmla="*/ 1422915 w 1509361"/>
                <a:gd name="connsiteY2" fmla="*/ 376572 h 4205294"/>
                <a:gd name="connsiteX3" fmla="*/ 1487518 w 1509361"/>
                <a:gd name="connsiteY3" fmla="*/ 434341 h 4205294"/>
                <a:gd name="connsiteX4" fmla="*/ 1424134 w 1509361"/>
                <a:gd name="connsiteY4" fmla="*/ 4202255 h 4205294"/>
                <a:gd name="connsiteX5" fmla="*/ 1305768 w 1509361"/>
                <a:gd name="connsiteY5" fmla="*/ 4201309 h 4205294"/>
                <a:gd name="connsiteX6" fmla="*/ 5136 w 1509361"/>
                <a:gd name="connsiteY6" fmla="*/ 4205294 h 4205294"/>
                <a:gd name="connsiteX0" fmla="*/ 0 w 1457094"/>
                <a:gd name="connsiteY0" fmla="*/ 50479 h 4255773"/>
                <a:gd name="connsiteX1" fmla="*/ 1033647 w 1457094"/>
                <a:gd name="connsiteY1" fmla="*/ 51115 h 4255773"/>
                <a:gd name="connsiteX2" fmla="*/ 1422915 w 1457094"/>
                <a:gd name="connsiteY2" fmla="*/ 427051 h 4255773"/>
                <a:gd name="connsiteX3" fmla="*/ 1424134 w 1457094"/>
                <a:gd name="connsiteY3" fmla="*/ 4252734 h 4255773"/>
                <a:gd name="connsiteX4" fmla="*/ 1305768 w 1457094"/>
                <a:gd name="connsiteY4" fmla="*/ 4251788 h 4255773"/>
                <a:gd name="connsiteX5" fmla="*/ 5136 w 1457094"/>
                <a:gd name="connsiteY5" fmla="*/ 4255773 h 4255773"/>
                <a:gd name="connsiteX0" fmla="*/ 0 w 1432100"/>
                <a:gd name="connsiteY0" fmla="*/ 50479 h 4255773"/>
                <a:gd name="connsiteX1" fmla="*/ 1033647 w 1432100"/>
                <a:gd name="connsiteY1" fmla="*/ 51115 h 4255773"/>
                <a:gd name="connsiteX2" fmla="*/ 1422915 w 1432100"/>
                <a:gd name="connsiteY2" fmla="*/ 427051 h 4255773"/>
                <a:gd name="connsiteX3" fmla="*/ 1424134 w 1432100"/>
                <a:gd name="connsiteY3" fmla="*/ 4252734 h 4255773"/>
                <a:gd name="connsiteX4" fmla="*/ 1305768 w 1432100"/>
                <a:gd name="connsiteY4" fmla="*/ 4251788 h 4255773"/>
                <a:gd name="connsiteX5" fmla="*/ 5136 w 1432100"/>
                <a:gd name="connsiteY5" fmla="*/ 4255773 h 4255773"/>
                <a:gd name="connsiteX0" fmla="*/ 0 w 1434720"/>
                <a:gd name="connsiteY0" fmla="*/ 50479 h 4255773"/>
                <a:gd name="connsiteX1" fmla="*/ 1033647 w 1434720"/>
                <a:gd name="connsiteY1" fmla="*/ 51115 h 4255773"/>
                <a:gd name="connsiteX2" fmla="*/ 1422915 w 1434720"/>
                <a:gd name="connsiteY2" fmla="*/ 427051 h 4255773"/>
                <a:gd name="connsiteX3" fmla="*/ 1424134 w 1434720"/>
                <a:gd name="connsiteY3" fmla="*/ 4252734 h 4255773"/>
                <a:gd name="connsiteX4" fmla="*/ 1305768 w 1434720"/>
                <a:gd name="connsiteY4" fmla="*/ 4251788 h 4255773"/>
                <a:gd name="connsiteX5" fmla="*/ 5136 w 1434720"/>
                <a:gd name="connsiteY5" fmla="*/ 4255773 h 4255773"/>
                <a:gd name="connsiteX0" fmla="*/ 0 w 1432860"/>
                <a:gd name="connsiteY0" fmla="*/ 50479 h 4255773"/>
                <a:gd name="connsiteX1" fmla="*/ 1033647 w 1432860"/>
                <a:gd name="connsiteY1" fmla="*/ 51115 h 4255773"/>
                <a:gd name="connsiteX2" fmla="*/ 1422915 w 1432860"/>
                <a:gd name="connsiteY2" fmla="*/ 427051 h 4255773"/>
                <a:gd name="connsiteX3" fmla="*/ 1424134 w 1432860"/>
                <a:gd name="connsiteY3" fmla="*/ 4252734 h 4255773"/>
                <a:gd name="connsiteX4" fmla="*/ 1305768 w 1432860"/>
                <a:gd name="connsiteY4" fmla="*/ 4251788 h 4255773"/>
                <a:gd name="connsiteX5" fmla="*/ 5136 w 1432860"/>
                <a:gd name="connsiteY5" fmla="*/ 4255773 h 4255773"/>
                <a:gd name="connsiteX0" fmla="*/ 0 w 1424727"/>
                <a:gd name="connsiteY0" fmla="*/ 50479 h 4255773"/>
                <a:gd name="connsiteX1" fmla="*/ 1033647 w 1424727"/>
                <a:gd name="connsiteY1" fmla="*/ 51115 h 4255773"/>
                <a:gd name="connsiteX2" fmla="*/ 1422915 w 1424727"/>
                <a:gd name="connsiteY2" fmla="*/ 427051 h 4255773"/>
                <a:gd name="connsiteX3" fmla="*/ 1424134 w 1424727"/>
                <a:gd name="connsiteY3" fmla="*/ 4252734 h 4255773"/>
                <a:gd name="connsiteX4" fmla="*/ 1305768 w 1424727"/>
                <a:gd name="connsiteY4" fmla="*/ 4251788 h 4255773"/>
                <a:gd name="connsiteX5" fmla="*/ 5136 w 1424727"/>
                <a:gd name="connsiteY5" fmla="*/ 4255773 h 4255773"/>
                <a:gd name="connsiteX0" fmla="*/ 0 w 1424727"/>
                <a:gd name="connsiteY0" fmla="*/ 0 h 4205294"/>
                <a:gd name="connsiteX1" fmla="*/ 1033647 w 1424727"/>
                <a:gd name="connsiteY1" fmla="*/ 636 h 4205294"/>
                <a:gd name="connsiteX2" fmla="*/ 1422915 w 1424727"/>
                <a:gd name="connsiteY2" fmla="*/ 376572 h 4205294"/>
                <a:gd name="connsiteX3" fmla="*/ 1424134 w 1424727"/>
                <a:gd name="connsiteY3" fmla="*/ 4202255 h 4205294"/>
                <a:gd name="connsiteX4" fmla="*/ 1305768 w 1424727"/>
                <a:gd name="connsiteY4" fmla="*/ 4201309 h 4205294"/>
                <a:gd name="connsiteX5" fmla="*/ 5136 w 1424727"/>
                <a:gd name="connsiteY5" fmla="*/ 4205294 h 4205294"/>
                <a:gd name="connsiteX0" fmla="*/ 0 w 1424727"/>
                <a:gd name="connsiteY0" fmla="*/ 0 h 4205294"/>
                <a:gd name="connsiteX1" fmla="*/ 1033647 w 1424727"/>
                <a:gd name="connsiteY1" fmla="*/ 636 h 4205294"/>
                <a:gd name="connsiteX2" fmla="*/ 1422915 w 1424727"/>
                <a:gd name="connsiteY2" fmla="*/ 376572 h 4205294"/>
                <a:gd name="connsiteX3" fmla="*/ 1424134 w 1424727"/>
                <a:gd name="connsiteY3" fmla="*/ 4202255 h 4205294"/>
                <a:gd name="connsiteX4" fmla="*/ 1305768 w 1424727"/>
                <a:gd name="connsiteY4" fmla="*/ 4201309 h 4205294"/>
                <a:gd name="connsiteX5" fmla="*/ 5136 w 1424727"/>
                <a:gd name="connsiteY5" fmla="*/ 4205294 h 420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4727" h="4205294">
                  <a:moveTo>
                    <a:pt x="0" y="0"/>
                  </a:moveTo>
                  <a:lnTo>
                    <a:pt x="1033647" y="636"/>
                  </a:lnTo>
                  <a:cubicBezTo>
                    <a:pt x="1263479" y="213500"/>
                    <a:pt x="1167521" y="115063"/>
                    <a:pt x="1422915" y="376572"/>
                  </a:cubicBezTo>
                  <a:cubicBezTo>
                    <a:pt x="1424558" y="1178834"/>
                    <a:pt x="1425359" y="3578270"/>
                    <a:pt x="1424134" y="4202255"/>
                  </a:cubicBezTo>
                  <a:lnTo>
                    <a:pt x="1305768" y="4201309"/>
                  </a:lnTo>
                  <a:lnTo>
                    <a:pt x="5136" y="4205294"/>
                  </a:lnTo>
                </a:path>
              </a:pathLst>
            </a:custGeom>
            <a:noFill/>
            <a:ln w="9525" cap="sq"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Tx/>
                <a:buNone/>
              </a:pPr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05A72E-D1F7-4136-939F-889F4228C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C0782D-07C9-6C9A-899C-240F6B16CA2D}"/>
              </a:ext>
            </a:extLst>
          </p:cNvPr>
          <p:cNvSpPr/>
          <p:nvPr userDrawn="1"/>
        </p:nvSpPr>
        <p:spPr>
          <a:xfrm>
            <a:off x="0" y="1614433"/>
            <a:ext cx="511478" cy="41607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8" name="Text Placeholder 3">
            <a:extLst>
              <a:ext uri="{FF2B5EF4-FFF2-40B4-BE49-F238E27FC236}">
                <a16:creationId xmlns:a16="http://schemas.microsoft.com/office/drawing/2014/main" id="{E52D23A9-739E-7103-45A8-08E68C80B3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8491" y="4814264"/>
            <a:ext cx="2103120" cy="27699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900" b="1" cap="all" baseline="0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9" name="Text Placeholder 85">
            <a:extLst>
              <a:ext uri="{FF2B5EF4-FFF2-40B4-BE49-F238E27FC236}">
                <a16:creationId xmlns:a16="http://schemas.microsoft.com/office/drawing/2014/main" id="{01FDCED4-F296-8D2C-D085-A7266F35E9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8123" y="5404000"/>
            <a:ext cx="2286000" cy="193899"/>
          </a:xfrm>
        </p:spPr>
        <p:txBody>
          <a:bodyPr vert="horz" lIns="0" tIns="0" rIns="0" bIns="0" rtlCol="0" anchor="b" anchorCtr="0">
            <a:normAutofit/>
          </a:bodyPr>
          <a:lstStyle>
            <a:lvl1pPr marL="285750" indent="-285750" algn="ctr">
              <a:spcBef>
                <a:spcPts val="0"/>
              </a:spcBef>
              <a:buFontTx/>
              <a:buNone/>
              <a:defRPr lang="en-US" sz="1400" b="0" dirty="0"/>
            </a:lvl1pPr>
          </a:lstStyle>
          <a:p>
            <a:pPr marL="0" lvl="0" indent="0" algn="ctr">
              <a:spcBef>
                <a:spcPts val="600"/>
              </a:spcBef>
              <a:buNone/>
            </a:pPr>
            <a:r>
              <a:rPr lang="en-US" dirty="0"/>
              <a:t>Title</a:t>
            </a:r>
          </a:p>
        </p:txBody>
      </p:sp>
      <p:sp>
        <p:nvSpPr>
          <p:cNvPr id="60" name="Text Placeholder 121">
            <a:extLst>
              <a:ext uri="{FF2B5EF4-FFF2-40B4-BE49-F238E27FC236}">
                <a16:creationId xmlns:a16="http://schemas.microsoft.com/office/drawing/2014/main" id="{C2504015-3812-BDB5-95CF-6382A417FDB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5279" y="6213150"/>
            <a:ext cx="1828800" cy="166199"/>
          </a:xfrm>
        </p:spPr>
        <p:txBody>
          <a:bodyPr vert="horz" lIns="0" tIns="0" rIns="0" bIns="0" rtlCol="0" anchor="t" anchorCtr="0">
            <a:spAutoFit/>
          </a:bodyPr>
          <a:lstStyle>
            <a:lvl1pPr marL="171450" indent="-171450" algn="ctr">
              <a:spcBef>
                <a:spcPts val="0"/>
              </a:spcBef>
              <a:buFontTx/>
              <a:buNone/>
              <a:defRPr lang="en-US" sz="1200" b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 algn="ctr">
              <a:spcBef>
                <a:spcPts val="600"/>
              </a:spcBef>
              <a:buNone/>
            </a:pPr>
            <a:r>
              <a:rPr lang="en-US" dirty="0"/>
              <a:t>Company Name /  logo</a:t>
            </a:r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AF2C3772-2C69-6BB2-9EC4-6BD3DBC2A3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0835" y="4814264"/>
            <a:ext cx="2103120" cy="27699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900" b="1" cap="all" baseline="0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3" name="Text Placeholder 85">
            <a:extLst>
              <a:ext uri="{FF2B5EF4-FFF2-40B4-BE49-F238E27FC236}">
                <a16:creationId xmlns:a16="http://schemas.microsoft.com/office/drawing/2014/main" id="{22737C18-8C44-19DF-0BE8-E56592E6658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80467" y="5404000"/>
            <a:ext cx="2286000" cy="193899"/>
          </a:xfrm>
        </p:spPr>
        <p:txBody>
          <a:bodyPr vert="horz" lIns="0" tIns="0" rIns="0" bIns="0" rtlCol="0" anchor="b" anchorCtr="0">
            <a:normAutofit/>
          </a:bodyPr>
          <a:lstStyle>
            <a:lvl1pPr marL="285750" indent="-285750" algn="ctr">
              <a:spcBef>
                <a:spcPts val="0"/>
              </a:spcBef>
              <a:buFontTx/>
              <a:buNone/>
              <a:defRPr lang="en-US" sz="1400" b="0" dirty="0"/>
            </a:lvl1pPr>
          </a:lstStyle>
          <a:p>
            <a:pPr marL="0" lvl="0" indent="0" algn="ctr">
              <a:spcBef>
                <a:spcPts val="600"/>
              </a:spcBef>
              <a:buNone/>
            </a:pPr>
            <a:r>
              <a:rPr lang="en-US" dirty="0"/>
              <a:t>Title</a:t>
            </a:r>
          </a:p>
        </p:txBody>
      </p:sp>
      <p:sp>
        <p:nvSpPr>
          <p:cNvPr id="64" name="Text Placeholder 121">
            <a:extLst>
              <a:ext uri="{FF2B5EF4-FFF2-40B4-BE49-F238E27FC236}">
                <a16:creationId xmlns:a16="http://schemas.microsoft.com/office/drawing/2014/main" id="{35BC947F-53F0-4E72-BC4C-7B3991654D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07623" y="6213150"/>
            <a:ext cx="1828800" cy="166199"/>
          </a:xfrm>
        </p:spPr>
        <p:txBody>
          <a:bodyPr vert="horz" lIns="0" tIns="0" rIns="0" bIns="0" rtlCol="0" anchor="t" anchorCtr="0">
            <a:spAutoFit/>
          </a:bodyPr>
          <a:lstStyle>
            <a:lvl1pPr marL="171450" indent="-171450" algn="ctr">
              <a:spcBef>
                <a:spcPts val="0"/>
              </a:spcBef>
              <a:buFontTx/>
              <a:buNone/>
              <a:defRPr lang="en-US" sz="1200" b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 algn="ctr">
              <a:spcBef>
                <a:spcPts val="600"/>
              </a:spcBef>
              <a:buNone/>
            </a:pPr>
            <a:r>
              <a:rPr lang="en-US" dirty="0"/>
              <a:t>Company Name /  logo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DCCB271-4287-D3B7-6512-439C25F54A7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05145" y="4814264"/>
            <a:ext cx="2103120" cy="27699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900" b="1" cap="all" baseline="0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7" name="Text Placeholder 85">
            <a:extLst>
              <a:ext uri="{FF2B5EF4-FFF2-40B4-BE49-F238E27FC236}">
                <a16:creationId xmlns:a16="http://schemas.microsoft.com/office/drawing/2014/main" id="{DC8ABA07-92AD-FBF2-96C8-AE3C7CDB720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4777" y="5404000"/>
            <a:ext cx="2286000" cy="193899"/>
          </a:xfrm>
        </p:spPr>
        <p:txBody>
          <a:bodyPr vert="horz" lIns="0" tIns="0" rIns="0" bIns="0" rtlCol="0" anchor="b" anchorCtr="0">
            <a:normAutofit/>
          </a:bodyPr>
          <a:lstStyle>
            <a:lvl1pPr marL="285750" indent="-285750" algn="ctr">
              <a:spcBef>
                <a:spcPts val="0"/>
              </a:spcBef>
              <a:buFontTx/>
              <a:buNone/>
              <a:defRPr lang="en-US" sz="1400" b="0" dirty="0"/>
            </a:lvl1pPr>
          </a:lstStyle>
          <a:p>
            <a:pPr marL="0" lvl="0" indent="0" algn="ctr">
              <a:spcBef>
                <a:spcPts val="600"/>
              </a:spcBef>
              <a:buNone/>
            </a:pPr>
            <a:r>
              <a:rPr lang="en-US" dirty="0"/>
              <a:t>Title</a:t>
            </a:r>
          </a:p>
        </p:txBody>
      </p:sp>
      <p:sp>
        <p:nvSpPr>
          <p:cNvPr id="85" name="Text Placeholder 121">
            <a:extLst>
              <a:ext uri="{FF2B5EF4-FFF2-40B4-BE49-F238E27FC236}">
                <a16:creationId xmlns:a16="http://schemas.microsoft.com/office/drawing/2014/main" id="{FAAE4BC0-4C70-E6D6-5013-0E6C80F4BB9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81933" y="6213150"/>
            <a:ext cx="1828800" cy="166199"/>
          </a:xfrm>
        </p:spPr>
        <p:txBody>
          <a:bodyPr vert="horz" lIns="0" tIns="0" rIns="0" bIns="0" rtlCol="0" anchor="t" anchorCtr="0">
            <a:spAutoFit/>
          </a:bodyPr>
          <a:lstStyle>
            <a:lvl1pPr marL="171450" indent="-171450" algn="ctr">
              <a:spcBef>
                <a:spcPts val="0"/>
              </a:spcBef>
              <a:buFontTx/>
              <a:buNone/>
              <a:defRPr lang="en-US" sz="1200" b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 algn="ctr">
              <a:spcBef>
                <a:spcPts val="600"/>
              </a:spcBef>
              <a:buNone/>
            </a:pPr>
            <a:r>
              <a:rPr lang="en-US" dirty="0"/>
              <a:t>Company Name /  logo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092F8B2-2CDC-D8E0-3322-4AE25823EADE}"/>
              </a:ext>
            </a:extLst>
          </p:cNvPr>
          <p:cNvCxnSpPr>
            <a:cxnSpLocks/>
          </p:cNvCxnSpPr>
          <p:nvPr userDrawn="1"/>
        </p:nvCxnSpPr>
        <p:spPr>
          <a:xfrm>
            <a:off x="1681817" y="5299265"/>
            <a:ext cx="48084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CCD68B8-5573-DDFA-D016-F416C7DFD548}"/>
              </a:ext>
            </a:extLst>
          </p:cNvPr>
          <p:cNvCxnSpPr>
            <a:cxnSpLocks/>
          </p:cNvCxnSpPr>
          <p:nvPr userDrawn="1"/>
        </p:nvCxnSpPr>
        <p:spPr>
          <a:xfrm>
            <a:off x="4546044" y="5299265"/>
            <a:ext cx="48084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 Placeholder 3">
            <a:extLst>
              <a:ext uri="{FF2B5EF4-FFF2-40B4-BE49-F238E27FC236}">
                <a16:creationId xmlns:a16="http://schemas.microsoft.com/office/drawing/2014/main" id="{590205EF-F2BF-E457-3107-12662231582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74310" y="4814264"/>
            <a:ext cx="2103120" cy="27699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900" b="1" cap="all" baseline="0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7" name="Text Placeholder 85">
            <a:extLst>
              <a:ext uri="{FF2B5EF4-FFF2-40B4-BE49-F238E27FC236}">
                <a16:creationId xmlns:a16="http://schemas.microsoft.com/office/drawing/2014/main" id="{6F5D37F2-D532-52AA-6E6D-352C405B6C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23942" y="5404000"/>
            <a:ext cx="2286000" cy="193899"/>
          </a:xfrm>
        </p:spPr>
        <p:txBody>
          <a:bodyPr vert="horz" lIns="0" tIns="0" rIns="0" bIns="0" rtlCol="0" anchor="b" anchorCtr="0">
            <a:normAutofit/>
          </a:bodyPr>
          <a:lstStyle>
            <a:lvl1pPr marL="285750" indent="-285750" algn="ctr">
              <a:spcBef>
                <a:spcPts val="0"/>
              </a:spcBef>
              <a:buFontTx/>
              <a:buNone/>
              <a:defRPr lang="en-US" sz="1400" b="0" dirty="0"/>
            </a:lvl1pPr>
          </a:lstStyle>
          <a:p>
            <a:pPr marL="0" lvl="0" indent="0" algn="ctr">
              <a:spcBef>
                <a:spcPts val="600"/>
              </a:spcBef>
              <a:buNone/>
            </a:pPr>
            <a:r>
              <a:rPr lang="en-US" dirty="0"/>
              <a:t>Title</a:t>
            </a:r>
          </a:p>
        </p:txBody>
      </p:sp>
      <p:sp>
        <p:nvSpPr>
          <p:cNvPr id="228" name="Text Placeholder 121">
            <a:extLst>
              <a:ext uri="{FF2B5EF4-FFF2-40B4-BE49-F238E27FC236}">
                <a16:creationId xmlns:a16="http://schemas.microsoft.com/office/drawing/2014/main" id="{1CA57A0D-9F47-BC0E-A542-B4E5697E651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651098" y="6213150"/>
            <a:ext cx="1828800" cy="166199"/>
          </a:xfrm>
        </p:spPr>
        <p:txBody>
          <a:bodyPr vert="horz" lIns="0" tIns="0" rIns="0" bIns="0" rtlCol="0" anchor="t" anchorCtr="0">
            <a:spAutoFit/>
          </a:bodyPr>
          <a:lstStyle>
            <a:lvl1pPr marL="171450" indent="-171450" algn="ctr">
              <a:spcBef>
                <a:spcPts val="0"/>
              </a:spcBef>
              <a:buFontTx/>
              <a:buNone/>
              <a:defRPr lang="en-US" sz="1200" b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 algn="ctr">
              <a:spcBef>
                <a:spcPts val="600"/>
              </a:spcBef>
              <a:buNone/>
            </a:pPr>
            <a:r>
              <a:rPr lang="en-US" dirty="0"/>
              <a:t>Company Name /  logo</a:t>
            </a: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B239310B-1FB7-3CDC-4D73-3B5DFD6B9339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10617301" y="6372899"/>
            <a:ext cx="1574697" cy="184647"/>
            <a:chOff x="-8365" y="6414219"/>
            <a:chExt cx="3024563" cy="354656"/>
          </a:xfrm>
          <a:gradFill>
            <a:gsLst>
              <a:gs pos="1000">
                <a:schemeClr val="tx1">
                  <a:alpha val="50000"/>
                </a:schemeClr>
              </a:gs>
              <a:gs pos="40000">
                <a:schemeClr val="bg1">
                  <a:alpha val="0"/>
                </a:schemeClr>
              </a:gs>
            </a:gsLst>
            <a:lin ang="0" scaled="0"/>
          </a:gradFill>
        </p:grpSpPr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7CAE7D53-C0CD-009E-38EE-2A7F9109B370}"/>
                </a:ext>
              </a:extLst>
            </p:cNvPr>
            <p:cNvSpPr/>
            <p:nvPr/>
          </p:nvSpPr>
          <p:spPr>
            <a:xfrm>
              <a:off x="1254664" y="6414219"/>
              <a:ext cx="456369" cy="339786"/>
            </a:xfrm>
            <a:custGeom>
              <a:avLst/>
              <a:gdLst>
                <a:gd name="connsiteX0" fmla="*/ 351088 w 456369"/>
                <a:gd name="connsiteY0" fmla="*/ 0 h 339786"/>
                <a:gd name="connsiteX1" fmla="*/ 0 w 456369"/>
                <a:gd name="connsiteY1" fmla="*/ 339786 h 339786"/>
                <a:gd name="connsiteX2" fmla="*/ 105430 w 456369"/>
                <a:gd name="connsiteY2" fmla="*/ 339786 h 339786"/>
                <a:gd name="connsiteX3" fmla="*/ 456369 w 456369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369" h="339786">
                  <a:moveTo>
                    <a:pt x="351088" y="0"/>
                  </a:moveTo>
                  <a:lnTo>
                    <a:pt x="0" y="339786"/>
                  </a:lnTo>
                  <a:lnTo>
                    <a:pt x="105430" y="339786"/>
                  </a:lnTo>
                  <a:lnTo>
                    <a:pt x="456369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FC2E9697-4503-807F-677D-BD68BE3AAB4D}"/>
                </a:ext>
              </a:extLst>
            </p:cNvPr>
            <p:cNvSpPr/>
            <p:nvPr/>
          </p:nvSpPr>
          <p:spPr>
            <a:xfrm>
              <a:off x="1037409" y="6414219"/>
              <a:ext cx="456220" cy="339786"/>
            </a:xfrm>
            <a:custGeom>
              <a:avLst/>
              <a:gdLst>
                <a:gd name="connsiteX0" fmla="*/ 350939 w 456220"/>
                <a:gd name="connsiteY0" fmla="*/ 0 h 339786"/>
                <a:gd name="connsiteX1" fmla="*/ 0 w 456220"/>
                <a:gd name="connsiteY1" fmla="*/ 339786 h 339786"/>
                <a:gd name="connsiteX2" fmla="*/ 105282 w 456220"/>
                <a:gd name="connsiteY2" fmla="*/ 339786 h 339786"/>
                <a:gd name="connsiteX3" fmla="*/ 456221 w 456220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220" h="339786">
                  <a:moveTo>
                    <a:pt x="350939" y="0"/>
                  </a:moveTo>
                  <a:lnTo>
                    <a:pt x="0" y="339786"/>
                  </a:lnTo>
                  <a:lnTo>
                    <a:pt x="105282" y="339786"/>
                  </a:lnTo>
                  <a:lnTo>
                    <a:pt x="456221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E8DB4C9-5AC8-CC40-F8E5-DF81265EDB1A}"/>
                </a:ext>
              </a:extLst>
            </p:cNvPr>
            <p:cNvSpPr/>
            <p:nvPr/>
          </p:nvSpPr>
          <p:spPr>
            <a:xfrm>
              <a:off x="820005" y="6414219"/>
              <a:ext cx="456369" cy="339786"/>
            </a:xfrm>
            <a:custGeom>
              <a:avLst/>
              <a:gdLst>
                <a:gd name="connsiteX0" fmla="*/ 350939 w 456369"/>
                <a:gd name="connsiteY0" fmla="*/ 0 h 339786"/>
                <a:gd name="connsiteX1" fmla="*/ 0 w 456369"/>
                <a:gd name="connsiteY1" fmla="*/ 339786 h 339786"/>
                <a:gd name="connsiteX2" fmla="*/ 105430 w 456369"/>
                <a:gd name="connsiteY2" fmla="*/ 339786 h 339786"/>
                <a:gd name="connsiteX3" fmla="*/ 456369 w 456369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369" h="339786">
                  <a:moveTo>
                    <a:pt x="350939" y="0"/>
                  </a:moveTo>
                  <a:lnTo>
                    <a:pt x="0" y="339786"/>
                  </a:lnTo>
                  <a:lnTo>
                    <a:pt x="105430" y="339786"/>
                  </a:lnTo>
                  <a:lnTo>
                    <a:pt x="456369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7516B739-ECCC-8CB6-F940-250AB83F1A24}"/>
                </a:ext>
              </a:extLst>
            </p:cNvPr>
            <p:cNvSpPr/>
            <p:nvPr/>
          </p:nvSpPr>
          <p:spPr>
            <a:xfrm>
              <a:off x="602602" y="6414219"/>
              <a:ext cx="456369" cy="339786"/>
            </a:xfrm>
            <a:custGeom>
              <a:avLst/>
              <a:gdLst>
                <a:gd name="connsiteX0" fmla="*/ 350939 w 456369"/>
                <a:gd name="connsiteY0" fmla="*/ 0 h 339786"/>
                <a:gd name="connsiteX1" fmla="*/ 0 w 456369"/>
                <a:gd name="connsiteY1" fmla="*/ 339786 h 339786"/>
                <a:gd name="connsiteX2" fmla="*/ 105431 w 456369"/>
                <a:gd name="connsiteY2" fmla="*/ 339786 h 339786"/>
                <a:gd name="connsiteX3" fmla="*/ 456369 w 456369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369" h="339786">
                  <a:moveTo>
                    <a:pt x="350939" y="0"/>
                  </a:moveTo>
                  <a:lnTo>
                    <a:pt x="0" y="339786"/>
                  </a:lnTo>
                  <a:lnTo>
                    <a:pt x="105431" y="339786"/>
                  </a:lnTo>
                  <a:lnTo>
                    <a:pt x="456369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62D0217-448B-2A7C-7E68-7153A32E2A64}"/>
                </a:ext>
              </a:extLst>
            </p:cNvPr>
            <p:cNvSpPr/>
            <p:nvPr/>
          </p:nvSpPr>
          <p:spPr>
            <a:xfrm>
              <a:off x="167943" y="6414219"/>
              <a:ext cx="456369" cy="339786"/>
            </a:xfrm>
            <a:custGeom>
              <a:avLst/>
              <a:gdLst>
                <a:gd name="connsiteX0" fmla="*/ 350939 w 456369"/>
                <a:gd name="connsiteY0" fmla="*/ 0 h 339786"/>
                <a:gd name="connsiteX1" fmla="*/ 0 w 456369"/>
                <a:gd name="connsiteY1" fmla="*/ 339786 h 339786"/>
                <a:gd name="connsiteX2" fmla="*/ 105430 w 456369"/>
                <a:gd name="connsiteY2" fmla="*/ 339786 h 339786"/>
                <a:gd name="connsiteX3" fmla="*/ 456369 w 456369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369" h="339786">
                  <a:moveTo>
                    <a:pt x="350939" y="0"/>
                  </a:moveTo>
                  <a:lnTo>
                    <a:pt x="0" y="339786"/>
                  </a:lnTo>
                  <a:lnTo>
                    <a:pt x="105430" y="339786"/>
                  </a:lnTo>
                  <a:lnTo>
                    <a:pt x="456369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75D72FE6-3BF4-D1C8-A191-D85E73E94371}"/>
                </a:ext>
              </a:extLst>
            </p:cNvPr>
            <p:cNvSpPr/>
            <p:nvPr/>
          </p:nvSpPr>
          <p:spPr>
            <a:xfrm>
              <a:off x="385347" y="6414219"/>
              <a:ext cx="456220" cy="339786"/>
            </a:xfrm>
            <a:custGeom>
              <a:avLst/>
              <a:gdLst>
                <a:gd name="connsiteX0" fmla="*/ 350939 w 456220"/>
                <a:gd name="connsiteY0" fmla="*/ 0 h 339786"/>
                <a:gd name="connsiteX1" fmla="*/ 0 w 456220"/>
                <a:gd name="connsiteY1" fmla="*/ 339786 h 339786"/>
                <a:gd name="connsiteX2" fmla="*/ 105281 w 456220"/>
                <a:gd name="connsiteY2" fmla="*/ 339786 h 339786"/>
                <a:gd name="connsiteX3" fmla="*/ 456220 w 456220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220" h="339786">
                  <a:moveTo>
                    <a:pt x="350939" y="0"/>
                  </a:moveTo>
                  <a:lnTo>
                    <a:pt x="0" y="339786"/>
                  </a:lnTo>
                  <a:lnTo>
                    <a:pt x="105281" y="339786"/>
                  </a:lnTo>
                  <a:lnTo>
                    <a:pt x="456220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AB2A8E1-DEC0-288D-0BD8-6780CFF6006A}"/>
                </a:ext>
              </a:extLst>
            </p:cNvPr>
            <p:cNvSpPr/>
            <p:nvPr/>
          </p:nvSpPr>
          <p:spPr>
            <a:xfrm>
              <a:off x="2566670" y="6414219"/>
              <a:ext cx="434658" cy="339786"/>
            </a:xfrm>
            <a:custGeom>
              <a:avLst/>
              <a:gdLst>
                <a:gd name="connsiteX0" fmla="*/ 434658 w 434658"/>
                <a:gd name="connsiteY0" fmla="*/ 0 h 339786"/>
                <a:gd name="connsiteX1" fmla="*/ 350939 w 434658"/>
                <a:gd name="connsiteY1" fmla="*/ 0 h 339786"/>
                <a:gd name="connsiteX2" fmla="*/ 0 w 434658"/>
                <a:gd name="connsiteY2" fmla="*/ 339786 h 339786"/>
                <a:gd name="connsiteX3" fmla="*/ 105281 w 434658"/>
                <a:gd name="connsiteY3" fmla="*/ 339786 h 339786"/>
                <a:gd name="connsiteX4" fmla="*/ 434658 w 434658"/>
                <a:gd name="connsiteY4" fmla="*/ 20967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658" h="339786">
                  <a:moveTo>
                    <a:pt x="434658" y="0"/>
                  </a:moveTo>
                  <a:lnTo>
                    <a:pt x="350939" y="0"/>
                  </a:lnTo>
                  <a:lnTo>
                    <a:pt x="0" y="339786"/>
                  </a:lnTo>
                  <a:lnTo>
                    <a:pt x="105281" y="339786"/>
                  </a:lnTo>
                  <a:lnTo>
                    <a:pt x="434658" y="20967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A1A82FD9-3C02-8D60-D768-FB33B5ED03AE}"/>
                </a:ext>
              </a:extLst>
            </p:cNvPr>
            <p:cNvSpPr/>
            <p:nvPr/>
          </p:nvSpPr>
          <p:spPr>
            <a:xfrm>
              <a:off x="1472068" y="6414219"/>
              <a:ext cx="456369" cy="339786"/>
            </a:xfrm>
            <a:custGeom>
              <a:avLst/>
              <a:gdLst>
                <a:gd name="connsiteX0" fmla="*/ 350939 w 456369"/>
                <a:gd name="connsiteY0" fmla="*/ 0 h 339786"/>
                <a:gd name="connsiteX1" fmla="*/ 0 w 456369"/>
                <a:gd name="connsiteY1" fmla="*/ 339786 h 339786"/>
                <a:gd name="connsiteX2" fmla="*/ 105431 w 456369"/>
                <a:gd name="connsiteY2" fmla="*/ 339786 h 339786"/>
                <a:gd name="connsiteX3" fmla="*/ 456369 w 456369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369" h="339786">
                  <a:moveTo>
                    <a:pt x="350939" y="0"/>
                  </a:moveTo>
                  <a:lnTo>
                    <a:pt x="0" y="339786"/>
                  </a:lnTo>
                  <a:lnTo>
                    <a:pt x="105431" y="339786"/>
                  </a:lnTo>
                  <a:lnTo>
                    <a:pt x="456369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B2D975E4-35F1-0162-241A-5A5C433F7577}"/>
                </a:ext>
              </a:extLst>
            </p:cNvPr>
            <p:cNvSpPr/>
            <p:nvPr/>
          </p:nvSpPr>
          <p:spPr>
            <a:xfrm>
              <a:off x="2349266" y="6414219"/>
              <a:ext cx="456368" cy="339786"/>
            </a:xfrm>
            <a:custGeom>
              <a:avLst/>
              <a:gdLst>
                <a:gd name="connsiteX0" fmla="*/ 350939 w 456368"/>
                <a:gd name="connsiteY0" fmla="*/ 0 h 339786"/>
                <a:gd name="connsiteX1" fmla="*/ 0 w 456368"/>
                <a:gd name="connsiteY1" fmla="*/ 339786 h 339786"/>
                <a:gd name="connsiteX2" fmla="*/ 105430 w 456368"/>
                <a:gd name="connsiteY2" fmla="*/ 339786 h 339786"/>
                <a:gd name="connsiteX3" fmla="*/ 456369 w 456368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368" h="339786">
                  <a:moveTo>
                    <a:pt x="350939" y="0"/>
                  </a:moveTo>
                  <a:lnTo>
                    <a:pt x="0" y="339786"/>
                  </a:lnTo>
                  <a:lnTo>
                    <a:pt x="105430" y="339786"/>
                  </a:lnTo>
                  <a:lnTo>
                    <a:pt x="456369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9F99DF58-F0ED-C9D2-F393-B1EC6194AC06}"/>
                </a:ext>
              </a:extLst>
            </p:cNvPr>
            <p:cNvSpPr/>
            <p:nvPr/>
          </p:nvSpPr>
          <p:spPr>
            <a:xfrm>
              <a:off x="3001328" y="6754005"/>
              <a:ext cx="14870" cy="14870"/>
            </a:xfrm>
            <a:custGeom>
              <a:avLst/>
              <a:gdLst>
                <a:gd name="connsiteX0" fmla="*/ 0 w 14870"/>
                <a:gd name="connsiteY0" fmla="*/ 0 h 14870"/>
                <a:gd name="connsiteX1" fmla="*/ 0 w 14870"/>
                <a:gd name="connsiteY1" fmla="*/ 0 h 14870"/>
                <a:gd name="connsiteX2" fmla="*/ 0 w 14870"/>
                <a:gd name="connsiteY2" fmla="*/ 0 h 14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70" h="1487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0B52CA7D-C93F-6A49-134F-B0B0DFF023A8}"/>
                </a:ext>
              </a:extLst>
            </p:cNvPr>
            <p:cNvSpPr/>
            <p:nvPr/>
          </p:nvSpPr>
          <p:spPr>
            <a:xfrm>
              <a:off x="2783925" y="6543590"/>
              <a:ext cx="217403" cy="210414"/>
            </a:xfrm>
            <a:custGeom>
              <a:avLst/>
              <a:gdLst>
                <a:gd name="connsiteX0" fmla="*/ 217404 w 217403"/>
                <a:gd name="connsiteY0" fmla="*/ 0 h 210414"/>
                <a:gd name="connsiteX1" fmla="*/ 0 w 217403"/>
                <a:gd name="connsiteY1" fmla="*/ 210415 h 210414"/>
                <a:gd name="connsiteX2" fmla="*/ 105430 w 217403"/>
                <a:gd name="connsiteY2" fmla="*/ 210415 h 210414"/>
                <a:gd name="connsiteX3" fmla="*/ 217404 w 217403"/>
                <a:gd name="connsiteY3" fmla="*/ 102010 h 21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403" h="210414">
                  <a:moveTo>
                    <a:pt x="217404" y="0"/>
                  </a:moveTo>
                  <a:lnTo>
                    <a:pt x="0" y="210415"/>
                  </a:lnTo>
                  <a:lnTo>
                    <a:pt x="105430" y="210415"/>
                  </a:lnTo>
                  <a:lnTo>
                    <a:pt x="217404" y="10201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22282DB2-6793-0022-8D24-9EBD202C4BFB}"/>
                </a:ext>
              </a:extLst>
            </p:cNvPr>
            <p:cNvSpPr/>
            <p:nvPr/>
          </p:nvSpPr>
          <p:spPr>
            <a:xfrm>
              <a:off x="1689471" y="6414219"/>
              <a:ext cx="464101" cy="339786"/>
            </a:xfrm>
            <a:custGeom>
              <a:avLst/>
              <a:gdLst>
                <a:gd name="connsiteX0" fmla="*/ 350939 w 464101"/>
                <a:gd name="connsiteY0" fmla="*/ 0 h 339786"/>
                <a:gd name="connsiteX1" fmla="*/ 0 w 464101"/>
                <a:gd name="connsiteY1" fmla="*/ 339786 h 339786"/>
                <a:gd name="connsiteX2" fmla="*/ 113163 w 464101"/>
                <a:gd name="connsiteY2" fmla="*/ 339786 h 339786"/>
                <a:gd name="connsiteX3" fmla="*/ 464102 w 464101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101" h="339786">
                  <a:moveTo>
                    <a:pt x="350939" y="0"/>
                  </a:moveTo>
                  <a:lnTo>
                    <a:pt x="0" y="339786"/>
                  </a:lnTo>
                  <a:lnTo>
                    <a:pt x="113163" y="339786"/>
                  </a:lnTo>
                  <a:lnTo>
                    <a:pt x="464102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FE1360A7-D4D6-A837-458C-A0E6ECC3F66E}"/>
                </a:ext>
              </a:extLst>
            </p:cNvPr>
            <p:cNvSpPr/>
            <p:nvPr/>
          </p:nvSpPr>
          <p:spPr>
            <a:xfrm>
              <a:off x="2131863" y="6414219"/>
              <a:ext cx="456369" cy="339786"/>
            </a:xfrm>
            <a:custGeom>
              <a:avLst/>
              <a:gdLst>
                <a:gd name="connsiteX0" fmla="*/ 351088 w 456369"/>
                <a:gd name="connsiteY0" fmla="*/ 0 h 339786"/>
                <a:gd name="connsiteX1" fmla="*/ 0 w 456369"/>
                <a:gd name="connsiteY1" fmla="*/ 339786 h 339786"/>
                <a:gd name="connsiteX2" fmla="*/ 105430 w 456369"/>
                <a:gd name="connsiteY2" fmla="*/ 339786 h 339786"/>
                <a:gd name="connsiteX3" fmla="*/ 456369 w 456369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369" h="339786">
                  <a:moveTo>
                    <a:pt x="351088" y="0"/>
                  </a:moveTo>
                  <a:lnTo>
                    <a:pt x="0" y="339786"/>
                  </a:lnTo>
                  <a:lnTo>
                    <a:pt x="105430" y="339786"/>
                  </a:lnTo>
                  <a:lnTo>
                    <a:pt x="456369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30514559-A078-83F0-A80F-4C922FA68E75}"/>
                </a:ext>
              </a:extLst>
            </p:cNvPr>
            <p:cNvSpPr/>
            <p:nvPr/>
          </p:nvSpPr>
          <p:spPr>
            <a:xfrm>
              <a:off x="1914608" y="6414219"/>
              <a:ext cx="456220" cy="339786"/>
            </a:xfrm>
            <a:custGeom>
              <a:avLst/>
              <a:gdLst>
                <a:gd name="connsiteX0" fmla="*/ 350939 w 456220"/>
                <a:gd name="connsiteY0" fmla="*/ 0 h 339786"/>
                <a:gd name="connsiteX1" fmla="*/ 0 w 456220"/>
                <a:gd name="connsiteY1" fmla="*/ 339786 h 339786"/>
                <a:gd name="connsiteX2" fmla="*/ 105282 w 456220"/>
                <a:gd name="connsiteY2" fmla="*/ 339786 h 339786"/>
                <a:gd name="connsiteX3" fmla="*/ 456220 w 456220"/>
                <a:gd name="connsiteY3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220" h="339786">
                  <a:moveTo>
                    <a:pt x="350939" y="0"/>
                  </a:moveTo>
                  <a:lnTo>
                    <a:pt x="0" y="339786"/>
                  </a:lnTo>
                  <a:lnTo>
                    <a:pt x="105282" y="339786"/>
                  </a:lnTo>
                  <a:lnTo>
                    <a:pt x="456220" y="0"/>
                  </a:lnTo>
                  <a:close/>
                </a:path>
              </a:pathLst>
            </a:custGeom>
            <a:grpFill/>
            <a:ln w="2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3350A40-970C-ECAB-0F57-B35717E37D47}"/>
                </a:ext>
              </a:extLst>
            </p:cNvPr>
            <p:cNvSpPr/>
            <p:nvPr/>
          </p:nvSpPr>
          <p:spPr>
            <a:xfrm>
              <a:off x="-8365" y="6414220"/>
              <a:ext cx="197871" cy="191583"/>
            </a:xfrm>
            <a:custGeom>
              <a:avLst/>
              <a:gdLst>
                <a:gd name="connsiteX0" fmla="*/ 92589 w 197871"/>
                <a:gd name="connsiteY0" fmla="*/ 0 h 191583"/>
                <a:gd name="connsiteX1" fmla="*/ 197871 w 197871"/>
                <a:gd name="connsiteY1" fmla="*/ 0 h 191583"/>
                <a:gd name="connsiteX2" fmla="*/ 0 w 197871"/>
                <a:gd name="connsiteY2" fmla="*/ 191583 h 191583"/>
                <a:gd name="connsiteX3" fmla="*/ 0 w 197871"/>
                <a:gd name="connsiteY3" fmla="*/ 89647 h 191583"/>
                <a:gd name="connsiteX4" fmla="*/ 92589 w 197871"/>
                <a:gd name="connsiteY4" fmla="*/ 0 h 19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71" h="191583">
                  <a:moveTo>
                    <a:pt x="92589" y="0"/>
                  </a:moveTo>
                  <a:lnTo>
                    <a:pt x="197871" y="0"/>
                  </a:lnTo>
                  <a:lnTo>
                    <a:pt x="0" y="191583"/>
                  </a:lnTo>
                  <a:lnTo>
                    <a:pt x="0" y="89647"/>
                  </a:lnTo>
                  <a:lnTo>
                    <a:pt x="92589" y="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800"/>
                </a:spcBef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E335E10E-9E79-7B7E-430A-776ADE86EC75}"/>
                </a:ext>
              </a:extLst>
            </p:cNvPr>
            <p:cNvSpPr/>
            <p:nvPr/>
          </p:nvSpPr>
          <p:spPr>
            <a:xfrm>
              <a:off x="-8365" y="6414219"/>
              <a:ext cx="415274" cy="339786"/>
            </a:xfrm>
            <a:custGeom>
              <a:avLst/>
              <a:gdLst>
                <a:gd name="connsiteX0" fmla="*/ 309844 w 415274"/>
                <a:gd name="connsiteY0" fmla="*/ 0 h 339786"/>
                <a:gd name="connsiteX1" fmla="*/ 415274 w 415274"/>
                <a:gd name="connsiteY1" fmla="*/ 0 h 339786"/>
                <a:gd name="connsiteX2" fmla="*/ 64335 w 415274"/>
                <a:gd name="connsiteY2" fmla="*/ 339786 h 339786"/>
                <a:gd name="connsiteX3" fmla="*/ 0 w 415274"/>
                <a:gd name="connsiteY3" fmla="*/ 339786 h 339786"/>
                <a:gd name="connsiteX4" fmla="*/ 0 w 415274"/>
                <a:gd name="connsiteY4" fmla="*/ 299997 h 339786"/>
                <a:gd name="connsiteX5" fmla="*/ 309844 w 415274"/>
                <a:gd name="connsiteY5" fmla="*/ 0 h 3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5274" h="339786">
                  <a:moveTo>
                    <a:pt x="309844" y="0"/>
                  </a:moveTo>
                  <a:lnTo>
                    <a:pt x="415274" y="0"/>
                  </a:lnTo>
                  <a:lnTo>
                    <a:pt x="64335" y="339786"/>
                  </a:lnTo>
                  <a:lnTo>
                    <a:pt x="0" y="339786"/>
                  </a:lnTo>
                  <a:lnTo>
                    <a:pt x="0" y="299997"/>
                  </a:lnTo>
                  <a:lnTo>
                    <a:pt x="309844" y="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800"/>
                </a:spcBef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1C1E5F21-CA4E-124C-2CC1-C972E04287BB}"/>
              </a:ext>
            </a:extLst>
          </p:cNvPr>
          <p:cNvCxnSpPr>
            <a:cxnSpLocks/>
          </p:cNvCxnSpPr>
          <p:nvPr userDrawn="1"/>
        </p:nvCxnSpPr>
        <p:spPr>
          <a:xfrm>
            <a:off x="7425196" y="5299265"/>
            <a:ext cx="48084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1CD8660A-9C2E-CEF7-302F-F0AD2BA899E5}"/>
              </a:ext>
            </a:extLst>
          </p:cNvPr>
          <p:cNvCxnSpPr>
            <a:cxnSpLocks/>
          </p:cNvCxnSpPr>
          <p:nvPr userDrawn="1"/>
        </p:nvCxnSpPr>
        <p:spPr>
          <a:xfrm>
            <a:off x="10289423" y="5299265"/>
            <a:ext cx="48084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9F4D885A-BD41-90CE-F8F1-6AAF23142C70}"/>
              </a:ext>
            </a:extLst>
          </p:cNvPr>
          <p:cNvSpPr>
            <a:spLocks noGrp="1"/>
          </p:cNvSpPr>
          <p:nvPr>
            <p:ph type="pic" idx="34" hasCustomPrompt="1"/>
          </p:nvPr>
        </p:nvSpPr>
        <p:spPr>
          <a:xfrm>
            <a:off x="875130" y="1704782"/>
            <a:ext cx="2103120" cy="2926080"/>
          </a:xfrm>
          <a:custGeom>
            <a:avLst/>
            <a:gdLst>
              <a:gd name="connsiteX0" fmla="*/ 0 w 3448252"/>
              <a:gd name="connsiteY0" fmla="*/ 0 h 3730752"/>
              <a:gd name="connsiteX1" fmla="*/ 2889428 w 3448252"/>
              <a:gd name="connsiteY1" fmla="*/ 0 h 3730752"/>
              <a:gd name="connsiteX2" fmla="*/ 3448252 w 3448252"/>
              <a:gd name="connsiteY2" fmla="*/ 558824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889428 w 3448252"/>
              <a:gd name="connsiteY1" fmla="*/ 0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875981 w 3448252"/>
              <a:gd name="connsiteY1" fmla="*/ 0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799781 w 3448252"/>
              <a:gd name="connsiteY1" fmla="*/ 0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777887 w 3448252"/>
              <a:gd name="connsiteY1" fmla="*/ 7257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7257 h 3738009"/>
              <a:gd name="connsiteX1" fmla="*/ 2774238 w 3448252"/>
              <a:gd name="connsiteY1" fmla="*/ 0 h 3738009"/>
              <a:gd name="connsiteX2" fmla="*/ 3439288 w 3448252"/>
              <a:gd name="connsiteY2" fmla="*/ 400234 h 3738009"/>
              <a:gd name="connsiteX3" fmla="*/ 3448252 w 3448252"/>
              <a:gd name="connsiteY3" fmla="*/ 3738009 h 3738009"/>
              <a:gd name="connsiteX4" fmla="*/ 0 w 3448252"/>
              <a:gd name="connsiteY4" fmla="*/ 3738009 h 3738009"/>
              <a:gd name="connsiteX5" fmla="*/ 0 w 3448252"/>
              <a:gd name="connsiteY5" fmla="*/ 7257 h 3738009"/>
              <a:gd name="connsiteX0" fmla="*/ 0 w 3448252"/>
              <a:gd name="connsiteY0" fmla="*/ 7257 h 3738009"/>
              <a:gd name="connsiteX1" fmla="*/ 2791922 w 3448252"/>
              <a:gd name="connsiteY1" fmla="*/ 0 h 3738009"/>
              <a:gd name="connsiteX2" fmla="*/ 3439288 w 3448252"/>
              <a:gd name="connsiteY2" fmla="*/ 400234 h 3738009"/>
              <a:gd name="connsiteX3" fmla="*/ 3448252 w 3448252"/>
              <a:gd name="connsiteY3" fmla="*/ 3738009 h 3738009"/>
              <a:gd name="connsiteX4" fmla="*/ 0 w 3448252"/>
              <a:gd name="connsiteY4" fmla="*/ 3738009 h 3738009"/>
              <a:gd name="connsiteX5" fmla="*/ 0 w 3448252"/>
              <a:gd name="connsiteY5" fmla="*/ 7257 h 3738009"/>
              <a:gd name="connsiteX0" fmla="*/ 888883 w 3448252"/>
              <a:gd name="connsiteY0" fmla="*/ 7257 h 3738009"/>
              <a:gd name="connsiteX1" fmla="*/ 2791922 w 3448252"/>
              <a:gd name="connsiteY1" fmla="*/ 0 h 3738009"/>
              <a:gd name="connsiteX2" fmla="*/ 3439288 w 3448252"/>
              <a:gd name="connsiteY2" fmla="*/ 400234 h 3738009"/>
              <a:gd name="connsiteX3" fmla="*/ 3448252 w 3448252"/>
              <a:gd name="connsiteY3" fmla="*/ 3738009 h 3738009"/>
              <a:gd name="connsiteX4" fmla="*/ 0 w 3448252"/>
              <a:gd name="connsiteY4" fmla="*/ 3738009 h 3738009"/>
              <a:gd name="connsiteX5" fmla="*/ 888883 w 3448252"/>
              <a:gd name="connsiteY5" fmla="*/ 7257 h 3738009"/>
              <a:gd name="connsiteX0" fmla="*/ 0 w 2559369"/>
              <a:gd name="connsiteY0" fmla="*/ 7257 h 3738009"/>
              <a:gd name="connsiteX1" fmla="*/ 1903039 w 2559369"/>
              <a:gd name="connsiteY1" fmla="*/ 0 h 3738009"/>
              <a:gd name="connsiteX2" fmla="*/ 2550405 w 2559369"/>
              <a:gd name="connsiteY2" fmla="*/ 400234 h 3738009"/>
              <a:gd name="connsiteX3" fmla="*/ 2559369 w 2559369"/>
              <a:gd name="connsiteY3" fmla="*/ 3738009 h 3738009"/>
              <a:gd name="connsiteX4" fmla="*/ 0 w 2559369"/>
              <a:gd name="connsiteY4" fmla="*/ 3738009 h 3738009"/>
              <a:gd name="connsiteX5" fmla="*/ 0 w 2559369"/>
              <a:gd name="connsiteY5" fmla="*/ 7257 h 373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369" h="3738009">
                <a:moveTo>
                  <a:pt x="0" y="7257"/>
                </a:moveTo>
                <a:lnTo>
                  <a:pt x="1903039" y="0"/>
                </a:lnTo>
                <a:lnTo>
                  <a:pt x="2550405" y="400234"/>
                </a:lnTo>
                <a:lnTo>
                  <a:pt x="2559369" y="3738009"/>
                </a:lnTo>
                <a:lnTo>
                  <a:pt x="0" y="3738009"/>
                </a:lnTo>
                <a:lnTo>
                  <a:pt x="0" y="7257"/>
                </a:lnTo>
                <a:close/>
              </a:path>
            </a:pathLst>
          </a:custGeom>
          <a:gradFill>
            <a:gsLst>
              <a:gs pos="40000">
                <a:srgbClr val="BFBFBF">
                  <a:alpha val="84000"/>
                </a:srgbClr>
              </a:gs>
              <a:gs pos="4000">
                <a:schemeClr val="bg1">
                  <a:lumMod val="50000"/>
                  <a:alpha val="29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rnd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7315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en-US" sz="1000" dirty="0">
                <a:solidFill>
                  <a:schemeClr val="accent5"/>
                </a:solidFill>
              </a:defRPr>
            </a:lvl1pPr>
          </a:lstStyle>
          <a:p>
            <a:pPr marL="0" lvl="0">
              <a:spcBef>
                <a:spcPts val="800"/>
              </a:spcBef>
            </a:pPr>
            <a:r>
              <a:rPr lang="en-US" dirty="0"/>
              <a:t>Click picture icon to add image</a:t>
            </a:r>
          </a:p>
        </p:txBody>
      </p:sp>
      <p:sp>
        <p:nvSpPr>
          <p:cNvPr id="50" name="Picture Placeholder 2">
            <a:extLst>
              <a:ext uri="{FF2B5EF4-FFF2-40B4-BE49-F238E27FC236}">
                <a16:creationId xmlns:a16="http://schemas.microsoft.com/office/drawing/2014/main" id="{E454BA95-6C4D-FF95-90B3-8CD6E9ECFC7C}"/>
              </a:ext>
            </a:extLst>
          </p:cNvPr>
          <p:cNvSpPr>
            <a:spLocks noGrp="1"/>
          </p:cNvSpPr>
          <p:nvPr>
            <p:ph type="pic" idx="35" hasCustomPrompt="1"/>
          </p:nvPr>
        </p:nvSpPr>
        <p:spPr>
          <a:xfrm>
            <a:off x="3745717" y="1704782"/>
            <a:ext cx="2103120" cy="2926080"/>
          </a:xfrm>
          <a:custGeom>
            <a:avLst/>
            <a:gdLst>
              <a:gd name="connsiteX0" fmla="*/ 0 w 3448252"/>
              <a:gd name="connsiteY0" fmla="*/ 0 h 3730752"/>
              <a:gd name="connsiteX1" fmla="*/ 2889428 w 3448252"/>
              <a:gd name="connsiteY1" fmla="*/ 0 h 3730752"/>
              <a:gd name="connsiteX2" fmla="*/ 3448252 w 3448252"/>
              <a:gd name="connsiteY2" fmla="*/ 558824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889428 w 3448252"/>
              <a:gd name="connsiteY1" fmla="*/ 0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875981 w 3448252"/>
              <a:gd name="connsiteY1" fmla="*/ 0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799781 w 3448252"/>
              <a:gd name="connsiteY1" fmla="*/ 0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777887 w 3448252"/>
              <a:gd name="connsiteY1" fmla="*/ 7257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7257 h 3738009"/>
              <a:gd name="connsiteX1" fmla="*/ 2774238 w 3448252"/>
              <a:gd name="connsiteY1" fmla="*/ 0 h 3738009"/>
              <a:gd name="connsiteX2" fmla="*/ 3439288 w 3448252"/>
              <a:gd name="connsiteY2" fmla="*/ 400234 h 3738009"/>
              <a:gd name="connsiteX3" fmla="*/ 3448252 w 3448252"/>
              <a:gd name="connsiteY3" fmla="*/ 3738009 h 3738009"/>
              <a:gd name="connsiteX4" fmla="*/ 0 w 3448252"/>
              <a:gd name="connsiteY4" fmla="*/ 3738009 h 3738009"/>
              <a:gd name="connsiteX5" fmla="*/ 0 w 3448252"/>
              <a:gd name="connsiteY5" fmla="*/ 7257 h 3738009"/>
              <a:gd name="connsiteX0" fmla="*/ 0 w 3448252"/>
              <a:gd name="connsiteY0" fmla="*/ 7257 h 3738009"/>
              <a:gd name="connsiteX1" fmla="*/ 2791922 w 3448252"/>
              <a:gd name="connsiteY1" fmla="*/ 0 h 3738009"/>
              <a:gd name="connsiteX2" fmla="*/ 3439288 w 3448252"/>
              <a:gd name="connsiteY2" fmla="*/ 400234 h 3738009"/>
              <a:gd name="connsiteX3" fmla="*/ 3448252 w 3448252"/>
              <a:gd name="connsiteY3" fmla="*/ 3738009 h 3738009"/>
              <a:gd name="connsiteX4" fmla="*/ 0 w 3448252"/>
              <a:gd name="connsiteY4" fmla="*/ 3738009 h 3738009"/>
              <a:gd name="connsiteX5" fmla="*/ 0 w 3448252"/>
              <a:gd name="connsiteY5" fmla="*/ 7257 h 3738009"/>
              <a:gd name="connsiteX0" fmla="*/ 888883 w 3448252"/>
              <a:gd name="connsiteY0" fmla="*/ 7257 h 3738009"/>
              <a:gd name="connsiteX1" fmla="*/ 2791922 w 3448252"/>
              <a:gd name="connsiteY1" fmla="*/ 0 h 3738009"/>
              <a:gd name="connsiteX2" fmla="*/ 3439288 w 3448252"/>
              <a:gd name="connsiteY2" fmla="*/ 400234 h 3738009"/>
              <a:gd name="connsiteX3" fmla="*/ 3448252 w 3448252"/>
              <a:gd name="connsiteY3" fmla="*/ 3738009 h 3738009"/>
              <a:gd name="connsiteX4" fmla="*/ 0 w 3448252"/>
              <a:gd name="connsiteY4" fmla="*/ 3738009 h 3738009"/>
              <a:gd name="connsiteX5" fmla="*/ 888883 w 3448252"/>
              <a:gd name="connsiteY5" fmla="*/ 7257 h 3738009"/>
              <a:gd name="connsiteX0" fmla="*/ 0 w 2559369"/>
              <a:gd name="connsiteY0" fmla="*/ 7257 h 3738009"/>
              <a:gd name="connsiteX1" fmla="*/ 1903039 w 2559369"/>
              <a:gd name="connsiteY1" fmla="*/ 0 h 3738009"/>
              <a:gd name="connsiteX2" fmla="*/ 2550405 w 2559369"/>
              <a:gd name="connsiteY2" fmla="*/ 400234 h 3738009"/>
              <a:gd name="connsiteX3" fmla="*/ 2559369 w 2559369"/>
              <a:gd name="connsiteY3" fmla="*/ 3738009 h 3738009"/>
              <a:gd name="connsiteX4" fmla="*/ 0 w 2559369"/>
              <a:gd name="connsiteY4" fmla="*/ 3738009 h 3738009"/>
              <a:gd name="connsiteX5" fmla="*/ 0 w 2559369"/>
              <a:gd name="connsiteY5" fmla="*/ 7257 h 373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369" h="3738009">
                <a:moveTo>
                  <a:pt x="0" y="7257"/>
                </a:moveTo>
                <a:lnTo>
                  <a:pt x="1903039" y="0"/>
                </a:lnTo>
                <a:lnTo>
                  <a:pt x="2550405" y="400234"/>
                </a:lnTo>
                <a:lnTo>
                  <a:pt x="2559369" y="3738009"/>
                </a:lnTo>
                <a:lnTo>
                  <a:pt x="0" y="3738009"/>
                </a:lnTo>
                <a:lnTo>
                  <a:pt x="0" y="7257"/>
                </a:lnTo>
                <a:close/>
              </a:path>
            </a:pathLst>
          </a:custGeom>
          <a:gradFill>
            <a:gsLst>
              <a:gs pos="40000">
                <a:srgbClr val="BFBFBF">
                  <a:alpha val="84000"/>
                </a:srgbClr>
              </a:gs>
              <a:gs pos="4000">
                <a:schemeClr val="bg1">
                  <a:lumMod val="50000"/>
                  <a:alpha val="29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rnd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7315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en-US" sz="1000" dirty="0">
                <a:solidFill>
                  <a:schemeClr val="accent5"/>
                </a:solidFill>
              </a:defRPr>
            </a:lvl1pPr>
          </a:lstStyle>
          <a:p>
            <a:pPr marL="0" lvl="0">
              <a:spcBef>
                <a:spcPts val="800"/>
              </a:spcBef>
            </a:pPr>
            <a:r>
              <a:rPr lang="en-US" dirty="0"/>
              <a:t>Click picture icon to add image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80A3CCD-54AD-C5C0-03EB-0A79A8E18349}"/>
              </a:ext>
            </a:extLst>
          </p:cNvPr>
          <p:cNvGrpSpPr/>
          <p:nvPr userDrawn="1"/>
        </p:nvGrpSpPr>
        <p:grpSpPr>
          <a:xfrm>
            <a:off x="3732852" y="1612232"/>
            <a:ext cx="2338382" cy="4162926"/>
            <a:chOff x="862265" y="1612232"/>
            <a:chExt cx="2338382" cy="416292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1BEA514-05F4-4697-92F5-2E45455BA04C}"/>
                </a:ext>
              </a:extLst>
            </p:cNvPr>
            <p:cNvGrpSpPr/>
            <p:nvPr userDrawn="1"/>
          </p:nvGrpSpPr>
          <p:grpSpPr>
            <a:xfrm>
              <a:off x="3147504" y="2061539"/>
              <a:ext cx="53143" cy="1085389"/>
              <a:chOff x="2780760" y="2009831"/>
              <a:chExt cx="53143" cy="1085389"/>
            </a:xfrm>
          </p:grpSpPr>
          <p:grpSp>
            <p:nvGrpSpPr>
              <p:cNvPr id="54" name="Graphic 42">
                <a:extLst>
                  <a:ext uri="{FF2B5EF4-FFF2-40B4-BE49-F238E27FC236}">
                    <a16:creationId xmlns:a16="http://schemas.microsoft.com/office/drawing/2014/main" id="{1724FA00-81FA-58C0-4018-ED239D3918E0}"/>
                  </a:ext>
                </a:extLst>
              </p:cNvPr>
              <p:cNvGrpSpPr/>
              <p:nvPr userDrawn="1"/>
            </p:nvGrpSpPr>
            <p:grpSpPr>
              <a:xfrm rot="16200000" flipH="1" flipV="1">
                <a:off x="2482218" y="2310772"/>
                <a:ext cx="650227" cy="48346"/>
                <a:chOff x="7926578" y="441451"/>
                <a:chExt cx="895032" cy="66548"/>
              </a:xfrm>
              <a:solidFill>
                <a:srgbClr val="75BF43">
                  <a:alpha val="57000"/>
                </a:srgbClr>
              </a:solidFill>
            </p:grpSpPr>
            <p:sp>
              <p:nvSpPr>
                <p:cNvPr id="74" name="Freeform: Shape 33">
                  <a:extLst>
                    <a:ext uri="{FF2B5EF4-FFF2-40B4-BE49-F238E27FC236}">
                      <a16:creationId xmlns:a16="http://schemas.microsoft.com/office/drawing/2014/main" id="{B1924BC8-EEA6-7942-E271-7C1A17B2BDC7}"/>
                    </a:ext>
                  </a:extLst>
                </p:cNvPr>
                <p:cNvSpPr/>
                <p:nvPr/>
              </p:nvSpPr>
              <p:spPr>
                <a:xfrm>
                  <a:off x="8479726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Freeform: Shape 34">
                  <a:extLst>
                    <a:ext uri="{FF2B5EF4-FFF2-40B4-BE49-F238E27FC236}">
                      <a16:creationId xmlns:a16="http://schemas.microsoft.com/office/drawing/2014/main" id="{ED596803-C66F-2FFB-C58C-2F4A46302353}"/>
                    </a:ext>
                  </a:extLst>
                </p:cNvPr>
                <p:cNvSpPr/>
                <p:nvPr/>
              </p:nvSpPr>
              <p:spPr>
                <a:xfrm>
                  <a:off x="8437181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5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Freeform: Shape 35">
                  <a:extLst>
                    <a:ext uri="{FF2B5EF4-FFF2-40B4-BE49-F238E27FC236}">
                      <a16:creationId xmlns:a16="http://schemas.microsoft.com/office/drawing/2014/main" id="{9FC5A271-A640-BEFB-5D64-160829BA4F9C}"/>
                    </a:ext>
                  </a:extLst>
                </p:cNvPr>
                <p:cNvSpPr/>
                <p:nvPr/>
              </p:nvSpPr>
              <p:spPr>
                <a:xfrm>
                  <a:off x="8394636" y="441451"/>
                  <a:ext cx="89281" cy="66548"/>
                </a:xfrm>
                <a:custGeom>
                  <a:avLst/>
                  <a:gdLst>
                    <a:gd name="connsiteX0" fmla="*/ 68707 w 89281"/>
                    <a:gd name="connsiteY0" fmla="*/ 0 h 66548"/>
                    <a:gd name="connsiteX1" fmla="*/ 0 w 89281"/>
                    <a:gd name="connsiteY1" fmla="*/ 66548 h 66548"/>
                    <a:gd name="connsiteX2" fmla="*/ 20574 w 89281"/>
                    <a:gd name="connsiteY2" fmla="*/ 66548 h 66548"/>
                    <a:gd name="connsiteX3" fmla="*/ 89281 w 89281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81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574" y="66548"/>
                      </a:lnTo>
                      <a:lnTo>
                        <a:pt x="89281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Freeform: Shape 36">
                  <a:extLst>
                    <a:ext uri="{FF2B5EF4-FFF2-40B4-BE49-F238E27FC236}">
                      <a16:creationId xmlns:a16="http://schemas.microsoft.com/office/drawing/2014/main" id="{3FEEFA9A-6BCA-CA77-27CA-EDA67F716F2A}"/>
                    </a:ext>
                  </a:extLst>
                </p:cNvPr>
                <p:cNvSpPr/>
                <p:nvPr/>
              </p:nvSpPr>
              <p:spPr>
                <a:xfrm>
                  <a:off x="8352091" y="441451"/>
                  <a:ext cx="89280" cy="66548"/>
                </a:xfrm>
                <a:custGeom>
                  <a:avLst/>
                  <a:gdLst>
                    <a:gd name="connsiteX0" fmla="*/ 68707 w 89280"/>
                    <a:gd name="connsiteY0" fmla="*/ 0 h 66548"/>
                    <a:gd name="connsiteX1" fmla="*/ 0 w 89280"/>
                    <a:gd name="connsiteY1" fmla="*/ 66548 h 66548"/>
                    <a:gd name="connsiteX2" fmla="*/ 20574 w 89280"/>
                    <a:gd name="connsiteY2" fmla="*/ 66548 h 66548"/>
                    <a:gd name="connsiteX3" fmla="*/ 89281 w 89280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80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574" y="66548"/>
                      </a:lnTo>
                      <a:lnTo>
                        <a:pt x="89281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Freeform: Shape 37">
                  <a:extLst>
                    <a:ext uri="{FF2B5EF4-FFF2-40B4-BE49-F238E27FC236}">
                      <a16:creationId xmlns:a16="http://schemas.microsoft.com/office/drawing/2014/main" id="{77A06DDC-D0F2-FAE3-D450-8DAACC70F695}"/>
                    </a:ext>
                  </a:extLst>
                </p:cNvPr>
                <p:cNvSpPr/>
                <p:nvPr/>
              </p:nvSpPr>
              <p:spPr>
                <a:xfrm>
                  <a:off x="8139303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Freeform: Shape 38">
                  <a:extLst>
                    <a:ext uri="{FF2B5EF4-FFF2-40B4-BE49-F238E27FC236}">
                      <a16:creationId xmlns:a16="http://schemas.microsoft.com/office/drawing/2014/main" id="{56A6C680-F16E-2795-9319-2A5423243928}"/>
                    </a:ext>
                  </a:extLst>
                </p:cNvPr>
                <p:cNvSpPr/>
                <p:nvPr/>
              </p:nvSpPr>
              <p:spPr>
                <a:xfrm>
                  <a:off x="8181847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5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Freeform: Shape 39">
                  <a:extLst>
                    <a:ext uri="{FF2B5EF4-FFF2-40B4-BE49-F238E27FC236}">
                      <a16:creationId xmlns:a16="http://schemas.microsoft.com/office/drawing/2014/main" id="{9FC13C3F-A8A8-857F-E25A-0149615CB959}"/>
                    </a:ext>
                  </a:extLst>
                </p:cNvPr>
                <p:cNvSpPr/>
                <p:nvPr/>
              </p:nvSpPr>
              <p:spPr>
                <a:xfrm>
                  <a:off x="8267001" y="441451"/>
                  <a:ext cx="89280" cy="66548"/>
                </a:xfrm>
                <a:custGeom>
                  <a:avLst/>
                  <a:gdLst>
                    <a:gd name="connsiteX0" fmla="*/ 68643 w 89280"/>
                    <a:gd name="connsiteY0" fmla="*/ 0 h 66548"/>
                    <a:gd name="connsiteX1" fmla="*/ 0 w 89280"/>
                    <a:gd name="connsiteY1" fmla="*/ 66548 h 66548"/>
                    <a:gd name="connsiteX2" fmla="*/ 20574 w 89280"/>
                    <a:gd name="connsiteY2" fmla="*/ 66548 h 66548"/>
                    <a:gd name="connsiteX3" fmla="*/ 89281 w 89280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80" h="66548">
                      <a:moveTo>
                        <a:pt x="68643" y="0"/>
                      </a:moveTo>
                      <a:lnTo>
                        <a:pt x="0" y="66548"/>
                      </a:lnTo>
                      <a:lnTo>
                        <a:pt x="20574" y="66548"/>
                      </a:lnTo>
                      <a:lnTo>
                        <a:pt x="89281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Freeform: Shape 40">
                  <a:extLst>
                    <a:ext uri="{FF2B5EF4-FFF2-40B4-BE49-F238E27FC236}">
                      <a16:creationId xmlns:a16="http://schemas.microsoft.com/office/drawing/2014/main" id="{DA8C2DCF-D346-B3F9-105D-927202486D53}"/>
                    </a:ext>
                  </a:extLst>
                </p:cNvPr>
                <p:cNvSpPr/>
                <p:nvPr/>
              </p:nvSpPr>
              <p:spPr>
                <a:xfrm>
                  <a:off x="8224393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Freeform: Shape 41">
                  <a:extLst>
                    <a:ext uri="{FF2B5EF4-FFF2-40B4-BE49-F238E27FC236}">
                      <a16:creationId xmlns:a16="http://schemas.microsoft.com/office/drawing/2014/main" id="{34C337AB-D19B-0E29-15F4-301786E42A09}"/>
                    </a:ext>
                  </a:extLst>
                </p:cNvPr>
                <p:cNvSpPr/>
                <p:nvPr/>
              </p:nvSpPr>
              <p:spPr>
                <a:xfrm>
                  <a:off x="8309546" y="441451"/>
                  <a:ext cx="89281" cy="66548"/>
                </a:xfrm>
                <a:custGeom>
                  <a:avLst/>
                  <a:gdLst>
                    <a:gd name="connsiteX0" fmla="*/ 68644 w 89281"/>
                    <a:gd name="connsiteY0" fmla="*/ 0 h 66548"/>
                    <a:gd name="connsiteX1" fmla="*/ 0 w 89281"/>
                    <a:gd name="connsiteY1" fmla="*/ 66548 h 66548"/>
                    <a:gd name="connsiteX2" fmla="*/ 20574 w 89281"/>
                    <a:gd name="connsiteY2" fmla="*/ 66548 h 66548"/>
                    <a:gd name="connsiteX3" fmla="*/ 89281 w 89281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81" h="66548">
                      <a:moveTo>
                        <a:pt x="68644" y="0"/>
                      </a:moveTo>
                      <a:lnTo>
                        <a:pt x="0" y="66548"/>
                      </a:lnTo>
                      <a:lnTo>
                        <a:pt x="20574" y="66548"/>
                      </a:lnTo>
                      <a:lnTo>
                        <a:pt x="89281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Freeform: Shape 42">
                  <a:extLst>
                    <a:ext uri="{FF2B5EF4-FFF2-40B4-BE49-F238E27FC236}">
                      <a16:creationId xmlns:a16="http://schemas.microsoft.com/office/drawing/2014/main" id="{FD44BF94-7CB3-6F43-7797-E1FB2070865D}"/>
                    </a:ext>
                  </a:extLst>
                </p:cNvPr>
                <p:cNvSpPr/>
                <p:nvPr/>
              </p:nvSpPr>
              <p:spPr>
                <a:xfrm>
                  <a:off x="8522271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5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Freeform: Shape 43">
                  <a:extLst>
                    <a:ext uri="{FF2B5EF4-FFF2-40B4-BE49-F238E27FC236}">
                      <a16:creationId xmlns:a16="http://schemas.microsoft.com/office/drawing/2014/main" id="{8F82EEDD-A82F-899A-4805-5D542C1BC81A}"/>
                    </a:ext>
                  </a:extLst>
                </p:cNvPr>
                <p:cNvSpPr/>
                <p:nvPr/>
              </p:nvSpPr>
              <p:spPr>
                <a:xfrm>
                  <a:off x="8693975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Freeform: Shape 44">
                  <a:extLst>
                    <a:ext uri="{FF2B5EF4-FFF2-40B4-BE49-F238E27FC236}">
                      <a16:creationId xmlns:a16="http://schemas.microsoft.com/office/drawing/2014/main" id="{0260BA2E-97F7-F62E-112E-156B5EDC954D}"/>
                    </a:ext>
                  </a:extLst>
                </p:cNvPr>
                <p:cNvSpPr/>
                <p:nvPr/>
              </p:nvSpPr>
              <p:spPr>
                <a:xfrm>
                  <a:off x="8821610" y="508000"/>
                  <a:ext cx="6350" cy="6350"/>
                </a:xfrm>
                <a:custGeom>
                  <a:avLst/>
                  <a:gdLst>
                    <a:gd name="connsiteX0" fmla="*/ 0 w 6350"/>
                    <a:gd name="connsiteY0" fmla="*/ 0 h 6350"/>
                    <a:gd name="connsiteX1" fmla="*/ 0 w 6350"/>
                    <a:gd name="connsiteY1" fmla="*/ 0 h 6350"/>
                    <a:gd name="connsiteX2" fmla="*/ 0 w 6350"/>
                    <a:gd name="connsiteY2" fmla="*/ 0 h 6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50" h="635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Freeform: Shape 45">
                  <a:extLst>
                    <a:ext uri="{FF2B5EF4-FFF2-40B4-BE49-F238E27FC236}">
                      <a16:creationId xmlns:a16="http://schemas.microsoft.com/office/drawing/2014/main" id="{A9F702D9-742A-B09B-0CC6-399789BD22F7}"/>
                    </a:ext>
                  </a:extLst>
                </p:cNvPr>
                <p:cNvSpPr/>
                <p:nvPr/>
              </p:nvSpPr>
              <p:spPr>
                <a:xfrm>
                  <a:off x="8564816" y="441451"/>
                  <a:ext cx="90868" cy="66548"/>
                </a:xfrm>
                <a:custGeom>
                  <a:avLst/>
                  <a:gdLst>
                    <a:gd name="connsiteX0" fmla="*/ 68707 w 90868"/>
                    <a:gd name="connsiteY0" fmla="*/ 0 h 66548"/>
                    <a:gd name="connsiteX1" fmla="*/ 0 w 90868"/>
                    <a:gd name="connsiteY1" fmla="*/ 66548 h 66548"/>
                    <a:gd name="connsiteX2" fmla="*/ 22161 w 90868"/>
                    <a:gd name="connsiteY2" fmla="*/ 66548 h 66548"/>
                    <a:gd name="connsiteX3" fmla="*/ 90868 w 90868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0868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2161" y="66548"/>
                      </a:lnTo>
                      <a:lnTo>
                        <a:pt x="90868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Freeform: Shape 46">
                  <a:extLst>
                    <a:ext uri="{FF2B5EF4-FFF2-40B4-BE49-F238E27FC236}">
                      <a16:creationId xmlns:a16="http://schemas.microsoft.com/office/drawing/2014/main" id="{413F6C73-7AA6-F78F-2D34-861D425F5EFC}"/>
                    </a:ext>
                  </a:extLst>
                </p:cNvPr>
                <p:cNvSpPr/>
                <p:nvPr/>
              </p:nvSpPr>
              <p:spPr>
                <a:xfrm>
                  <a:off x="8651430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Freeform: Shape 47">
                  <a:extLst>
                    <a:ext uri="{FF2B5EF4-FFF2-40B4-BE49-F238E27FC236}">
                      <a16:creationId xmlns:a16="http://schemas.microsoft.com/office/drawing/2014/main" id="{41927416-F8E4-B015-A9C0-73EA21589E9F}"/>
                    </a:ext>
                  </a:extLst>
                </p:cNvPr>
                <p:cNvSpPr/>
                <p:nvPr/>
              </p:nvSpPr>
              <p:spPr>
                <a:xfrm>
                  <a:off x="8608885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5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Freeform: Shape 48">
                  <a:extLst>
                    <a:ext uri="{FF2B5EF4-FFF2-40B4-BE49-F238E27FC236}">
                      <a16:creationId xmlns:a16="http://schemas.microsoft.com/office/drawing/2014/main" id="{876A8016-C16D-DCD0-8DD5-BA18244BB28F}"/>
                    </a:ext>
                  </a:extLst>
                </p:cNvPr>
                <p:cNvSpPr/>
                <p:nvPr/>
              </p:nvSpPr>
              <p:spPr>
                <a:xfrm>
                  <a:off x="8096757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5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Freeform: Shape 49">
                  <a:extLst>
                    <a:ext uri="{FF2B5EF4-FFF2-40B4-BE49-F238E27FC236}">
                      <a16:creationId xmlns:a16="http://schemas.microsoft.com/office/drawing/2014/main" id="{F1514961-2068-07C9-42FD-B104EE69608E}"/>
                    </a:ext>
                  </a:extLst>
                </p:cNvPr>
                <p:cNvSpPr/>
                <p:nvPr/>
              </p:nvSpPr>
              <p:spPr>
                <a:xfrm>
                  <a:off x="8011668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Freeform: Shape 50">
                  <a:extLst>
                    <a:ext uri="{FF2B5EF4-FFF2-40B4-BE49-F238E27FC236}">
                      <a16:creationId xmlns:a16="http://schemas.microsoft.com/office/drawing/2014/main" id="{14FBF0A8-A6BA-5CBF-14C2-3E421FEFF66E}"/>
                    </a:ext>
                  </a:extLst>
                </p:cNvPr>
                <p:cNvSpPr/>
                <p:nvPr/>
              </p:nvSpPr>
              <p:spPr>
                <a:xfrm>
                  <a:off x="8054213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Freeform: Shape 51">
                  <a:extLst>
                    <a:ext uri="{FF2B5EF4-FFF2-40B4-BE49-F238E27FC236}">
                      <a16:creationId xmlns:a16="http://schemas.microsoft.com/office/drawing/2014/main" id="{03422FE4-2981-109F-BCAD-807E3CD6173B}"/>
                    </a:ext>
                  </a:extLst>
                </p:cNvPr>
                <p:cNvSpPr/>
                <p:nvPr/>
              </p:nvSpPr>
              <p:spPr>
                <a:xfrm>
                  <a:off x="7969122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5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Freeform: Shape 52">
                  <a:extLst>
                    <a:ext uri="{FF2B5EF4-FFF2-40B4-BE49-F238E27FC236}">
                      <a16:creationId xmlns:a16="http://schemas.microsoft.com/office/drawing/2014/main" id="{E90DF328-C325-9F47-F793-154A7D5D7BB5}"/>
                    </a:ext>
                  </a:extLst>
                </p:cNvPr>
                <p:cNvSpPr/>
                <p:nvPr/>
              </p:nvSpPr>
              <p:spPr>
                <a:xfrm>
                  <a:off x="7926578" y="441451"/>
                  <a:ext cx="89344" cy="66548"/>
                </a:xfrm>
                <a:custGeom>
                  <a:avLst/>
                  <a:gdLst>
                    <a:gd name="connsiteX0" fmla="*/ 68707 w 89344"/>
                    <a:gd name="connsiteY0" fmla="*/ 0 h 66548"/>
                    <a:gd name="connsiteX1" fmla="*/ 0 w 89344"/>
                    <a:gd name="connsiteY1" fmla="*/ 66548 h 66548"/>
                    <a:gd name="connsiteX2" fmla="*/ 20638 w 89344"/>
                    <a:gd name="connsiteY2" fmla="*/ 66548 h 66548"/>
                    <a:gd name="connsiteX3" fmla="*/ 89344 w 89344"/>
                    <a:gd name="connsiteY3" fmla="*/ 0 h 6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344" h="66548">
                      <a:moveTo>
                        <a:pt x="68707" y="0"/>
                      </a:moveTo>
                      <a:lnTo>
                        <a:pt x="0" y="66548"/>
                      </a:lnTo>
                      <a:lnTo>
                        <a:pt x="20638" y="66548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2086F27-3796-53D2-7A4F-E42B99A6AF47}"/>
                  </a:ext>
                </a:extLst>
              </p:cNvPr>
              <p:cNvGrpSpPr/>
              <p:nvPr userDrawn="1"/>
            </p:nvGrpSpPr>
            <p:grpSpPr>
              <a:xfrm rot="10800000" flipV="1">
                <a:off x="2780760" y="2715971"/>
                <a:ext cx="53143" cy="379249"/>
                <a:chOff x="5390750" y="3681616"/>
                <a:chExt cx="73151" cy="522033"/>
              </a:xfrm>
            </p:grpSpPr>
            <p:sp>
              <p:nvSpPr>
                <p:cNvPr id="56" name="Freeform: Shape 26">
                  <a:extLst>
                    <a:ext uri="{FF2B5EF4-FFF2-40B4-BE49-F238E27FC236}">
                      <a16:creationId xmlns:a16="http://schemas.microsoft.com/office/drawing/2014/main" id="{007EC7D6-49C3-E77F-2680-34FC98113583}"/>
                    </a:ext>
                  </a:extLst>
                </p:cNvPr>
                <p:cNvSpPr/>
                <p:nvPr/>
              </p:nvSpPr>
              <p:spPr>
                <a:xfrm rot="16200000" flipH="1">
                  <a:off x="5405100" y="3681616"/>
                  <a:ext cx="43688" cy="43687"/>
                </a:xfrm>
                <a:custGeom>
                  <a:avLst/>
                  <a:gdLst>
                    <a:gd name="connsiteX0" fmla="*/ 0 w 43688"/>
                    <a:gd name="connsiteY0" fmla="*/ 0 h 43687"/>
                    <a:gd name="connsiteX1" fmla="*/ 43688 w 43688"/>
                    <a:gd name="connsiteY1" fmla="*/ 0 h 43687"/>
                    <a:gd name="connsiteX2" fmla="*/ 43688 w 43688"/>
                    <a:gd name="connsiteY2" fmla="*/ 43688 h 43687"/>
                    <a:gd name="connsiteX3" fmla="*/ 0 w 43688"/>
                    <a:gd name="connsiteY3" fmla="*/ 43688 h 43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688" h="43687">
                      <a:moveTo>
                        <a:pt x="0" y="0"/>
                      </a:moveTo>
                      <a:lnTo>
                        <a:pt x="43688" y="0"/>
                      </a:lnTo>
                      <a:lnTo>
                        <a:pt x="43688" y="43688"/>
                      </a:lnTo>
                      <a:lnTo>
                        <a:pt x="0" y="43688"/>
                      </a:lnTo>
                      <a:close/>
                    </a:path>
                  </a:pathLst>
                </a:custGeom>
                <a:noFill/>
                <a:ln w="3175" cap="flat">
                  <a:solidFill>
                    <a:schemeClr val="bg1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Freeform: Shape 27">
                  <a:extLst>
                    <a:ext uri="{FF2B5EF4-FFF2-40B4-BE49-F238E27FC236}">
                      <a16:creationId xmlns:a16="http://schemas.microsoft.com/office/drawing/2014/main" id="{93C2EAC3-FF27-24E8-D7AE-2618243EDCC4}"/>
                    </a:ext>
                  </a:extLst>
                </p:cNvPr>
                <p:cNvSpPr/>
                <p:nvPr/>
              </p:nvSpPr>
              <p:spPr>
                <a:xfrm rot="16200000" flipH="1">
                  <a:off x="5426469" y="4081062"/>
                  <a:ext cx="4381" cy="41656"/>
                </a:xfrm>
                <a:custGeom>
                  <a:avLst/>
                  <a:gdLst>
                    <a:gd name="connsiteX0" fmla="*/ 0 w 4381"/>
                    <a:gd name="connsiteY0" fmla="*/ 0 h 41656"/>
                    <a:gd name="connsiteX1" fmla="*/ 4381 w 4381"/>
                    <a:gd name="connsiteY1" fmla="*/ 0 h 41656"/>
                    <a:gd name="connsiteX2" fmla="*/ 4381 w 4381"/>
                    <a:gd name="connsiteY2" fmla="*/ 41656 h 41656"/>
                    <a:gd name="connsiteX3" fmla="*/ 0 w 4381"/>
                    <a:gd name="connsiteY3" fmla="*/ 41656 h 41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1" h="41656">
                      <a:moveTo>
                        <a:pt x="0" y="0"/>
                      </a:moveTo>
                      <a:lnTo>
                        <a:pt x="4381" y="0"/>
                      </a:lnTo>
                      <a:lnTo>
                        <a:pt x="4381" y="41656"/>
                      </a:lnTo>
                      <a:lnTo>
                        <a:pt x="0" y="4165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Freeform: Shape 28">
                  <a:extLst>
                    <a:ext uri="{FF2B5EF4-FFF2-40B4-BE49-F238E27FC236}">
                      <a16:creationId xmlns:a16="http://schemas.microsoft.com/office/drawing/2014/main" id="{2D73ABC3-D88E-AD24-1702-4E386314F74F}"/>
                    </a:ext>
                  </a:extLst>
                </p:cNvPr>
                <p:cNvSpPr/>
                <p:nvPr/>
              </p:nvSpPr>
              <p:spPr>
                <a:xfrm rot="16200000" flipH="1">
                  <a:off x="5426469" y="4021394"/>
                  <a:ext cx="4381" cy="41656"/>
                </a:xfrm>
                <a:custGeom>
                  <a:avLst/>
                  <a:gdLst>
                    <a:gd name="connsiteX0" fmla="*/ 0 w 4381"/>
                    <a:gd name="connsiteY0" fmla="*/ 0 h 41656"/>
                    <a:gd name="connsiteX1" fmla="*/ 4381 w 4381"/>
                    <a:gd name="connsiteY1" fmla="*/ 0 h 41656"/>
                    <a:gd name="connsiteX2" fmla="*/ 4381 w 4381"/>
                    <a:gd name="connsiteY2" fmla="*/ 41656 h 41656"/>
                    <a:gd name="connsiteX3" fmla="*/ 0 w 4381"/>
                    <a:gd name="connsiteY3" fmla="*/ 41656 h 41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1" h="41656">
                      <a:moveTo>
                        <a:pt x="0" y="0"/>
                      </a:moveTo>
                      <a:lnTo>
                        <a:pt x="4381" y="0"/>
                      </a:lnTo>
                      <a:lnTo>
                        <a:pt x="4381" y="41656"/>
                      </a:lnTo>
                      <a:lnTo>
                        <a:pt x="0" y="4165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Freeform: Shape 29">
                  <a:extLst>
                    <a:ext uri="{FF2B5EF4-FFF2-40B4-BE49-F238E27FC236}">
                      <a16:creationId xmlns:a16="http://schemas.microsoft.com/office/drawing/2014/main" id="{9A6D17DB-3144-73DF-5BC0-3E0FAAC02176}"/>
                    </a:ext>
                  </a:extLst>
                </p:cNvPr>
                <p:cNvSpPr/>
                <p:nvPr/>
              </p:nvSpPr>
              <p:spPr>
                <a:xfrm rot="16200000" flipH="1">
                  <a:off x="5426469" y="3902056"/>
                  <a:ext cx="4381" cy="41656"/>
                </a:xfrm>
                <a:custGeom>
                  <a:avLst/>
                  <a:gdLst>
                    <a:gd name="connsiteX0" fmla="*/ 0 w 4381"/>
                    <a:gd name="connsiteY0" fmla="*/ 0 h 41656"/>
                    <a:gd name="connsiteX1" fmla="*/ 4381 w 4381"/>
                    <a:gd name="connsiteY1" fmla="*/ 0 h 41656"/>
                    <a:gd name="connsiteX2" fmla="*/ 4381 w 4381"/>
                    <a:gd name="connsiteY2" fmla="*/ 41656 h 41656"/>
                    <a:gd name="connsiteX3" fmla="*/ 0 w 4381"/>
                    <a:gd name="connsiteY3" fmla="*/ 41656 h 41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1" h="41656">
                      <a:moveTo>
                        <a:pt x="0" y="0"/>
                      </a:moveTo>
                      <a:lnTo>
                        <a:pt x="4381" y="0"/>
                      </a:lnTo>
                      <a:lnTo>
                        <a:pt x="4381" y="41656"/>
                      </a:lnTo>
                      <a:lnTo>
                        <a:pt x="0" y="4165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: Shape 30">
                  <a:extLst>
                    <a:ext uri="{FF2B5EF4-FFF2-40B4-BE49-F238E27FC236}">
                      <a16:creationId xmlns:a16="http://schemas.microsoft.com/office/drawing/2014/main" id="{FAB2A645-FB55-58EF-D59E-7D0D43DD40AC}"/>
                    </a:ext>
                  </a:extLst>
                </p:cNvPr>
                <p:cNvSpPr/>
                <p:nvPr/>
              </p:nvSpPr>
              <p:spPr>
                <a:xfrm rot="10800000" flipH="1">
                  <a:off x="5407069" y="4165549"/>
                  <a:ext cx="42418" cy="38100"/>
                </a:xfrm>
                <a:custGeom>
                  <a:avLst/>
                  <a:gdLst>
                    <a:gd name="connsiteX0" fmla="*/ 0 w 42418"/>
                    <a:gd name="connsiteY0" fmla="*/ 0 h 38100"/>
                    <a:gd name="connsiteX1" fmla="*/ 42418 w 42418"/>
                    <a:gd name="connsiteY1" fmla="*/ 0 h 38100"/>
                    <a:gd name="connsiteX2" fmla="*/ 42418 w 42418"/>
                    <a:gd name="connsiteY2" fmla="*/ 38100 h 38100"/>
                    <a:gd name="connsiteX3" fmla="*/ 0 w 42418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418" h="38100">
                      <a:moveTo>
                        <a:pt x="0" y="0"/>
                      </a:moveTo>
                      <a:lnTo>
                        <a:pt x="42418" y="0"/>
                      </a:lnTo>
                      <a:lnTo>
                        <a:pt x="42418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Freeform: Shape 31">
                  <a:extLst>
                    <a:ext uri="{FF2B5EF4-FFF2-40B4-BE49-F238E27FC236}">
                      <a16:creationId xmlns:a16="http://schemas.microsoft.com/office/drawing/2014/main" id="{573C44F1-EA25-C85C-5D5B-F7B4D25592C5}"/>
                    </a:ext>
                  </a:extLst>
                </p:cNvPr>
                <p:cNvSpPr/>
                <p:nvPr/>
              </p:nvSpPr>
              <p:spPr>
                <a:xfrm rot="16200000" flipH="1">
                  <a:off x="5407387" y="3776295"/>
                  <a:ext cx="39878" cy="73151"/>
                </a:xfrm>
                <a:custGeom>
                  <a:avLst/>
                  <a:gdLst>
                    <a:gd name="connsiteX0" fmla="*/ 39878 w 39878"/>
                    <a:gd name="connsiteY0" fmla="*/ 38671 h 73151"/>
                    <a:gd name="connsiteX1" fmla="*/ 2413 w 39878"/>
                    <a:gd name="connsiteY1" fmla="*/ 73152 h 73151"/>
                    <a:gd name="connsiteX2" fmla="*/ 0 w 39878"/>
                    <a:gd name="connsiteY2" fmla="*/ 69913 h 73151"/>
                    <a:gd name="connsiteX3" fmla="*/ 36131 w 39878"/>
                    <a:gd name="connsiteY3" fmla="*/ 36576 h 73151"/>
                    <a:gd name="connsiteX4" fmla="*/ 0 w 39878"/>
                    <a:gd name="connsiteY4" fmla="*/ 3238 h 73151"/>
                    <a:gd name="connsiteX5" fmla="*/ 2413 w 39878"/>
                    <a:gd name="connsiteY5" fmla="*/ 0 h 73151"/>
                    <a:gd name="connsiteX6" fmla="*/ 39878 w 39878"/>
                    <a:gd name="connsiteY6" fmla="*/ 34481 h 73151"/>
                    <a:gd name="connsiteX7" fmla="*/ 39878 w 39878"/>
                    <a:gd name="connsiteY7" fmla="*/ 38671 h 73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878" h="73151">
                      <a:moveTo>
                        <a:pt x="39878" y="38671"/>
                      </a:moveTo>
                      <a:lnTo>
                        <a:pt x="2413" y="73152"/>
                      </a:lnTo>
                      <a:lnTo>
                        <a:pt x="0" y="69913"/>
                      </a:lnTo>
                      <a:lnTo>
                        <a:pt x="36131" y="36576"/>
                      </a:lnTo>
                      <a:lnTo>
                        <a:pt x="0" y="3238"/>
                      </a:lnTo>
                      <a:lnTo>
                        <a:pt x="2413" y="0"/>
                      </a:lnTo>
                      <a:lnTo>
                        <a:pt x="39878" y="34481"/>
                      </a:lnTo>
                      <a:lnTo>
                        <a:pt x="39878" y="38671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Freeform: Shape 32">
                  <a:extLst>
                    <a:ext uri="{FF2B5EF4-FFF2-40B4-BE49-F238E27FC236}">
                      <a16:creationId xmlns:a16="http://schemas.microsoft.com/office/drawing/2014/main" id="{999EF71C-D366-A42B-5BDC-142563B83178}"/>
                    </a:ext>
                  </a:extLst>
                </p:cNvPr>
                <p:cNvSpPr/>
                <p:nvPr/>
              </p:nvSpPr>
              <p:spPr>
                <a:xfrm rot="16200000" flipH="1">
                  <a:off x="5426469" y="3961725"/>
                  <a:ext cx="4381" cy="41656"/>
                </a:xfrm>
                <a:custGeom>
                  <a:avLst/>
                  <a:gdLst>
                    <a:gd name="connsiteX0" fmla="*/ 0 w 4381"/>
                    <a:gd name="connsiteY0" fmla="*/ 0 h 41656"/>
                    <a:gd name="connsiteX1" fmla="*/ 4381 w 4381"/>
                    <a:gd name="connsiteY1" fmla="*/ 0 h 41656"/>
                    <a:gd name="connsiteX2" fmla="*/ 4381 w 4381"/>
                    <a:gd name="connsiteY2" fmla="*/ 41656 h 41656"/>
                    <a:gd name="connsiteX3" fmla="*/ 0 w 4381"/>
                    <a:gd name="connsiteY3" fmla="*/ 41656 h 41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1" h="41656">
                      <a:moveTo>
                        <a:pt x="0" y="0"/>
                      </a:moveTo>
                      <a:lnTo>
                        <a:pt x="4381" y="0"/>
                      </a:lnTo>
                      <a:lnTo>
                        <a:pt x="4381" y="41656"/>
                      </a:lnTo>
                      <a:lnTo>
                        <a:pt x="0" y="4165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0867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  <a:latin typeface="PTCRaleway" panose="020B0503030101060003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E9334C02-A525-26DF-BFBB-C169D9E1280D}"/>
                </a:ext>
              </a:extLst>
            </p:cNvPr>
            <p:cNvSpPr/>
            <p:nvPr userDrawn="1"/>
          </p:nvSpPr>
          <p:spPr>
            <a:xfrm>
              <a:off x="862265" y="1612232"/>
              <a:ext cx="2224760" cy="4162926"/>
            </a:xfrm>
            <a:custGeom>
              <a:avLst/>
              <a:gdLst>
                <a:gd name="connsiteX0" fmla="*/ 0 w 2317531"/>
                <a:gd name="connsiteY0" fmla="*/ 0 h 4193627"/>
                <a:gd name="connsiteX1" fmla="*/ 1923393 w 2317531"/>
                <a:gd name="connsiteY1" fmla="*/ 0 h 4193627"/>
                <a:gd name="connsiteX2" fmla="*/ 2317531 w 2317531"/>
                <a:gd name="connsiteY2" fmla="*/ 394138 h 4193627"/>
                <a:gd name="connsiteX3" fmla="*/ 2317531 w 2317531"/>
                <a:gd name="connsiteY3" fmla="*/ 4193627 h 4193627"/>
                <a:gd name="connsiteX4" fmla="*/ 2104696 w 2317531"/>
                <a:gd name="connsiteY4" fmla="*/ 4193627 h 4193627"/>
                <a:gd name="connsiteX5" fmla="*/ 23648 w 2317531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302286 w 2302286"/>
                <a:gd name="connsiteY2" fmla="*/ 394138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287871 w 2302286"/>
                <a:gd name="connsiteY2" fmla="*/ 352451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287872 w 2302286"/>
                <a:gd name="connsiteY2" fmla="*/ 366347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280605 w 2302286"/>
                <a:gd name="connsiteY2" fmla="*/ 352452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08148 w 2302286"/>
                <a:gd name="connsiteY1" fmla="*/ 0 h 4193627"/>
                <a:gd name="connsiteX2" fmla="*/ 2280606 w 2302286"/>
                <a:gd name="connsiteY2" fmla="*/ 359400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898743 w 2302286"/>
                <a:gd name="connsiteY1" fmla="*/ 2259 h 4193627"/>
                <a:gd name="connsiteX2" fmla="*/ 2280606 w 2302286"/>
                <a:gd name="connsiteY2" fmla="*/ 359400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898743 w 2302286"/>
                <a:gd name="connsiteY1" fmla="*/ 2259 h 4193627"/>
                <a:gd name="connsiteX2" fmla="*/ 2271202 w 2302286"/>
                <a:gd name="connsiteY2" fmla="*/ 366178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71202 w 2302286"/>
                <a:gd name="connsiteY2" fmla="*/ 366178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64230 w 2302286"/>
                <a:gd name="connsiteY2" fmla="*/ 498136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302286"/>
                <a:gd name="connsiteY0" fmla="*/ 0 h 4193627"/>
                <a:gd name="connsiteX1" fmla="*/ 1954513 w 2302286"/>
                <a:gd name="connsiteY1" fmla="*/ 7757 h 4193627"/>
                <a:gd name="connsiteX2" fmla="*/ 2274687 w 2302286"/>
                <a:gd name="connsiteY2" fmla="*/ 503634 h 4193627"/>
                <a:gd name="connsiteX3" fmla="*/ 2302286 w 2302286"/>
                <a:gd name="connsiteY3" fmla="*/ 4193627 h 4193627"/>
                <a:gd name="connsiteX4" fmla="*/ 2089451 w 2302286"/>
                <a:gd name="connsiteY4" fmla="*/ 4193627 h 4193627"/>
                <a:gd name="connsiteX5" fmla="*/ 8403 w 2302286"/>
                <a:gd name="connsiteY5" fmla="*/ 4193627 h 4193627"/>
                <a:gd name="connsiteX0" fmla="*/ 0 w 2291829"/>
                <a:gd name="connsiteY0" fmla="*/ 0 h 4193627"/>
                <a:gd name="connsiteX1" fmla="*/ 1954513 w 2291829"/>
                <a:gd name="connsiteY1" fmla="*/ 7757 h 4193627"/>
                <a:gd name="connsiteX2" fmla="*/ 2274687 w 2291829"/>
                <a:gd name="connsiteY2" fmla="*/ 503634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954513 w 2291829"/>
                <a:gd name="connsiteY1" fmla="*/ 7757 h 4193627"/>
                <a:gd name="connsiteX2" fmla="*/ 2274687 w 2291829"/>
                <a:gd name="connsiteY2" fmla="*/ 503634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2003311 w 2291829"/>
                <a:gd name="connsiteY1" fmla="*/ 7757 h 4193627"/>
                <a:gd name="connsiteX2" fmla="*/ 2274687 w 2291829"/>
                <a:gd name="connsiteY2" fmla="*/ 503634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2003311 w 2291829"/>
                <a:gd name="connsiteY1" fmla="*/ 7757 h 4193627"/>
                <a:gd name="connsiteX2" fmla="*/ 2271201 w 2291829"/>
                <a:gd name="connsiteY2" fmla="*/ 410164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2003311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9997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9997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9997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9997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8888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8888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88884 w 2291829"/>
                <a:gd name="connsiteY1" fmla="*/ 7757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68239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38210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38210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38210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0 h 4193627"/>
                <a:gd name="connsiteX1" fmla="*/ 1849471 w 2291829"/>
                <a:gd name="connsiteY1" fmla="*/ 4796 h 4193627"/>
                <a:gd name="connsiteX2" fmla="*/ 2271201 w 2291829"/>
                <a:gd name="connsiteY2" fmla="*/ 426659 h 4193627"/>
                <a:gd name="connsiteX3" fmla="*/ 2291829 w 2291829"/>
                <a:gd name="connsiteY3" fmla="*/ 4193627 h 4193627"/>
                <a:gd name="connsiteX4" fmla="*/ 2089451 w 2291829"/>
                <a:gd name="connsiteY4" fmla="*/ 4193627 h 4193627"/>
                <a:gd name="connsiteX5" fmla="*/ 8403 w 2291829"/>
                <a:gd name="connsiteY5" fmla="*/ 4193627 h 4193627"/>
                <a:gd name="connsiteX0" fmla="*/ 0 w 2291829"/>
                <a:gd name="connsiteY0" fmla="*/ 7046 h 4200673"/>
                <a:gd name="connsiteX1" fmla="*/ 1856979 w 2291829"/>
                <a:gd name="connsiteY1" fmla="*/ 0 h 4200673"/>
                <a:gd name="connsiteX2" fmla="*/ 2271201 w 2291829"/>
                <a:gd name="connsiteY2" fmla="*/ 433705 h 4200673"/>
                <a:gd name="connsiteX3" fmla="*/ 2291829 w 2291829"/>
                <a:gd name="connsiteY3" fmla="*/ 4200673 h 4200673"/>
                <a:gd name="connsiteX4" fmla="*/ 2089451 w 2291829"/>
                <a:gd name="connsiteY4" fmla="*/ 4200673 h 4200673"/>
                <a:gd name="connsiteX5" fmla="*/ 8403 w 2291829"/>
                <a:gd name="connsiteY5" fmla="*/ 4200673 h 4200673"/>
                <a:gd name="connsiteX0" fmla="*/ 0 w 2291829"/>
                <a:gd name="connsiteY0" fmla="*/ 7046 h 4200673"/>
                <a:gd name="connsiteX1" fmla="*/ 1817330 w 2291829"/>
                <a:gd name="connsiteY1" fmla="*/ 0 h 4200673"/>
                <a:gd name="connsiteX2" fmla="*/ 2271201 w 2291829"/>
                <a:gd name="connsiteY2" fmla="*/ 433705 h 4200673"/>
                <a:gd name="connsiteX3" fmla="*/ 2291829 w 2291829"/>
                <a:gd name="connsiteY3" fmla="*/ 4200673 h 4200673"/>
                <a:gd name="connsiteX4" fmla="*/ 2089451 w 2291829"/>
                <a:gd name="connsiteY4" fmla="*/ 4200673 h 4200673"/>
                <a:gd name="connsiteX5" fmla="*/ 8403 w 2291829"/>
                <a:gd name="connsiteY5" fmla="*/ 4200673 h 4200673"/>
                <a:gd name="connsiteX0" fmla="*/ 0 w 2291829"/>
                <a:gd name="connsiteY0" fmla="*/ 7046 h 4200673"/>
                <a:gd name="connsiteX1" fmla="*/ 579941 w 2291829"/>
                <a:gd name="connsiteY1" fmla="*/ 8817 h 4200673"/>
                <a:gd name="connsiteX2" fmla="*/ 1817330 w 2291829"/>
                <a:gd name="connsiteY2" fmla="*/ 0 h 4200673"/>
                <a:gd name="connsiteX3" fmla="*/ 2271201 w 2291829"/>
                <a:gd name="connsiteY3" fmla="*/ 433705 h 4200673"/>
                <a:gd name="connsiteX4" fmla="*/ 2291829 w 2291829"/>
                <a:gd name="connsiteY4" fmla="*/ 4200673 h 4200673"/>
                <a:gd name="connsiteX5" fmla="*/ 2089451 w 2291829"/>
                <a:gd name="connsiteY5" fmla="*/ 4200673 h 4200673"/>
                <a:gd name="connsiteX6" fmla="*/ 8403 w 2291829"/>
                <a:gd name="connsiteY6" fmla="*/ 4200673 h 4200673"/>
                <a:gd name="connsiteX0" fmla="*/ 571538 w 2283426"/>
                <a:gd name="connsiteY0" fmla="*/ 8817 h 4200673"/>
                <a:gd name="connsiteX1" fmla="*/ 1808927 w 2283426"/>
                <a:gd name="connsiteY1" fmla="*/ 0 h 4200673"/>
                <a:gd name="connsiteX2" fmla="*/ 2262798 w 2283426"/>
                <a:gd name="connsiteY2" fmla="*/ 433705 h 4200673"/>
                <a:gd name="connsiteX3" fmla="*/ 2283426 w 2283426"/>
                <a:gd name="connsiteY3" fmla="*/ 4200673 h 4200673"/>
                <a:gd name="connsiteX4" fmla="*/ 2081048 w 2283426"/>
                <a:gd name="connsiteY4" fmla="*/ 4200673 h 4200673"/>
                <a:gd name="connsiteX5" fmla="*/ 0 w 2283426"/>
                <a:gd name="connsiteY5" fmla="*/ 4200673 h 4200673"/>
                <a:gd name="connsiteX0" fmla="*/ 571538 w 2283426"/>
                <a:gd name="connsiteY0" fmla="*/ 8817 h 4200673"/>
                <a:gd name="connsiteX1" fmla="*/ 1808927 w 2283426"/>
                <a:gd name="connsiteY1" fmla="*/ 0 h 4200673"/>
                <a:gd name="connsiteX2" fmla="*/ 2262798 w 2283426"/>
                <a:gd name="connsiteY2" fmla="*/ 433705 h 4200673"/>
                <a:gd name="connsiteX3" fmla="*/ 2283426 w 2283426"/>
                <a:gd name="connsiteY3" fmla="*/ 4200673 h 4200673"/>
                <a:gd name="connsiteX4" fmla="*/ 2081048 w 2283426"/>
                <a:gd name="connsiteY4" fmla="*/ 4200673 h 4200673"/>
                <a:gd name="connsiteX5" fmla="*/ 539006 w 2283426"/>
                <a:gd name="connsiteY5" fmla="*/ 4196286 h 4200673"/>
                <a:gd name="connsiteX6" fmla="*/ 0 w 2283426"/>
                <a:gd name="connsiteY6" fmla="*/ 4200673 h 4200673"/>
                <a:gd name="connsiteX0" fmla="*/ 32532 w 1744420"/>
                <a:gd name="connsiteY0" fmla="*/ 8817 h 4200673"/>
                <a:gd name="connsiteX1" fmla="*/ 1269921 w 1744420"/>
                <a:gd name="connsiteY1" fmla="*/ 0 h 4200673"/>
                <a:gd name="connsiteX2" fmla="*/ 1723792 w 1744420"/>
                <a:gd name="connsiteY2" fmla="*/ 433705 h 4200673"/>
                <a:gd name="connsiteX3" fmla="*/ 1744420 w 1744420"/>
                <a:gd name="connsiteY3" fmla="*/ 4200673 h 4200673"/>
                <a:gd name="connsiteX4" fmla="*/ 1542042 w 1744420"/>
                <a:gd name="connsiteY4" fmla="*/ 4200673 h 4200673"/>
                <a:gd name="connsiteX5" fmla="*/ 0 w 1744420"/>
                <a:gd name="connsiteY5" fmla="*/ 4196286 h 4200673"/>
                <a:gd name="connsiteX0" fmla="*/ 32532 w 1744420"/>
                <a:gd name="connsiteY0" fmla="*/ 8817 h 4200673"/>
                <a:gd name="connsiteX1" fmla="*/ 1269921 w 1744420"/>
                <a:gd name="connsiteY1" fmla="*/ 0 h 4200673"/>
                <a:gd name="connsiteX2" fmla="*/ 1723792 w 1744420"/>
                <a:gd name="connsiteY2" fmla="*/ 433705 h 4200673"/>
                <a:gd name="connsiteX3" fmla="*/ 1744420 w 1744420"/>
                <a:gd name="connsiteY3" fmla="*/ 4200673 h 4200673"/>
                <a:gd name="connsiteX4" fmla="*/ 1542042 w 1744420"/>
                <a:gd name="connsiteY4" fmla="*/ 4200673 h 4200673"/>
                <a:gd name="connsiteX5" fmla="*/ 23716 w 1744420"/>
                <a:gd name="connsiteY5" fmla="*/ 4199431 h 4200673"/>
                <a:gd name="connsiteX6" fmla="*/ 0 w 1744420"/>
                <a:gd name="connsiteY6" fmla="*/ 4196286 h 4200673"/>
                <a:gd name="connsiteX0" fmla="*/ 8816 w 1720704"/>
                <a:gd name="connsiteY0" fmla="*/ 8817 h 4200673"/>
                <a:gd name="connsiteX1" fmla="*/ 1246205 w 1720704"/>
                <a:gd name="connsiteY1" fmla="*/ 0 h 4200673"/>
                <a:gd name="connsiteX2" fmla="*/ 1700076 w 1720704"/>
                <a:gd name="connsiteY2" fmla="*/ 433705 h 4200673"/>
                <a:gd name="connsiteX3" fmla="*/ 1720704 w 1720704"/>
                <a:gd name="connsiteY3" fmla="*/ 4200673 h 4200673"/>
                <a:gd name="connsiteX4" fmla="*/ 1518326 w 1720704"/>
                <a:gd name="connsiteY4" fmla="*/ 4200673 h 4200673"/>
                <a:gd name="connsiteX5" fmla="*/ 0 w 1720704"/>
                <a:gd name="connsiteY5" fmla="*/ 4199431 h 4200673"/>
                <a:gd name="connsiteX0" fmla="*/ 102 w 1720704"/>
                <a:gd name="connsiteY0" fmla="*/ 0 h 4202853"/>
                <a:gd name="connsiteX1" fmla="*/ 1246205 w 1720704"/>
                <a:gd name="connsiteY1" fmla="*/ 2180 h 4202853"/>
                <a:gd name="connsiteX2" fmla="*/ 1700076 w 1720704"/>
                <a:gd name="connsiteY2" fmla="*/ 435885 h 4202853"/>
                <a:gd name="connsiteX3" fmla="*/ 1720704 w 1720704"/>
                <a:gd name="connsiteY3" fmla="*/ 4202853 h 4202853"/>
                <a:gd name="connsiteX4" fmla="*/ 1518326 w 1720704"/>
                <a:gd name="connsiteY4" fmla="*/ 4202853 h 4202853"/>
                <a:gd name="connsiteX5" fmla="*/ 0 w 1720704"/>
                <a:gd name="connsiteY5" fmla="*/ 4201611 h 4202853"/>
                <a:gd name="connsiteX0" fmla="*/ 102 w 1720704"/>
                <a:gd name="connsiteY0" fmla="*/ 0 h 4202853"/>
                <a:gd name="connsiteX1" fmla="*/ 212558 w 1720704"/>
                <a:gd name="connsiteY1" fmla="*/ 1544 h 4202853"/>
                <a:gd name="connsiteX2" fmla="*/ 1246205 w 1720704"/>
                <a:gd name="connsiteY2" fmla="*/ 2180 h 4202853"/>
                <a:gd name="connsiteX3" fmla="*/ 1700076 w 1720704"/>
                <a:gd name="connsiteY3" fmla="*/ 435885 h 4202853"/>
                <a:gd name="connsiteX4" fmla="*/ 1720704 w 1720704"/>
                <a:gd name="connsiteY4" fmla="*/ 4202853 h 4202853"/>
                <a:gd name="connsiteX5" fmla="*/ 1518326 w 1720704"/>
                <a:gd name="connsiteY5" fmla="*/ 4202853 h 4202853"/>
                <a:gd name="connsiteX6" fmla="*/ 0 w 1720704"/>
                <a:gd name="connsiteY6" fmla="*/ 4201611 h 4202853"/>
                <a:gd name="connsiteX0" fmla="*/ 212558 w 1720704"/>
                <a:gd name="connsiteY0" fmla="*/ 0 h 4201309"/>
                <a:gd name="connsiteX1" fmla="*/ 1246205 w 1720704"/>
                <a:gd name="connsiteY1" fmla="*/ 636 h 4201309"/>
                <a:gd name="connsiteX2" fmla="*/ 1700076 w 1720704"/>
                <a:gd name="connsiteY2" fmla="*/ 434341 h 4201309"/>
                <a:gd name="connsiteX3" fmla="*/ 1720704 w 1720704"/>
                <a:gd name="connsiteY3" fmla="*/ 4201309 h 4201309"/>
                <a:gd name="connsiteX4" fmla="*/ 1518326 w 1720704"/>
                <a:gd name="connsiteY4" fmla="*/ 4201309 h 4201309"/>
                <a:gd name="connsiteX5" fmla="*/ 0 w 1720704"/>
                <a:gd name="connsiteY5" fmla="*/ 4200067 h 4201309"/>
                <a:gd name="connsiteX0" fmla="*/ 212558 w 1720704"/>
                <a:gd name="connsiteY0" fmla="*/ 0 h 4205294"/>
                <a:gd name="connsiteX1" fmla="*/ 1246205 w 1720704"/>
                <a:gd name="connsiteY1" fmla="*/ 636 h 4205294"/>
                <a:gd name="connsiteX2" fmla="*/ 1700076 w 1720704"/>
                <a:gd name="connsiteY2" fmla="*/ 434341 h 4205294"/>
                <a:gd name="connsiteX3" fmla="*/ 1720704 w 1720704"/>
                <a:gd name="connsiteY3" fmla="*/ 4201309 h 4205294"/>
                <a:gd name="connsiteX4" fmla="*/ 1518326 w 1720704"/>
                <a:gd name="connsiteY4" fmla="*/ 4201309 h 4205294"/>
                <a:gd name="connsiteX5" fmla="*/ 217694 w 1720704"/>
                <a:gd name="connsiteY5" fmla="*/ 4205294 h 4205294"/>
                <a:gd name="connsiteX6" fmla="*/ 0 w 1720704"/>
                <a:gd name="connsiteY6" fmla="*/ 4200067 h 4205294"/>
                <a:gd name="connsiteX0" fmla="*/ 0 w 1508146"/>
                <a:gd name="connsiteY0" fmla="*/ 0 h 4205294"/>
                <a:gd name="connsiteX1" fmla="*/ 1033647 w 1508146"/>
                <a:gd name="connsiteY1" fmla="*/ 636 h 4205294"/>
                <a:gd name="connsiteX2" fmla="*/ 1487518 w 1508146"/>
                <a:gd name="connsiteY2" fmla="*/ 434341 h 4205294"/>
                <a:gd name="connsiteX3" fmla="*/ 1508146 w 1508146"/>
                <a:gd name="connsiteY3" fmla="*/ 4201309 h 4205294"/>
                <a:gd name="connsiteX4" fmla="*/ 1305768 w 1508146"/>
                <a:gd name="connsiteY4" fmla="*/ 4201309 h 4205294"/>
                <a:gd name="connsiteX5" fmla="*/ 5136 w 1508146"/>
                <a:gd name="connsiteY5" fmla="*/ 4205294 h 4205294"/>
                <a:gd name="connsiteX0" fmla="*/ 0 w 1508146"/>
                <a:gd name="connsiteY0" fmla="*/ 0 h 4205294"/>
                <a:gd name="connsiteX1" fmla="*/ 1033647 w 1508146"/>
                <a:gd name="connsiteY1" fmla="*/ 636 h 4205294"/>
                <a:gd name="connsiteX2" fmla="*/ 1487518 w 1508146"/>
                <a:gd name="connsiteY2" fmla="*/ 434341 h 4205294"/>
                <a:gd name="connsiteX3" fmla="*/ 1508146 w 1508146"/>
                <a:gd name="connsiteY3" fmla="*/ 4201309 h 4205294"/>
                <a:gd name="connsiteX4" fmla="*/ 1424134 w 1508146"/>
                <a:gd name="connsiteY4" fmla="*/ 4202255 h 4205294"/>
                <a:gd name="connsiteX5" fmla="*/ 1305768 w 1508146"/>
                <a:gd name="connsiteY5" fmla="*/ 4201309 h 4205294"/>
                <a:gd name="connsiteX6" fmla="*/ 5136 w 1508146"/>
                <a:gd name="connsiteY6" fmla="*/ 4205294 h 4205294"/>
                <a:gd name="connsiteX0" fmla="*/ 0 w 1509361"/>
                <a:gd name="connsiteY0" fmla="*/ 0 h 4205294"/>
                <a:gd name="connsiteX1" fmla="*/ 1033647 w 1509361"/>
                <a:gd name="connsiteY1" fmla="*/ 636 h 4205294"/>
                <a:gd name="connsiteX2" fmla="*/ 1487518 w 1509361"/>
                <a:gd name="connsiteY2" fmla="*/ 434341 h 4205294"/>
                <a:gd name="connsiteX3" fmla="*/ 1424134 w 1509361"/>
                <a:gd name="connsiteY3" fmla="*/ 4202255 h 4205294"/>
                <a:gd name="connsiteX4" fmla="*/ 1305768 w 1509361"/>
                <a:gd name="connsiteY4" fmla="*/ 4201309 h 4205294"/>
                <a:gd name="connsiteX5" fmla="*/ 5136 w 1509361"/>
                <a:gd name="connsiteY5" fmla="*/ 4205294 h 4205294"/>
                <a:gd name="connsiteX0" fmla="*/ 0 w 1509361"/>
                <a:gd name="connsiteY0" fmla="*/ 0 h 4205294"/>
                <a:gd name="connsiteX1" fmla="*/ 1033647 w 1509361"/>
                <a:gd name="connsiteY1" fmla="*/ 636 h 4205294"/>
                <a:gd name="connsiteX2" fmla="*/ 1422915 w 1509361"/>
                <a:gd name="connsiteY2" fmla="*/ 376572 h 4205294"/>
                <a:gd name="connsiteX3" fmla="*/ 1487518 w 1509361"/>
                <a:gd name="connsiteY3" fmla="*/ 434341 h 4205294"/>
                <a:gd name="connsiteX4" fmla="*/ 1424134 w 1509361"/>
                <a:gd name="connsiteY4" fmla="*/ 4202255 h 4205294"/>
                <a:gd name="connsiteX5" fmla="*/ 1305768 w 1509361"/>
                <a:gd name="connsiteY5" fmla="*/ 4201309 h 4205294"/>
                <a:gd name="connsiteX6" fmla="*/ 5136 w 1509361"/>
                <a:gd name="connsiteY6" fmla="*/ 4205294 h 4205294"/>
                <a:gd name="connsiteX0" fmla="*/ 0 w 1457094"/>
                <a:gd name="connsiteY0" fmla="*/ 50479 h 4255773"/>
                <a:gd name="connsiteX1" fmla="*/ 1033647 w 1457094"/>
                <a:gd name="connsiteY1" fmla="*/ 51115 h 4255773"/>
                <a:gd name="connsiteX2" fmla="*/ 1422915 w 1457094"/>
                <a:gd name="connsiteY2" fmla="*/ 427051 h 4255773"/>
                <a:gd name="connsiteX3" fmla="*/ 1424134 w 1457094"/>
                <a:gd name="connsiteY3" fmla="*/ 4252734 h 4255773"/>
                <a:gd name="connsiteX4" fmla="*/ 1305768 w 1457094"/>
                <a:gd name="connsiteY4" fmla="*/ 4251788 h 4255773"/>
                <a:gd name="connsiteX5" fmla="*/ 5136 w 1457094"/>
                <a:gd name="connsiteY5" fmla="*/ 4255773 h 4255773"/>
                <a:gd name="connsiteX0" fmla="*/ 0 w 1432100"/>
                <a:gd name="connsiteY0" fmla="*/ 50479 h 4255773"/>
                <a:gd name="connsiteX1" fmla="*/ 1033647 w 1432100"/>
                <a:gd name="connsiteY1" fmla="*/ 51115 h 4255773"/>
                <a:gd name="connsiteX2" fmla="*/ 1422915 w 1432100"/>
                <a:gd name="connsiteY2" fmla="*/ 427051 h 4255773"/>
                <a:gd name="connsiteX3" fmla="*/ 1424134 w 1432100"/>
                <a:gd name="connsiteY3" fmla="*/ 4252734 h 4255773"/>
                <a:gd name="connsiteX4" fmla="*/ 1305768 w 1432100"/>
                <a:gd name="connsiteY4" fmla="*/ 4251788 h 4255773"/>
                <a:gd name="connsiteX5" fmla="*/ 5136 w 1432100"/>
                <a:gd name="connsiteY5" fmla="*/ 4255773 h 4255773"/>
                <a:gd name="connsiteX0" fmla="*/ 0 w 1434720"/>
                <a:gd name="connsiteY0" fmla="*/ 50479 h 4255773"/>
                <a:gd name="connsiteX1" fmla="*/ 1033647 w 1434720"/>
                <a:gd name="connsiteY1" fmla="*/ 51115 h 4255773"/>
                <a:gd name="connsiteX2" fmla="*/ 1422915 w 1434720"/>
                <a:gd name="connsiteY2" fmla="*/ 427051 h 4255773"/>
                <a:gd name="connsiteX3" fmla="*/ 1424134 w 1434720"/>
                <a:gd name="connsiteY3" fmla="*/ 4252734 h 4255773"/>
                <a:gd name="connsiteX4" fmla="*/ 1305768 w 1434720"/>
                <a:gd name="connsiteY4" fmla="*/ 4251788 h 4255773"/>
                <a:gd name="connsiteX5" fmla="*/ 5136 w 1434720"/>
                <a:gd name="connsiteY5" fmla="*/ 4255773 h 4255773"/>
                <a:gd name="connsiteX0" fmla="*/ 0 w 1432860"/>
                <a:gd name="connsiteY0" fmla="*/ 50479 h 4255773"/>
                <a:gd name="connsiteX1" fmla="*/ 1033647 w 1432860"/>
                <a:gd name="connsiteY1" fmla="*/ 51115 h 4255773"/>
                <a:gd name="connsiteX2" fmla="*/ 1422915 w 1432860"/>
                <a:gd name="connsiteY2" fmla="*/ 427051 h 4255773"/>
                <a:gd name="connsiteX3" fmla="*/ 1424134 w 1432860"/>
                <a:gd name="connsiteY3" fmla="*/ 4252734 h 4255773"/>
                <a:gd name="connsiteX4" fmla="*/ 1305768 w 1432860"/>
                <a:gd name="connsiteY4" fmla="*/ 4251788 h 4255773"/>
                <a:gd name="connsiteX5" fmla="*/ 5136 w 1432860"/>
                <a:gd name="connsiteY5" fmla="*/ 4255773 h 4255773"/>
                <a:gd name="connsiteX0" fmla="*/ 0 w 1424727"/>
                <a:gd name="connsiteY0" fmla="*/ 50479 h 4255773"/>
                <a:gd name="connsiteX1" fmla="*/ 1033647 w 1424727"/>
                <a:gd name="connsiteY1" fmla="*/ 51115 h 4255773"/>
                <a:gd name="connsiteX2" fmla="*/ 1422915 w 1424727"/>
                <a:gd name="connsiteY2" fmla="*/ 427051 h 4255773"/>
                <a:gd name="connsiteX3" fmla="*/ 1424134 w 1424727"/>
                <a:gd name="connsiteY3" fmla="*/ 4252734 h 4255773"/>
                <a:gd name="connsiteX4" fmla="*/ 1305768 w 1424727"/>
                <a:gd name="connsiteY4" fmla="*/ 4251788 h 4255773"/>
                <a:gd name="connsiteX5" fmla="*/ 5136 w 1424727"/>
                <a:gd name="connsiteY5" fmla="*/ 4255773 h 4255773"/>
                <a:gd name="connsiteX0" fmla="*/ 0 w 1424727"/>
                <a:gd name="connsiteY0" fmla="*/ 0 h 4205294"/>
                <a:gd name="connsiteX1" fmla="*/ 1033647 w 1424727"/>
                <a:gd name="connsiteY1" fmla="*/ 636 h 4205294"/>
                <a:gd name="connsiteX2" fmla="*/ 1422915 w 1424727"/>
                <a:gd name="connsiteY2" fmla="*/ 376572 h 4205294"/>
                <a:gd name="connsiteX3" fmla="*/ 1424134 w 1424727"/>
                <a:gd name="connsiteY3" fmla="*/ 4202255 h 4205294"/>
                <a:gd name="connsiteX4" fmla="*/ 1305768 w 1424727"/>
                <a:gd name="connsiteY4" fmla="*/ 4201309 h 4205294"/>
                <a:gd name="connsiteX5" fmla="*/ 5136 w 1424727"/>
                <a:gd name="connsiteY5" fmla="*/ 4205294 h 4205294"/>
                <a:gd name="connsiteX0" fmla="*/ 0 w 1424727"/>
                <a:gd name="connsiteY0" fmla="*/ 0 h 4205294"/>
                <a:gd name="connsiteX1" fmla="*/ 1033647 w 1424727"/>
                <a:gd name="connsiteY1" fmla="*/ 636 h 4205294"/>
                <a:gd name="connsiteX2" fmla="*/ 1422915 w 1424727"/>
                <a:gd name="connsiteY2" fmla="*/ 376572 h 4205294"/>
                <a:gd name="connsiteX3" fmla="*/ 1424134 w 1424727"/>
                <a:gd name="connsiteY3" fmla="*/ 4202255 h 4205294"/>
                <a:gd name="connsiteX4" fmla="*/ 1305768 w 1424727"/>
                <a:gd name="connsiteY4" fmla="*/ 4201309 h 4205294"/>
                <a:gd name="connsiteX5" fmla="*/ 5136 w 1424727"/>
                <a:gd name="connsiteY5" fmla="*/ 4205294 h 420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4727" h="4205294">
                  <a:moveTo>
                    <a:pt x="0" y="0"/>
                  </a:moveTo>
                  <a:lnTo>
                    <a:pt x="1033647" y="636"/>
                  </a:lnTo>
                  <a:cubicBezTo>
                    <a:pt x="1263479" y="213500"/>
                    <a:pt x="1167521" y="115063"/>
                    <a:pt x="1422915" y="376572"/>
                  </a:cubicBezTo>
                  <a:cubicBezTo>
                    <a:pt x="1424558" y="1178834"/>
                    <a:pt x="1425359" y="3578270"/>
                    <a:pt x="1424134" y="4202255"/>
                  </a:cubicBezTo>
                  <a:lnTo>
                    <a:pt x="1305768" y="4201309"/>
                  </a:lnTo>
                  <a:lnTo>
                    <a:pt x="5136" y="4205294"/>
                  </a:lnTo>
                </a:path>
              </a:pathLst>
            </a:custGeom>
            <a:noFill/>
            <a:ln w="9525" cap="sq"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Tx/>
                <a:buNone/>
              </a:pPr>
              <a:endParaRPr lang="en-US" dirty="0"/>
            </a:p>
          </p:txBody>
        </p:sp>
      </p:grpSp>
      <p:sp>
        <p:nvSpPr>
          <p:cNvPr id="97" name="Picture Placeholder 2">
            <a:extLst>
              <a:ext uri="{FF2B5EF4-FFF2-40B4-BE49-F238E27FC236}">
                <a16:creationId xmlns:a16="http://schemas.microsoft.com/office/drawing/2014/main" id="{D444B835-2C90-59D4-8A91-1D36BBF20B11}"/>
              </a:ext>
            </a:extLst>
          </p:cNvPr>
          <p:cNvSpPr>
            <a:spLocks noGrp="1"/>
          </p:cNvSpPr>
          <p:nvPr>
            <p:ph type="pic" idx="36" hasCustomPrompt="1"/>
          </p:nvPr>
        </p:nvSpPr>
        <p:spPr>
          <a:xfrm>
            <a:off x="6616304" y="1704782"/>
            <a:ext cx="2103120" cy="2926080"/>
          </a:xfrm>
          <a:custGeom>
            <a:avLst/>
            <a:gdLst>
              <a:gd name="connsiteX0" fmla="*/ 0 w 3448252"/>
              <a:gd name="connsiteY0" fmla="*/ 0 h 3730752"/>
              <a:gd name="connsiteX1" fmla="*/ 2889428 w 3448252"/>
              <a:gd name="connsiteY1" fmla="*/ 0 h 3730752"/>
              <a:gd name="connsiteX2" fmla="*/ 3448252 w 3448252"/>
              <a:gd name="connsiteY2" fmla="*/ 558824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889428 w 3448252"/>
              <a:gd name="connsiteY1" fmla="*/ 0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875981 w 3448252"/>
              <a:gd name="connsiteY1" fmla="*/ 0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799781 w 3448252"/>
              <a:gd name="connsiteY1" fmla="*/ 0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777887 w 3448252"/>
              <a:gd name="connsiteY1" fmla="*/ 7257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7257 h 3738009"/>
              <a:gd name="connsiteX1" fmla="*/ 2774238 w 3448252"/>
              <a:gd name="connsiteY1" fmla="*/ 0 h 3738009"/>
              <a:gd name="connsiteX2" fmla="*/ 3439288 w 3448252"/>
              <a:gd name="connsiteY2" fmla="*/ 400234 h 3738009"/>
              <a:gd name="connsiteX3" fmla="*/ 3448252 w 3448252"/>
              <a:gd name="connsiteY3" fmla="*/ 3738009 h 3738009"/>
              <a:gd name="connsiteX4" fmla="*/ 0 w 3448252"/>
              <a:gd name="connsiteY4" fmla="*/ 3738009 h 3738009"/>
              <a:gd name="connsiteX5" fmla="*/ 0 w 3448252"/>
              <a:gd name="connsiteY5" fmla="*/ 7257 h 3738009"/>
              <a:gd name="connsiteX0" fmla="*/ 0 w 3448252"/>
              <a:gd name="connsiteY0" fmla="*/ 7257 h 3738009"/>
              <a:gd name="connsiteX1" fmla="*/ 2791922 w 3448252"/>
              <a:gd name="connsiteY1" fmla="*/ 0 h 3738009"/>
              <a:gd name="connsiteX2" fmla="*/ 3439288 w 3448252"/>
              <a:gd name="connsiteY2" fmla="*/ 400234 h 3738009"/>
              <a:gd name="connsiteX3" fmla="*/ 3448252 w 3448252"/>
              <a:gd name="connsiteY3" fmla="*/ 3738009 h 3738009"/>
              <a:gd name="connsiteX4" fmla="*/ 0 w 3448252"/>
              <a:gd name="connsiteY4" fmla="*/ 3738009 h 3738009"/>
              <a:gd name="connsiteX5" fmla="*/ 0 w 3448252"/>
              <a:gd name="connsiteY5" fmla="*/ 7257 h 3738009"/>
              <a:gd name="connsiteX0" fmla="*/ 888883 w 3448252"/>
              <a:gd name="connsiteY0" fmla="*/ 7257 h 3738009"/>
              <a:gd name="connsiteX1" fmla="*/ 2791922 w 3448252"/>
              <a:gd name="connsiteY1" fmla="*/ 0 h 3738009"/>
              <a:gd name="connsiteX2" fmla="*/ 3439288 w 3448252"/>
              <a:gd name="connsiteY2" fmla="*/ 400234 h 3738009"/>
              <a:gd name="connsiteX3" fmla="*/ 3448252 w 3448252"/>
              <a:gd name="connsiteY3" fmla="*/ 3738009 h 3738009"/>
              <a:gd name="connsiteX4" fmla="*/ 0 w 3448252"/>
              <a:gd name="connsiteY4" fmla="*/ 3738009 h 3738009"/>
              <a:gd name="connsiteX5" fmla="*/ 888883 w 3448252"/>
              <a:gd name="connsiteY5" fmla="*/ 7257 h 3738009"/>
              <a:gd name="connsiteX0" fmla="*/ 0 w 2559369"/>
              <a:gd name="connsiteY0" fmla="*/ 7257 h 3738009"/>
              <a:gd name="connsiteX1" fmla="*/ 1903039 w 2559369"/>
              <a:gd name="connsiteY1" fmla="*/ 0 h 3738009"/>
              <a:gd name="connsiteX2" fmla="*/ 2550405 w 2559369"/>
              <a:gd name="connsiteY2" fmla="*/ 400234 h 3738009"/>
              <a:gd name="connsiteX3" fmla="*/ 2559369 w 2559369"/>
              <a:gd name="connsiteY3" fmla="*/ 3738009 h 3738009"/>
              <a:gd name="connsiteX4" fmla="*/ 0 w 2559369"/>
              <a:gd name="connsiteY4" fmla="*/ 3738009 h 3738009"/>
              <a:gd name="connsiteX5" fmla="*/ 0 w 2559369"/>
              <a:gd name="connsiteY5" fmla="*/ 7257 h 373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369" h="3738009">
                <a:moveTo>
                  <a:pt x="0" y="7257"/>
                </a:moveTo>
                <a:lnTo>
                  <a:pt x="1903039" y="0"/>
                </a:lnTo>
                <a:lnTo>
                  <a:pt x="2550405" y="400234"/>
                </a:lnTo>
                <a:lnTo>
                  <a:pt x="2559369" y="3738009"/>
                </a:lnTo>
                <a:lnTo>
                  <a:pt x="0" y="3738009"/>
                </a:lnTo>
                <a:lnTo>
                  <a:pt x="0" y="7257"/>
                </a:lnTo>
                <a:close/>
              </a:path>
            </a:pathLst>
          </a:custGeom>
          <a:gradFill>
            <a:gsLst>
              <a:gs pos="40000">
                <a:srgbClr val="BFBFBF">
                  <a:alpha val="84000"/>
                </a:srgbClr>
              </a:gs>
              <a:gs pos="4000">
                <a:schemeClr val="bg1">
                  <a:lumMod val="50000"/>
                  <a:alpha val="29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rnd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7315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en-US" sz="1000" dirty="0">
                <a:solidFill>
                  <a:schemeClr val="accent5"/>
                </a:solidFill>
              </a:defRPr>
            </a:lvl1pPr>
          </a:lstStyle>
          <a:p>
            <a:pPr marL="0" lvl="0">
              <a:spcBef>
                <a:spcPts val="800"/>
              </a:spcBef>
            </a:pPr>
            <a:r>
              <a:rPr lang="en-US" dirty="0"/>
              <a:t>Click picture icon to add image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6CBC48FF-4255-EE45-B7B0-ECB043E444FB}"/>
              </a:ext>
            </a:extLst>
          </p:cNvPr>
          <p:cNvCxnSpPr>
            <a:cxnSpLocks/>
          </p:cNvCxnSpPr>
          <p:nvPr userDrawn="1"/>
        </p:nvCxnSpPr>
        <p:spPr>
          <a:xfrm>
            <a:off x="864207" y="5585531"/>
            <a:ext cx="0" cy="181971"/>
          </a:xfrm>
          <a:prstGeom prst="line">
            <a:avLst/>
          </a:prstGeom>
          <a:ln w="9525" cap="sq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B9E6072C-BEA6-41B6-210C-D1D16F41401C}"/>
              </a:ext>
            </a:extLst>
          </p:cNvPr>
          <p:cNvCxnSpPr>
            <a:cxnSpLocks/>
          </p:cNvCxnSpPr>
          <p:nvPr userDrawn="1"/>
        </p:nvCxnSpPr>
        <p:spPr>
          <a:xfrm>
            <a:off x="3746324" y="5585531"/>
            <a:ext cx="0" cy="181971"/>
          </a:xfrm>
          <a:prstGeom prst="line">
            <a:avLst/>
          </a:prstGeom>
          <a:ln w="9525" cap="sq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6F25117A-C96A-767C-57F6-12199054FD2A}"/>
              </a:ext>
            </a:extLst>
          </p:cNvPr>
          <p:cNvGrpSpPr/>
          <p:nvPr userDrawn="1"/>
        </p:nvGrpSpPr>
        <p:grpSpPr>
          <a:xfrm>
            <a:off x="6603439" y="1612232"/>
            <a:ext cx="2338382" cy="4162926"/>
            <a:chOff x="6603439" y="1612232"/>
            <a:chExt cx="2338382" cy="4162926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3919971-5242-DEC6-E44A-113A5A0E88CF}"/>
                </a:ext>
              </a:extLst>
            </p:cNvPr>
            <p:cNvGrpSpPr/>
            <p:nvPr userDrawn="1"/>
          </p:nvGrpSpPr>
          <p:grpSpPr>
            <a:xfrm>
              <a:off x="6603439" y="1612232"/>
              <a:ext cx="2338382" cy="4162926"/>
              <a:chOff x="862265" y="1612232"/>
              <a:chExt cx="2338382" cy="4162926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CE4E7000-6C6C-0255-BF4A-C21E26617D81}"/>
                  </a:ext>
                </a:extLst>
              </p:cNvPr>
              <p:cNvGrpSpPr/>
              <p:nvPr userDrawn="1"/>
            </p:nvGrpSpPr>
            <p:grpSpPr>
              <a:xfrm>
                <a:off x="3147504" y="2061539"/>
                <a:ext cx="53143" cy="1085389"/>
                <a:chOff x="2780760" y="2009831"/>
                <a:chExt cx="53143" cy="1085389"/>
              </a:xfrm>
            </p:grpSpPr>
            <p:grpSp>
              <p:nvGrpSpPr>
                <p:cNvPr id="101" name="Graphic 42">
                  <a:extLst>
                    <a:ext uri="{FF2B5EF4-FFF2-40B4-BE49-F238E27FC236}">
                      <a16:creationId xmlns:a16="http://schemas.microsoft.com/office/drawing/2014/main" id="{C93DC850-0E56-AF21-E227-30E3A511A41B}"/>
                    </a:ext>
                  </a:extLst>
                </p:cNvPr>
                <p:cNvGrpSpPr/>
                <p:nvPr userDrawn="1"/>
              </p:nvGrpSpPr>
              <p:grpSpPr>
                <a:xfrm rot="16200000" flipH="1" flipV="1">
                  <a:off x="2482218" y="2310772"/>
                  <a:ext cx="650227" cy="48346"/>
                  <a:chOff x="7926578" y="441451"/>
                  <a:chExt cx="895032" cy="66548"/>
                </a:xfrm>
                <a:solidFill>
                  <a:srgbClr val="75BF43">
                    <a:alpha val="57000"/>
                  </a:srgbClr>
                </a:solidFill>
              </p:grpSpPr>
              <p:sp>
                <p:nvSpPr>
                  <p:cNvPr id="110" name="Freeform: Shape 33">
                    <a:extLst>
                      <a:ext uri="{FF2B5EF4-FFF2-40B4-BE49-F238E27FC236}">
                        <a16:creationId xmlns:a16="http://schemas.microsoft.com/office/drawing/2014/main" id="{BF73F5A6-9BB1-6549-CCCC-A13044F7850A}"/>
                      </a:ext>
                    </a:extLst>
                  </p:cNvPr>
                  <p:cNvSpPr/>
                  <p:nvPr/>
                </p:nvSpPr>
                <p:spPr>
                  <a:xfrm>
                    <a:off x="8479726" y="441451"/>
                    <a:ext cx="89344" cy="66548"/>
                  </a:xfrm>
                  <a:custGeom>
                    <a:avLst/>
                    <a:gdLst>
                      <a:gd name="connsiteX0" fmla="*/ 68707 w 89344"/>
                      <a:gd name="connsiteY0" fmla="*/ 0 h 66548"/>
                      <a:gd name="connsiteX1" fmla="*/ 0 w 89344"/>
                      <a:gd name="connsiteY1" fmla="*/ 66548 h 66548"/>
                      <a:gd name="connsiteX2" fmla="*/ 20638 w 89344"/>
                      <a:gd name="connsiteY2" fmla="*/ 66548 h 66548"/>
                      <a:gd name="connsiteX3" fmla="*/ 89344 w 89344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344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0638" y="66548"/>
                        </a:lnTo>
                        <a:lnTo>
                          <a:pt x="89344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1" name="Freeform: Shape 34">
                    <a:extLst>
                      <a:ext uri="{FF2B5EF4-FFF2-40B4-BE49-F238E27FC236}">
                        <a16:creationId xmlns:a16="http://schemas.microsoft.com/office/drawing/2014/main" id="{44DDAEEF-45F1-E03A-E5CE-A8F6A7E64C16}"/>
                      </a:ext>
                    </a:extLst>
                  </p:cNvPr>
                  <p:cNvSpPr/>
                  <p:nvPr/>
                </p:nvSpPr>
                <p:spPr>
                  <a:xfrm>
                    <a:off x="8437181" y="441451"/>
                    <a:ext cx="89344" cy="66548"/>
                  </a:xfrm>
                  <a:custGeom>
                    <a:avLst/>
                    <a:gdLst>
                      <a:gd name="connsiteX0" fmla="*/ 68707 w 89344"/>
                      <a:gd name="connsiteY0" fmla="*/ 0 h 66548"/>
                      <a:gd name="connsiteX1" fmla="*/ 0 w 89344"/>
                      <a:gd name="connsiteY1" fmla="*/ 66548 h 66548"/>
                      <a:gd name="connsiteX2" fmla="*/ 20638 w 89344"/>
                      <a:gd name="connsiteY2" fmla="*/ 66548 h 66548"/>
                      <a:gd name="connsiteX3" fmla="*/ 89345 w 89344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344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0638" y="66548"/>
                        </a:lnTo>
                        <a:lnTo>
                          <a:pt x="89345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2" name="Freeform: Shape 35">
                    <a:extLst>
                      <a:ext uri="{FF2B5EF4-FFF2-40B4-BE49-F238E27FC236}">
                        <a16:creationId xmlns:a16="http://schemas.microsoft.com/office/drawing/2014/main" id="{A9252D01-81AC-DBA3-7D7E-0F7268A277D6}"/>
                      </a:ext>
                    </a:extLst>
                  </p:cNvPr>
                  <p:cNvSpPr/>
                  <p:nvPr/>
                </p:nvSpPr>
                <p:spPr>
                  <a:xfrm>
                    <a:off x="8394636" y="441451"/>
                    <a:ext cx="89281" cy="66548"/>
                  </a:xfrm>
                  <a:custGeom>
                    <a:avLst/>
                    <a:gdLst>
                      <a:gd name="connsiteX0" fmla="*/ 68707 w 89281"/>
                      <a:gd name="connsiteY0" fmla="*/ 0 h 66548"/>
                      <a:gd name="connsiteX1" fmla="*/ 0 w 89281"/>
                      <a:gd name="connsiteY1" fmla="*/ 66548 h 66548"/>
                      <a:gd name="connsiteX2" fmla="*/ 20574 w 89281"/>
                      <a:gd name="connsiteY2" fmla="*/ 66548 h 66548"/>
                      <a:gd name="connsiteX3" fmla="*/ 89281 w 89281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281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0574" y="66548"/>
                        </a:lnTo>
                        <a:lnTo>
                          <a:pt x="89281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3" name="Freeform: Shape 36">
                    <a:extLst>
                      <a:ext uri="{FF2B5EF4-FFF2-40B4-BE49-F238E27FC236}">
                        <a16:creationId xmlns:a16="http://schemas.microsoft.com/office/drawing/2014/main" id="{A8AD8A7D-FFBC-DD50-8690-8B36D328A692}"/>
                      </a:ext>
                    </a:extLst>
                  </p:cNvPr>
                  <p:cNvSpPr/>
                  <p:nvPr/>
                </p:nvSpPr>
                <p:spPr>
                  <a:xfrm>
                    <a:off x="8352091" y="441451"/>
                    <a:ext cx="89280" cy="66548"/>
                  </a:xfrm>
                  <a:custGeom>
                    <a:avLst/>
                    <a:gdLst>
                      <a:gd name="connsiteX0" fmla="*/ 68707 w 89280"/>
                      <a:gd name="connsiteY0" fmla="*/ 0 h 66548"/>
                      <a:gd name="connsiteX1" fmla="*/ 0 w 89280"/>
                      <a:gd name="connsiteY1" fmla="*/ 66548 h 66548"/>
                      <a:gd name="connsiteX2" fmla="*/ 20574 w 89280"/>
                      <a:gd name="connsiteY2" fmla="*/ 66548 h 66548"/>
                      <a:gd name="connsiteX3" fmla="*/ 89281 w 89280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280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0574" y="66548"/>
                        </a:lnTo>
                        <a:lnTo>
                          <a:pt x="89281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4" name="Freeform: Shape 37">
                    <a:extLst>
                      <a:ext uri="{FF2B5EF4-FFF2-40B4-BE49-F238E27FC236}">
                        <a16:creationId xmlns:a16="http://schemas.microsoft.com/office/drawing/2014/main" id="{A0A2B38E-1E95-9619-783E-ADF3BEE129D9}"/>
                      </a:ext>
                    </a:extLst>
                  </p:cNvPr>
                  <p:cNvSpPr/>
                  <p:nvPr/>
                </p:nvSpPr>
                <p:spPr>
                  <a:xfrm>
                    <a:off x="8139303" y="441451"/>
                    <a:ext cx="89344" cy="66548"/>
                  </a:xfrm>
                  <a:custGeom>
                    <a:avLst/>
                    <a:gdLst>
                      <a:gd name="connsiteX0" fmla="*/ 68707 w 89344"/>
                      <a:gd name="connsiteY0" fmla="*/ 0 h 66548"/>
                      <a:gd name="connsiteX1" fmla="*/ 0 w 89344"/>
                      <a:gd name="connsiteY1" fmla="*/ 66548 h 66548"/>
                      <a:gd name="connsiteX2" fmla="*/ 20638 w 89344"/>
                      <a:gd name="connsiteY2" fmla="*/ 66548 h 66548"/>
                      <a:gd name="connsiteX3" fmla="*/ 89344 w 89344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344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0638" y="66548"/>
                        </a:lnTo>
                        <a:lnTo>
                          <a:pt x="89344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Freeform: Shape 38">
                    <a:extLst>
                      <a:ext uri="{FF2B5EF4-FFF2-40B4-BE49-F238E27FC236}">
                        <a16:creationId xmlns:a16="http://schemas.microsoft.com/office/drawing/2014/main" id="{5E08C8E9-EB12-9B22-DB2A-510BB5DB7385}"/>
                      </a:ext>
                    </a:extLst>
                  </p:cNvPr>
                  <p:cNvSpPr/>
                  <p:nvPr/>
                </p:nvSpPr>
                <p:spPr>
                  <a:xfrm>
                    <a:off x="8181847" y="441451"/>
                    <a:ext cx="89344" cy="66548"/>
                  </a:xfrm>
                  <a:custGeom>
                    <a:avLst/>
                    <a:gdLst>
                      <a:gd name="connsiteX0" fmla="*/ 68707 w 89344"/>
                      <a:gd name="connsiteY0" fmla="*/ 0 h 66548"/>
                      <a:gd name="connsiteX1" fmla="*/ 0 w 89344"/>
                      <a:gd name="connsiteY1" fmla="*/ 66548 h 66548"/>
                      <a:gd name="connsiteX2" fmla="*/ 20638 w 89344"/>
                      <a:gd name="connsiteY2" fmla="*/ 66548 h 66548"/>
                      <a:gd name="connsiteX3" fmla="*/ 89345 w 89344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344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0638" y="66548"/>
                        </a:lnTo>
                        <a:lnTo>
                          <a:pt x="89345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" name="Freeform: Shape 39">
                    <a:extLst>
                      <a:ext uri="{FF2B5EF4-FFF2-40B4-BE49-F238E27FC236}">
                        <a16:creationId xmlns:a16="http://schemas.microsoft.com/office/drawing/2014/main" id="{B3C02560-DAFD-1E8B-FC71-7174C7D768D3}"/>
                      </a:ext>
                    </a:extLst>
                  </p:cNvPr>
                  <p:cNvSpPr/>
                  <p:nvPr/>
                </p:nvSpPr>
                <p:spPr>
                  <a:xfrm>
                    <a:off x="8267001" y="441451"/>
                    <a:ext cx="89280" cy="66548"/>
                  </a:xfrm>
                  <a:custGeom>
                    <a:avLst/>
                    <a:gdLst>
                      <a:gd name="connsiteX0" fmla="*/ 68643 w 89280"/>
                      <a:gd name="connsiteY0" fmla="*/ 0 h 66548"/>
                      <a:gd name="connsiteX1" fmla="*/ 0 w 89280"/>
                      <a:gd name="connsiteY1" fmla="*/ 66548 h 66548"/>
                      <a:gd name="connsiteX2" fmla="*/ 20574 w 89280"/>
                      <a:gd name="connsiteY2" fmla="*/ 66548 h 66548"/>
                      <a:gd name="connsiteX3" fmla="*/ 89281 w 89280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280" h="66548">
                        <a:moveTo>
                          <a:pt x="68643" y="0"/>
                        </a:moveTo>
                        <a:lnTo>
                          <a:pt x="0" y="66548"/>
                        </a:lnTo>
                        <a:lnTo>
                          <a:pt x="20574" y="66548"/>
                        </a:lnTo>
                        <a:lnTo>
                          <a:pt x="89281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" name="Freeform: Shape 40">
                    <a:extLst>
                      <a:ext uri="{FF2B5EF4-FFF2-40B4-BE49-F238E27FC236}">
                        <a16:creationId xmlns:a16="http://schemas.microsoft.com/office/drawing/2014/main" id="{3CC571E0-1B2D-7E89-72BC-7226E05B57A9}"/>
                      </a:ext>
                    </a:extLst>
                  </p:cNvPr>
                  <p:cNvSpPr/>
                  <p:nvPr/>
                </p:nvSpPr>
                <p:spPr>
                  <a:xfrm>
                    <a:off x="8224393" y="441451"/>
                    <a:ext cx="89344" cy="66548"/>
                  </a:xfrm>
                  <a:custGeom>
                    <a:avLst/>
                    <a:gdLst>
                      <a:gd name="connsiteX0" fmla="*/ 68707 w 89344"/>
                      <a:gd name="connsiteY0" fmla="*/ 0 h 66548"/>
                      <a:gd name="connsiteX1" fmla="*/ 0 w 89344"/>
                      <a:gd name="connsiteY1" fmla="*/ 66548 h 66548"/>
                      <a:gd name="connsiteX2" fmla="*/ 20638 w 89344"/>
                      <a:gd name="connsiteY2" fmla="*/ 66548 h 66548"/>
                      <a:gd name="connsiteX3" fmla="*/ 89344 w 89344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344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0638" y="66548"/>
                        </a:lnTo>
                        <a:lnTo>
                          <a:pt x="89344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" name="Freeform: Shape 41">
                    <a:extLst>
                      <a:ext uri="{FF2B5EF4-FFF2-40B4-BE49-F238E27FC236}">
                        <a16:creationId xmlns:a16="http://schemas.microsoft.com/office/drawing/2014/main" id="{06A899AE-DF57-E8DF-59C7-382B517E083B}"/>
                      </a:ext>
                    </a:extLst>
                  </p:cNvPr>
                  <p:cNvSpPr/>
                  <p:nvPr/>
                </p:nvSpPr>
                <p:spPr>
                  <a:xfrm>
                    <a:off x="8309546" y="441451"/>
                    <a:ext cx="89281" cy="66548"/>
                  </a:xfrm>
                  <a:custGeom>
                    <a:avLst/>
                    <a:gdLst>
                      <a:gd name="connsiteX0" fmla="*/ 68644 w 89281"/>
                      <a:gd name="connsiteY0" fmla="*/ 0 h 66548"/>
                      <a:gd name="connsiteX1" fmla="*/ 0 w 89281"/>
                      <a:gd name="connsiteY1" fmla="*/ 66548 h 66548"/>
                      <a:gd name="connsiteX2" fmla="*/ 20574 w 89281"/>
                      <a:gd name="connsiteY2" fmla="*/ 66548 h 66548"/>
                      <a:gd name="connsiteX3" fmla="*/ 89281 w 89281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281" h="66548">
                        <a:moveTo>
                          <a:pt x="68644" y="0"/>
                        </a:moveTo>
                        <a:lnTo>
                          <a:pt x="0" y="66548"/>
                        </a:lnTo>
                        <a:lnTo>
                          <a:pt x="20574" y="66548"/>
                        </a:lnTo>
                        <a:lnTo>
                          <a:pt x="89281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" name="Freeform: Shape 42">
                    <a:extLst>
                      <a:ext uri="{FF2B5EF4-FFF2-40B4-BE49-F238E27FC236}">
                        <a16:creationId xmlns:a16="http://schemas.microsoft.com/office/drawing/2014/main" id="{730356B6-0677-C389-19A0-1BD3B4C58E69}"/>
                      </a:ext>
                    </a:extLst>
                  </p:cNvPr>
                  <p:cNvSpPr/>
                  <p:nvPr/>
                </p:nvSpPr>
                <p:spPr>
                  <a:xfrm>
                    <a:off x="8522271" y="441451"/>
                    <a:ext cx="89344" cy="66548"/>
                  </a:xfrm>
                  <a:custGeom>
                    <a:avLst/>
                    <a:gdLst>
                      <a:gd name="connsiteX0" fmla="*/ 68707 w 89344"/>
                      <a:gd name="connsiteY0" fmla="*/ 0 h 66548"/>
                      <a:gd name="connsiteX1" fmla="*/ 0 w 89344"/>
                      <a:gd name="connsiteY1" fmla="*/ 66548 h 66548"/>
                      <a:gd name="connsiteX2" fmla="*/ 20638 w 89344"/>
                      <a:gd name="connsiteY2" fmla="*/ 66548 h 66548"/>
                      <a:gd name="connsiteX3" fmla="*/ 89345 w 89344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344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0638" y="66548"/>
                        </a:lnTo>
                        <a:lnTo>
                          <a:pt x="89345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2" name="Freeform: Shape 43">
                    <a:extLst>
                      <a:ext uri="{FF2B5EF4-FFF2-40B4-BE49-F238E27FC236}">
                        <a16:creationId xmlns:a16="http://schemas.microsoft.com/office/drawing/2014/main" id="{1DD83C8B-982F-6F8E-9373-891BFC52495C}"/>
                      </a:ext>
                    </a:extLst>
                  </p:cNvPr>
                  <p:cNvSpPr/>
                  <p:nvPr/>
                </p:nvSpPr>
                <p:spPr>
                  <a:xfrm>
                    <a:off x="8693975" y="441451"/>
                    <a:ext cx="89344" cy="66548"/>
                  </a:xfrm>
                  <a:custGeom>
                    <a:avLst/>
                    <a:gdLst>
                      <a:gd name="connsiteX0" fmla="*/ 68707 w 89344"/>
                      <a:gd name="connsiteY0" fmla="*/ 0 h 66548"/>
                      <a:gd name="connsiteX1" fmla="*/ 0 w 89344"/>
                      <a:gd name="connsiteY1" fmla="*/ 66548 h 66548"/>
                      <a:gd name="connsiteX2" fmla="*/ 20638 w 89344"/>
                      <a:gd name="connsiteY2" fmla="*/ 66548 h 66548"/>
                      <a:gd name="connsiteX3" fmla="*/ 89344 w 89344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344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0638" y="66548"/>
                        </a:lnTo>
                        <a:lnTo>
                          <a:pt x="89344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" name="Freeform: Shape 44">
                    <a:extLst>
                      <a:ext uri="{FF2B5EF4-FFF2-40B4-BE49-F238E27FC236}">
                        <a16:creationId xmlns:a16="http://schemas.microsoft.com/office/drawing/2014/main" id="{48604E3E-6E1D-C243-EBEA-CC52E9B01340}"/>
                      </a:ext>
                    </a:extLst>
                  </p:cNvPr>
                  <p:cNvSpPr/>
                  <p:nvPr/>
                </p:nvSpPr>
                <p:spPr>
                  <a:xfrm>
                    <a:off x="8821610" y="508000"/>
                    <a:ext cx="6350" cy="6350"/>
                  </a:xfrm>
                  <a:custGeom>
                    <a:avLst/>
                    <a:gdLst>
                      <a:gd name="connsiteX0" fmla="*/ 0 w 6350"/>
                      <a:gd name="connsiteY0" fmla="*/ 0 h 6350"/>
                      <a:gd name="connsiteX1" fmla="*/ 0 w 6350"/>
                      <a:gd name="connsiteY1" fmla="*/ 0 h 6350"/>
                      <a:gd name="connsiteX2" fmla="*/ 0 w 6350"/>
                      <a:gd name="connsiteY2" fmla="*/ 0 h 6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50" h="635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" name="Freeform: Shape 45">
                    <a:extLst>
                      <a:ext uri="{FF2B5EF4-FFF2-40B4-BE49-F238E27FC236}">
                        <a16:creationId xmlns:a16="http://schemas.microsoft.com/office/drawing/2014/main" id="{BFF081E7-5FE0-A25F-3BAC-B4F1472DCF36}"/>
                      </a:ext>
                    </a:extLst>
                  </p:cNvPr>
                  <p:cNvSpPr/>
                  <p:nvPr/>
                </p:nvSpPr>
                <p:spPr>
                  <a:xfrm>
                    <a:off x="8564816" y="441451"/>
                    <a:ext cx="90868" cy="66548"/>
                  </a:xfrm>
                  <a:custGeom>
                    <a:avLst/>
                    <a:gdLst>
                      <a:gd name="connsiteX0" fmla="*/ 68707 w 90868"/>
                      <a:gd name="connsiteY0" fmla="*/ 0 h 66548"/>
                      <a:gd name="connsiteX1" fmla="*/ 0 w 90868"/>
                      <a:gd name="connsiteY1" fmla="*/ 66548 h 66548"/>
                      <a:gd name="connsiteX2" fmla="*/ 22161 w 90868"/>
                      <a:gd name="connsiteY2" fmla="*/ 66548 h 66548"/>
                      <a:gd name="connsiteX3" fmla="*/ 90868 w 90868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0868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2161" y="66548"/>
                        </a:lnTo>
                        <a:lnTo>
                          <a:pt x="90868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" name="Freeform: Shape 46">
                    <a:extLst>
                      <a:ext uri="{FF2B5EF4-FFF2-40B4-BE49-F238E27FC236}">
                        <a16:creationId xmlns:a16="http://schemas.microsoft.com/office/drawing/2014/main" id="{CFB01C3B-4079-CB09-810F-10B115C08277}"/>
                      </a:ext>
                    </a:extLst>
                  </p:cNvPr>
                  <p:cNvSpPr/>
                  <p:nvPr/>
                </p:nvSpPr>
                <p:spPr>
                  <a:xfrm>
                    <a:off x="8651430" y="441451"/>
                    <a:ext cx="89344" cy="66548"/>
                  </a:xfrm>
                  <a:custGeom>
                    <a:avLst/>
                    <a:gdLst>
                      <a:gd name="connsiteX0" fmla="*/ 68707 w 89344"/>
                      <a:gd name="connsiteY0" fmla="*/ 0 h 66548"/>
                      <a:gd name="connsiteX1" fmla="*/ 0 w 89344"/>
                      <a:gd name="connsiteY1" fmla="*/ 66548 h 66548"/>
                      <a:gd name="connsiteX2" fmla="*/ 20638 w 89344"/>
                      <a:gd name="connsiteY2" fmla="*/ 66548 h 66548"/>
                      <a:gd name="connsiteX3" fmla="*/ 89344 w 89344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344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0638" y="66548"/>
                        </a:lnTo>
                        <a:lnTo>
                          <a:pt x="89344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5" name="Freeform: Shape 47">
                    <a:extLst>
                      <a:ext uri="{FF2B5EF4-FFF2-40B4-BE49-F238E27FC236}">
                        <a16:creationId xmlns:a16="http://schemas.microsoft.com/office/drawing/2014/main" id="{AD2960A2-69C1-D917-5B5B-F0AE47B4D113}"/>
                      </a:ext>
                    </a:extLst>
                  </p:cNvPr>
                  <p:cNvSpPr/>
                  <p:nvPr/>
                </p:nvSpPr>
                <p:spPr>
                  <a:xfrm>
                    <a:off x="8608885" y="441451"/>
                    <a:ext cx="89344" cy="66548"/>
                  </a:xfrm>
                  <a:custGeom>
                    <a:avLst/>
                    <a:gdLst>
                      <a:gd name="connsiteX0" fmla="*/ 68707 w 89344"/>
                      <a:gd name="connsiteY0" fmla="*/ 0 h 66548"/>
                      <a:gd name="connsiteX1" fmla="*/ 0 w 89344"/>
                      <a:gd name="connsiteY1" fmla="*/ 66548 h 66548"/>
                      <a:gd name="connsiteX2" fmla="*/ 20638 w 89344"/>
                      <a:gd name="connsiteY2" fmla="*/ 66548 h 66548"/>
                      <a:gd name="connsiteX3" fmla="*/ 89345 w 89344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344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0638" y="66548"/>
                        </a:lnTo>
                        <a:lnTo>
                          <a:pt x="89345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" name="Freeform: Shape 48">
                    <a:extLst>
                      <a:ext uri="{FF2B5EF4-FFF2-40B4-BE49-F238E27FC236}">
                        <a16:creationId xmlns:a16="http://schemas.microsoft.com/office/drawing/2014/main" id="{126DB3C7-67EC-78EE-B18B-1682510FDB58}"/>
                      </a:ext>
                    </a:extLst>
                  </p:cNvPr>
                  <p:cNvSpPr/>
                  <p:nvPr/>
                </p:nvSpPr>
                <p:spPr>
                  <a:xfrm>
                    <a:off x="8096757" y="441451"/>
                    <a:ext cx="89344" cy="66548"/>
                  </a:xfrm>
                  <a:custGeom>
                    <a:avLst/>
                    <a:gdLst>
                      <a:gd name="connsiteX0" fmla="*/ 68707 w 89344"/>
                      <a:gd name="connsiteY0" fmla="*/ 0 h 66548"/>
                      <a:gd name="connsiteX1" fmla="*/ 0 w 89344"/>
                      <a:gd name="connsiteY1" fmla="*/ 66548 h 66548"/>
                      <a:gd name="connsiteX2" fmla="*/ 20638 w 89344"/>
                      <a:gd name="connsiteY2" fmla="*/ 66548 h 66548"/>
                      <a:gd name="connsiteX3" fmla="*/ 89345 w 89344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344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0638" y="66548"/>
                        </a:lnTo>
                        <a:lnTo>
                          <a:pt x="89345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7" name="Freeform: Shape 49">
                    <a:extLst>
                      <a:ext uri="{FF2B5EF4-FFF2-40B4-BE49-F238E27FC236}">
                        <a16:creationId xmlns:a16="http://schemas.microsoft.com/office/drawing/2014/main" id="{1FB83E26-0C24-86CE-41E0-DD518451D4F1}"/>
                      </a:ext>
                    </a:extLst>
                  </p:cNvPr>
                  <p:cNvSpPr/>
                  <p:nvPr/>
                </p:nvSpPr>
                <p:spPr>
                  <a:xfrm>
                    <a:off x="8011668" y="441451"/>
                    <a:ext cx="89344" cy="66548"/>
                  </a:xfrm>
                  <a:custGeom>
                    <a:avLst/>
                    <a:gdLst>
                      <a:gd name="connsiteX0" fmla="*/ 68707 w 89344"/>
                      <a:gd name="connsiteY0" fmla="*/ 0 h 66548"/>
                      <a:gd name="connsiteX1" fmla="*/ 0 w 89344"/>
                      <a:gd name="connsiteY1" fmla="*/ 66548 h 66548"/>
                      <a:gd name="connsiteX2" fmla="*/ 20638 w 89344"/>
                      <a:gd name="connsiteY2" fmla="*/ 66548 h 66548"/>
                      <a:gd name="connsiteX3" fmla="*/ 89344 w 89344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344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0638" y="66548"/>
                        </a:lnTo>
                        <a:lnTo>
                          <a:pt x="89344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8" name="Freeform: Shape 50">
                    <a:extLst>
                      <a:ext uri="{FF2B5EF4-FFF2-40B4-BE49-F238E27FC236}">
                        <a16:creationId xmlns:a16="http://schemas.microsoft.com/office/drawing/2014/main" id="{5AD29198-7A4A-0C04-B1A3-881BDC486517}"/>
                      </a:ext>
                    </a:extLst>
                  </p:cNvPr>
                  <p:cNvSpPr/>
                  <p:nvPr/>
                </p:nvSpPr>
                <p:spPr>
                  <a:xfrm>
                    <a:off x="8054213" y="441451"/>
                    <a:ext cx="89344" cy="66548"/>
                  </a:xfrm>
                  <a:custGeom>
                    <a:avLst/>
                    <a:gdLst>
                      <a:gd name="connsiteX0" fmla="*/ 68707 w 89344"/>
                      <a:gd name="connsiteY0" fmla="*/ 0 h 66548"/>
                      <a:gd name="connsiteX1" fmla="*/ 0 w 89344"/>
                      <a:gd name="connsiteY1" fmla="*/ 66548 h 66548"/>
                      <a:gd name="connsiteX2" fmla="*/ 20638 w 89344"/>
                      <a:gd name="connsiteY2" fmla="*/ 66548 h 66548"/>
                      <a:gd name="connsiteX3" fmla="*/ 89344 w 89344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344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0638" y="66548"/>
                        </a:lnTo>
                        <a:lnTo>
                          <a:pt x="89344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9" name="Freeform: Shape 51">
                    <a:extLst>
                      <a:ext uri="{FF2B5EF4-FFF2-40B4-BE49-F238E27FC236}">
                        <a16:creationId xmlns:a16="http://schemas.microsoft.com/office/drawing/2014/main" id="{D1108AE3-3ADD-6F50-957C-AF6B4E3553B3}"/>
                      </a:ext>
                    </a:extLst>
                  </p:cNvPr>
                  <p:cNvSpPr/>
                  <p:nvPr/>
                </p:nvSpPr>
                <p:spPr>
                  <a:xfrm>
                    <a:off x="7969122" y="441451"/>
                    <a:ext cx="89344" cy="66548"/>
                  </a:xfrm>
                  <a:custGeom>
                    <a:avLst/>
                    <a:gdLst>
                      <a:gd name="connsiteX0" fmla="*/ 68707 w 89344"/>
                      <a:gd name="connsiteY0" fmla="*/ 0 h 66548"/>
                      <a:gd name="connsiteX1" fmla="*/ 0 w 89344"/>
                      <a:gd name="connsiteY1" fmla="*/ 66548 h 66548"/>
                      <a:gd name="connsiteX2" fmla="*/ 20638 w 89344"/>
                      <a:gd name="connsiteY2" fmla="*/ 66548 h 66548"/>
                      <a:gd name="connsiteX3" fmla="*/ 89345 w 89344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344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0638" y="66548"/>
                        </a:lnTo>
                        <a:lnTo>
                          <a:pt x="89345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" name="Freeform: Shape 52">
                    <a:extLst>
                      <a:ext uri="{FF2B5EF4-FFF2-40B4-BE49-F238E27FC236}">
                        <a16:creationId xmlns:a16="http://schemas.microsoft.com/office/drawing/2014/main" id="{7F46CB31-A77A-0F3E-F117-4C2587120757}"/>
                      </a:ext>
                    </a:extLst>
                  </p:cNvPr>
                  <p:cNvSpPr/>
                  <p:nvPr/>
                </p:nvSpPr>
                <p:spPr>
                  <a:xfrm>
                    <a:off x="7926578" y="441451"/>
                    <a:ext cx="89344" cy="66548"/>
                  </a:xfrm>
                  <a:custGeom>
                    <a:avLst/>
                    <a:gdLst>
                      <a:gd name="connsiteX0" fmla="*/ 68707 w 89344"/>
                      <a:gd name="connsiteY0" fmla="*/ 0 h 66548"/>
                      <a:gd name="connsiteX1" fmla="*/ 0 w 89344"/>
                      <a:gd name="connsiteY1" fmla="*/ 66548 h 66548"/>
                      <a:gd name="connsiteX2" fmla="*/ 20638 w 89344"/>
                      <a:gd name="connsiteY2" fmla="*/ 66548 h 66548"/>
                      <a:gd name="connsiteX3" fmla="*/ 89344 w 89344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344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0638" y="66548"/>
                        </a:lnTo>
                        <a:lnTo>
                          <a:pt x="89344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B80819A2-71D0-F114-F77A-83D7B90A6A09}"/>
                    </a:ext>
                  </a:extLst>
                </p:cNvPr>
                <p:cNvGrpSpPr/>
                <p:nvPr userDrawn="1"/>
              </p:nvGrpSpPr>
              <p:grpSpPr>
                <a:xfrm rot="10800000" flipV="1">
                  <a:off x="2780760" y="2715971"/>
                  <a:ext cx="53143" cy="379249"/>
                  <a:chOff x="5390750" y="3681616"/>
                  <a:chExt cx="73151" cy="522033"/>
                </a:xfrm>
              </p:grpSpPr>
              <p:sp>
                <p:nvSpPr>
                  <p:cNvPr id="103" name="Freeform: Shape 26">
                    <a:extLst>
                      <a:ext uri="{FF2B5EF4-FFF2-40B4-BE49-F238E27FC236}">
                        <a16:creationId xmlns:a16="http://schemas.microsoft.com/office/drawing/2014/main" id="{8B0F0C36-C3A4-8971-D8E0-D5FD697A7C8E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405100" y="3681616"/>
                    <a:ext cx="43688" cy="43687"/>
                  </a:xfrm>
                  <a:custGeom>
                    <a:avLst/>
                    <a:gdLst>
                      <a:gd name="connsiteX0" fmla="*/ 0 w 43688"/>
                      <a:gd name="connsiteY0" fmla="*/ 0 h 43687"/>
                      <a:gd name="connsiteX1" fmla="*/ 43688 w 43688"/>
                      <a:gd name="connsiteY1" fmla="*/ 0 h 43687"/>
                      <a:gd name="connsiteX2" fmla="*/ 43688 w 43688"/>
                      <a:gd name="connsiteY2" fmla="*/ 43688 h 43687"/>
                      <a:gd name="connsiteX3" fmla="*/ 0 w 43688"/>
                      <a:gd name="connsiteY3" fmla="*/ 43688 h 43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688" h="43687">
                        <a:moveTo>
                          <a:pt x="0" y="0"/>
                        </a:moveTo>
                        <a:lnTo>
                          <a:pt x="43688" y="0"/>
                        </a:lnTo>
                        <a:lnTo>
                          <a:pt x="43688" y="43688"/>
                        </a:lnTo>
                        <a:lnTo>
                          <a:pt x="0" y="43688"/>
                        </a:lnTo>
                        <a:close/>
                      </a:path>
                    </a:pathLst>
                  </a:custGeom>
                  <a:noFill/>
                  <a:ln w="3175" cap="flat">
                    <a:solidFill>
                      <a:schemeClr val="bg1">
                        <a:lumMod val="50000"/>
                      </a:schemeClr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" name="Freeform: Shape 27">
                    <a:extLst>
                      <a:ext uri="{FF2B5EF4-FFF2-40B4-BE49-F238E27FC236}">
                        <a16:creationId xmlns:a16="http://schemas.microsoft.com/office/drawing/2014/main" id="{E25549F9-BB4F-E824-E49B-EBD369AB0095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426469" y="4081062"/>
                    <a:ext cx="4381" cy="41656"/>
                  </a:xfrm>
                  <a:custGeom>
                    <a:avLst/>
                    <a:gdLst>
                      <a:gd name="connsiteX0" fmla="*/ 0 w 4381"/>
                      <a:gd name="connsiteY0" fmla="*/ 0 h 41656"/>
                      <a:gd name="connsiteX1" fmla="*/ 4381 w 4381"/>
                      <a:gd name="connsiteY1" fmla="*/ 0 h 41656"/>
                      <a:gd name="connsiteX2" fmla="*/ 4381 w 4381"/>
                      <a:gd name="connsiteY2" fmla="*/ 41656 h 41656"/>
                      <a:gd name="connsiteX3" fmla="*/ 0 w 4381"/>
                      <a:gd name="connsiteY3" fmla="*/ 41656 h 41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81" h="41656">
                        <a:moveTo>
                          <a:pt x="0" y="0"/>
                        </a:moveTo>
                        <a:lnTo>
                          <a:pt x="4381" y="0"/>
                        </a:lnTo>
                        <a:lnTo>
                          <a:pt x="4381" y="41656"/>
                        </a:lnTo>
                        <a:lnTo>
                          <a:pt x="0" y="4165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" name="Freeform: Shape 28">
                    <a:extLst>
                      <a:ext uri="{FF2B5EF4-FFF2-40B4-BE49-F238E27FC236}">
                        <a16:creationId xmlns:a16="http://schemas.microsoft.com/office/drawing/2014/main" id="{2F9E81C5-4E0E-EA93-A791-192C329435BC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426469" y="4021394"/>
                    <a:ext cx="4381" cy="41656"/>
                  </a:xfrm>
                  <a:custGeom>
                    <a:avLst/>
                    <a:gdLst>
                      <a:gd name="connsiteX0" fmla="*/ 0 w 4381"/>
                      <a:gd name="connsiteY0" fmla="*/ 0 h 41656"/>
                      <a:gd name="connsiteX1" fmla="*/ 4381 w 4381"/>
                      <a:gd name="connsiteY1" fmla="*/ 0 h 41656"/>
                      <a:gd name="connsiteX2" fmla="*/ 4381 w 4381"/>
                      <a:gd name="connsiteY2" fmla="*/ 41656 h 41656"/>
                      <a:gd name="connsiteX3" fmla="*/ 0 w 4381"/>
                      <a:gd name="connsiteY3" fmla="*/ 41656 h 41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81" h="41656">
                        <a:moveTo>
                          <a:pt x="0" y="0"/>
                        </a:moveTo>
                        <a:lnTo>
                          <a:pt x="4381" y="0"/>
                        </a:lnTo>
                        <a:lnTo>
                          <a:pt x="4381" y="41656"/>
                        </a:lnTo>
                        <a:lnTo>
                          <a:pt x="0" y="4165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" name="Freeform: Shape 29">
                    <a:extLst>
                      <a:ext uri="{FF2B5EF4-FFF2-40B4-BE49-F238E27FC236}">
                        <a16:creationId xmlns:a16="http://schemas.microsoft.com/office/drawing/2014/main" id="{BB5478DC-9F7A-972A-90BC-F93F848CB0C5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426469" y="3902056"/>
                    <a:ext cx="4381" cy="41656"/>
                  </a:xfrm>
                  <a:custGeom>
                    <a:avLst/>
                    <a:gdLst>
                      <a:gd name="connsiteX0" fmla="*/ 0 w 4381"/>
                      <a:gd name="connsiteY0" fmla="*/ 0 h 41656"/>
                      <a:gd name="connsiteX1" fmla="*/ 4381 w 4381"/>
                      <a:gd name="connsiteY1" fmla="*/ 0 h 41656"/>
                      <a:gd name="connsiteX2" fmla="*/ 4381 w 4381"/>
                      <a:gd name="connsiteY2" fmla="*/ 41656 h 41656"/>
                      <a:gd name="connsiteX3" fmla="*/ 0 w 4381"/>
                      <a:gd name="connsiteY3" fmla="*/ 41656 h 41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81" h="41656">
                        <a:moveTo>
                          <a:pt x="0" y="0"/>
                        </a:moveTo>
                        <a:lnTo>
                          <a:pt x="4381" y="0"/>
                        </a:lnTo>
                        <a:lnTo>
                          <a:pt x="4381" y="41656"/>
                        </a:lnTo>
                        <a:lnTo>
                          <a:pt x="0" y="4165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7" name="Freeform: Shape 30">
                    <a:extLst>
                      <a:ext uri="{FF2B5EF4-FFF2-40B4-BE49-F238E27FC236}">
                        <a16:creationId xmlns:a16="http://schemas.microsoft.com/office/drawing/2014/main" id="{212D1BD4-1E14-32CA-CC32-A6A262486B11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5407069" y="4165549"/>
                    <a:ext cx="42418" cy="38100"/>
                  </a:xfrm>
                  <a:custGeom>
                    <a:avLst/>
                    <a:gdLst>
                      <a:gd name="connsiteX0" fmla="*/ 0 w 42418"/>
                      <a:gd name="connsiteY0" fmla="*/ 0 h 38100"/>
                      <a:gd name="connsiteX1" fmla="*/ 42418 w 42418"/>
                      <a:gd name="connsiteY1" fmla="*/ 0 h 38100"/>
                      <a:gd name="connsiteX2" fmla="*/ 42418 w 42418"/>
                      <a:gd name="connsiteY2" fmla="*/ 38100 h 38100"/>
                      <a:gd name="connsiteX3" fmla="*/ 0 w 42418"/>
                      <a:gd name="connsiteY3" fmla="*/ 3810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418" h="38100">
                        <a:moveTo>
                          <a:pt x="0" y="0"/>
                        </a:moveTo>
                        <a:lnTo>
                          <a:pt x="42418" y="0"/>
                        </a:lnTo>
                        <a:lnTo>
                          <a:pt x="42418" y="38100"/>
                        </a:lnTo>
                        <a:lnTo>
                          <a:pt x="0" y="3810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" name="Freeform: Shape 31">
                    <a:extLst>
                      <a:ext uri="{FF2B5EF4-FFF2-40B4-BE49-F238E27FC236}">
                        <a16:creationId xmlns:a16="http://schemas.microsoft.com/office/drawing/2014/main" id="{92B4EFB4-0188-B584-C6B1-BAD1E2006EBF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407387" y="3776295"/>
                    <a:ext cx="39878" cy="73151"/>
                  </a:xfrm>
                  <a:custGeom>
                    <a:avLst/>
                    <a:gdLst>
                      <a:gd name="connsiteX0" fmla="*/ 39878 w 39878"/>
                      <a:gd name="connsiteY0" fmla="*/ 38671 h 73151"/>
                      <a:gd name="connsiteX1" fmla="*/ 2413 w 39878"/>
                      <a:gd name="connsiteY1" fmla="*/ 73152 h 73151"/>
                      <a:gd name="connsiteX2" fmla="*/ 0 w 39878"/>
                      <a:gd name="connsiteY2" fmla="*/ 69913 h 73151"/>
                      <a:gd name="connsiteX3" fmla="*/ 36131 w 39878"/>
                      <a:gd name="connsiteY3" fmla="*/ 36576 h 73151"/>
                      <a:gd name="connsiteX4" fmla="*/ 0 w 39878"/>
                      <a:gd name="connsiteY4" fmla="*/ 3238 h 73151"/>
                      <a:gd name="connsiteX5" fmla="*/ 2413 w 39878"/>
                      <a:gd name="connsiteY5" fmla="*/ 0 h 73151"/>
                      <a:gd name="connsiteX6" fmla="*/ 39878 w 39878"/>
                      <a:gd name="connsiteY6" fmla="*/ 34481 h 73151"/>
                      <a:gd name="connsiteX7" fmla="*/ 39878 w 39878"/>
                      <a:gd name="connsiteY7" fmla="*/ 38671 h 731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9878" h="73151">
                        <a:moveTo>
                          <a:pt x="39878" y="38671"/>
                        </a:moveTo>
                        <a:lnTo>
                          <a:pt x="2413" y="73152"/>
                        </a:lnTo>
                        <a:lnTo>
                          <a:pt x="0" y="69913"/>
                        </a:lnTo>
                        <a:lnTo>
                          <a:pt x="36131" y="36576"/>
                        </a:lnTo>
                        <a:lnTo>
                          <a:pt x="0" y="3238"/>
                        </a:lnTo>
                        <a:lnTo>
                          <a:pt x="2413" y="0"/>
                        </a:lnTo>
                        <a:lnTo>
                          <a:pt x="39878" y="34481"/>
                        </a:lnTo>
                        <a:lnTo>
                          <a:pt x="39878" y="3867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9" name="Freeform: Shape 32">
                    <a:extLst>
                      <a:ext uri="{FF2B5EF4-FFF2-40B4-BE49-F238E27FC236}">
                        <a16:creationId xmlns:a16="http://schemas.microsoft.com/office/drawing/2014/main" id="{393FD982-A5A0-4231-39D7-D076B331BD2A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426469" y="3961725"/>
                    <a:ext cx="4381" cy="41656"/>
                  </a:xfrm>
                  <a:custGeom>
                    <a:avLst/>
                    <a:gdLst>
                      <a:gd name="connsiteX0" fmla="*/ 0 w 4381"/>
                      <a:gd name="connsiteY0" fmla="*/ 0 h 41656"/>
                      <a:gd name="connsiteX1" fmla="*/ 4381 w 4381"/>
                      <a:gd name="connsiteY1" fmla="*/ 0 h 41656"/>
                      <a:gd name="connsiteX2" fmla="*/ 4381 w 4381"/>
                      <a:gd name="connsiteY2" fmla="*/ 41656 h 41656"/>
                      <a:gd name="connsiteX3" fmla="*/ 0 w 4381"/>
                      <a:gd name="connsiteY3" fmla="*/ 41656 h 41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81" h="41656">
                        <a:moveTo>
                          <a:pt x="0" y="0"/>
                        </a:moveTo>
                        <a:lnTo>
                          <a:pt x="4381" y="0"/>
                        </a:lnTo>
                        <a:lnTo>
                          <a:pt x="4381" y="41656"/>
                        </a:lnTo>
                        <a:lnTo>
                          <a:pt x="0" y="4165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00" name="Freeform 13">
                <a:extLst>
                  <a:ext uri="{FF2B5EF4-FFF2-40B4-BE49-F238E27FC236}">
                    <a16:creationId xmlns:a16="http://schemas.microsoft.com/office/drawing/2014/main" id="{55910CD3-845E-B953-6854-18CBEE412135}"/>
                  </a:ext>
                </a:extLst>
              </p:cNvPr>
              <p:cNvSpPr/>
              <p:nvPr userDrawn="1"/>
            </p:nvSpPr>
            <p:spPr>
              <a:xfrm>
                <a:off x="862265" y="1612232"/>
                <a:ext cx="2224760" cy="4162926"/>
              </a:xfrm>
              <a:custGeom>
                <a:avLst/>
                <a:gdLst>
                  <a:gd name="connsiteX0" fmla="*/ 0 w 2317531"/>
                  <a:gd name="connsiteY0" fmla="*/ 0 h 4193627"/>
                  <a:gd name="connsiteX1" fmla="*/ 1923393 w 2317531"/>
                  <a:gd name="connsiteY1" fmla="*/ 0 h 4193627"/>
                  <a:gd name="connsiteX2" fmla="*/ 2317531 w 2317531"/>
                  <a:gd name="connsiteY2" fmla="*/ 394138 h 4193627"/>
                  <a:gd name="connsiteX3" fmla="*/ 2317531 w 2317531"/>
                  <a:gd name="connsiteY3" fmla="*/ 4193627 h 4193627"/>
                  <a:gd name="connsiteX4" fmla="*/ 2104696 w 2317531"/>
                  <a:gd name="connsiteY4" fmla="*/ 4193627 h 4193627"/>
                  <a:gd name="connsiteX5" fmla="*/ 23648 w 2317531"/>
                  <a:gd name="connsiteY5" fmla="*/ 4193627 h 4193627"/>
                  <a:gd name="connsiteX0" fmla="*/ 0 w 2302286"/>
                  <a:gd name="connsiteY0" fmla="*/ 0 h 4193627"/>
                  <a:gd name="connsiteX1" fmla="*/ 1908148 w 2302286"/>
                  <a:gd name="connsiteY1" fmla="*/ 0 h 4193627"/>
                  <a:gd name="connsiteX2" fmla="*/ 2302286 w 2302286"/>
                  <a:gd name="connsiteY2" fmla="*/ 394138 h 4193627"/>
                  <a:gd name="connsiteX3" fmla="*/ 2302286 w 2302286"/>
                  <a:gd name="connsiteY3" fmla="*/ 4193627 h 4193627"/>
                  <a:gd name="connsiteX4" fmla="*/ 2089451 w 2302286"/>
                  <a:gd name="connsiteY4" fmla="*/ 4193627 h 4193627"/>
                  <a:gd name="connsiteX5" fmla="*/ 8403 w 2302286"/>
                  <a:gd name="connsiteY5" fmla="*/ 4193627 h 4193627"/>
                  <a:gd name="connsiteX0" fmla="*/ 0 w 2302286"/>
                  <a:gd name="connsiteY0" fmla="*/ 0 h 4193627"/>
                  <a:gd name="connsiteX1" fmla="*/ 1908148 w 2302286"/>
                  <a:gd name="connsiteY1" fmla="*/ 0 h 4193627"/>
                  <a:gd name="connsiteX2" fmla="*/ 2287871 w 2302286"/>
                  <a:gd name="connsiteY2" fmla="*/ 352451 h 4193627"/>
                  <a:gd name="connsiteX3" fmla="*/ 2302286 w 2302286"/>
                  <a:gd name="connsiteY3" fmla="*/ 4193627 h 4193627"/>
                  <a:gd name="connsiteX4" fmla="*/ 2089451 w 2302286"/>
                  <a:gd name="connsiteY4" fmla="*/ 4193627 h 4193627"/>
                  <a:gd name="connsiteX5" fmla="*/ 8403 w 2302286"/>
                  <a:gd name="connsiteY5" fmla="*/ 4193627 h 4193627"/>
                  <a:gd name="connsiteX0" fmla="*/ 0 w 2302286"/>
                  <a:gd name="connsiteY0" fmla="*/ 0 h 4193627"/>
                  <a:gd name="connsiteX1" fmla="*/ 1908148 w 2302286"/>
                  <a:gd name="connsiteY1" fmla="*/ 0 h 4193627"/>
                  <a:gd name="connsiteX2" fmla="*/ 2287872 w 2302286"/>
                  <a:gd name="connsiteY2" fmla="*/ 366347 h 4193627"/>
                  <a:gd name="connsiteX3" fmla="*/ 2302286 w 2302286"/>
                  <a:gd name="connsiteY3" fmla="*/ 4193627 h 4193627"/>
                  <a:gd name="connsiteX4" fmla="*/ 2089451 w 2302286"/>
                  <a:gd name="connsiteY4" fmla="*/ 4193627 h 4193627"/>
                  <a:gd name="connsiteX5" fmla="*/ 8403 w 2302286"/>
                  <a:gd name="connsiteY5" fmla="*/ 4193627 h 4193627"/>
                  <a:gd name="connsiteX0" fmla="*/ 0 w 2302286"/>
                  <a:gd name="connsiteY0" fmla="*/ 0 h 4193627"/>
                  <a:gd name="connsiteX1" fmla="*/ 1908148 w 2302286"/>
                  <a:gd name="connsiteY1" fmla="*/ 0 h 4193627"/>
                  <a:gd name="connsiteX2" fmla="*/ 2280605 w 2302286"/>
                  <a:gd name="connsiteY2" fmla="*/ 352452 h 4193627"/>
                  <a:gd name="connsiteX3" fmla="*/ 2302286 w 2302286"/>
                  <a:gd name="connsiteY3" fmla="*/ 4193627 h 4193627"/>
                  <a:gd name="connsiteX4" fmla="*/ 2089451 w 2302286"/>
                  <a:gd name="connsiteY4" fmla="*/ 4193627 h 4193627"/>
                  <a:gd name="connsiteX5" fmla="*/ 8403 w 2302286"/>
                  <a:gd name="connsiteY5" fmla="*/ 4193627 h 4193627"/>
                  <a:gd name="connsiteX0" fmla="*/ 0 w 2302286"/>
                  <a:gd name="connsiteY0" fmla="*/ 0 h 4193627"/>
                  <a:gd name="connsiteX1" fmla="*/ 1908148 w 2302286"/>
                  <a:gd name="connsiteY1" fmla="*/ 0 h 4193627"/>
                  <a:gd name="connsiteX2" fmla="*/ 2280606 w 2302286"/>
                  <a:gd name="connsiteY2" fmla="*/ 359400 h 4193627"/>
                  <a:gd name="connsiteX3" fmla="*/ 2302286 w 2302286"/>
                  <a:gd name="connsiteY3" fmla="*/ 4193627 h 4193627"/>
                  <a:gd name="connsiteX4" fmla="*/ 2089451 w 2302286"/>
                  <a:gd name="connsiteY4" fmla="*/ 4193627 h 4193627"/>
                  <a:gd name="connsiteX5" fmla="*/ 8403 w 2302286"/>
                  <a:gd name="connsiteY5" fmla="*/ 4193627 h 4193627"/>
                  <a:gd name="connsiteX0" fmla="*/ 0 w 2302286"/>
                  <a:gd name="connsiteY0" fmla="*/ 0 h 4193627"/>
                  <a:gd name="connsiteX1" fmla="*/ 1898743 w 2302286"/>
                  <a:gd name="connsiteY1" fmla="*/ 2259 h 4193627"/>
                  <a:gd name="connsiteX2" fmla="*/ 2280606 w 2302286"/>
                  <a:gd name="connsiteY2" fmla="*/ 359400 h 4193627"/>
                  <a:gd name="connsiteX3" fmla="*/ 2302286 w 2302286"/>
                  <a:gd name="connsiteY3" fmla="*/ 4193627 h 4193627"/>
                  <a:gd name="connsiteX4" fmla="*/ 2089451 w 2302286"/>
                  <a:gd name="connsiteY4" fmla="*/ 4193627 h 4193627"/>
                  <a:gd name="connsiteX5" fmla="*/ 8403 w 2302286"/>
                  <a:gd name="connsiteY5" fmla="*/ 4193627 h 4193627"/>
                  <a:gd name="connsiteX0" fmla="*/ 0 w 2302286"/>
                  <a:gd name="connsiteY0" fmla="*/ 0 h 4193627"/>
                  <a:gd name="connsiteX1" fmla="*/ 1898743 w 2302286"/>
                  <a:gd name="connsiteY1" fmla="*/ 2259 h 4193627"/>
                  <a:gd name="connsiteX2" fmla="*/ 2271202 w 2302286"/>
                  <a:gd name="connsiteY2" fmla="*/ 366178 h 4193627"/>
                  <a:gd name="connsiteX3" fmla="*/ 2302286 w 2302286"/>
                  <a:gd name="connsiteY3" fmla="*/ 4193627 h 4193627"/>
                  <a:gd name="connsiteX4" fmla="*/ 2089451 w 2302286"/>
                  <a:gd name="connsiteY4" fmla="*/ 4193627 h 4193627"/>
                  <a:gd name="connsiteX5" fmla="*/ 8403 w 2302286"/>
                  <a:gd name="connsiteY5" fmla="*/ 4193627 h 4193627"/>
                  <a:gd name="connsiteX0" fmla="*/ 0 w 2302286"/>
                  <a:gd name="connsiteY0" fmla="*/ 0 h 4193627"/>
                  <a:gd name="connsiteX1" fmla="*/ 1954513 w 2302286"/>
                  <a:gd name="connsiteY1" fmla="*/ 7757 h 4193627"/>
                  <a:gd name="connsiteX2" fmla="*/ 2271202 w 2302286"/>
                  <a:gd name="connsiteY2" fmla="*/ 366178 h 4193627"/>
                  <a:gd name="connsiteX3" fmla="*/ 2302286 w 2302286"/>
                  <a:gd name="connsiteY3" fmla="*/ 4193627 h 4193627"/>
                  <a:gd name="connsiteX4" fmla="*/ 2089451 w 2302286"/>
                  <a:gd name="connsiteY4" fmla="*/ 4193627 h 4193627"/>
                  <a:gd name="connsiteX5" fmla="*/ 8403 w 2302286"/>
                  <a:gd name="connsiteY5" fmla="*/ 4193627 h 4193627"/>
                  <a:gd name="connsiteX0" fmla="*/ 0 w 2302286"/>
                  <a:gd name="connsiteY0" fmla="*/ 0 h 4193627"/>
                  <a:gd name="connsiteX1" fmla="*/ 1954513 w 2302286"/>
                  <a:gd name="connsiteY1" fmla="*/ 7757 h 4193627"/>
                  <a:gd name="connsiteX2" fmla="*/ 2264230 w 2302286"/>
                  <a:gd name="connsiteY2" fmla="*/ 498136 h 4193627"/>
                  <a:gd name="connsiteX3" fmla="*/ 2302286 w 2302286"/>
                  <a:gd name="connsiteY3" fmla="*/ 4193627 h 4193627"/>
                  <a:gd name="connsiteX4" fmla="*/ 2089451 w 2302286"/>
                  <a:gd name="connsiteY4" fmla="*/ 4193627 h 4193627"/>
                  <a:gd name="connsiteX5" fmla="*/ 8403 w 2302286"/>
                  <a:gd name="connsiteY5" fmla="*/ 4193627 h 4193627"/>
                  <a:gd name="connsiteX0" fmla="*/ 0 w 2302286"/>
                  <a:gd name="connsiteY0" fmla="*/ 0 h 4193627"/>
                  <a:gd name="connsiteX1" fmla="*/ 1954513 w 2302286"/>
                  <a:gd name="connsiteY1" fmla="*/ 7757 h 4193627"/>
                  <a:gd name="connsiteX2" fmla="*/ 2264230 w 2302286"/>
                  <a:gd name="connsiteY2" fmla="*/ 498136 h 4193627"/>
                  <a:gd name="connsiteX3" fmla="*/ 2302286 w 2302286"/>
                  <a:gd name="connsiteY3" fmla="*/ 4193627 h 4193627"/>
                  <a:gd name="connsiteX4" fmla="*/ 2089451 w 2302286"/>
                  <a:gd name="connsiteY4" fmla="*/ 4193627 h 4193627"/>
                  <a:gd name="connsiteX5" fmla="*/ 8403 w 2302286"/>
                  <a:gd name="connsiteY5" fmla="*/ 4193627 h 4193627"/>
                  <a:gd name="connsiteX0" fmla="*/ 0 w 2302286"/>
                  <a:gd name="connsiteY0" fmla="*/ 0 h 4193627"/>
                  <a:gd name="connsiteX1" fmla="*/ 1954513 w 2302286"/>
                  <a:gd name="connsiteY1" fmla="*/ 7757 h 4193627"/>
                  <a:gd name="connsiteX2" fmla="*/ 2264230 w 2302286"/>
                  <a:gd name="connsiteY2" fmla="*/ 498136 h 4193627"/>
                  <a:gd name="connsiteX3" fmla="*/ 2302286 w 2302286"/>
                  <a:gd name="connsiteY3" fmla="*/ 4193627 h 4193627"/>
                  <a:gd name="connsiteX4" fmla="*/ 2089451 w 2302286"/>
                  <a:gd name="connsiteY4" fmla="*/ 4193627 h 4193627"/>
                  <a:gd name="connsiteX5" fmla="*/ 8403 w 2302286"/>
                  <a:gd name="connsiteY5" fmla="*/ 4193627 h 4193627"/>
                  <a:gd name="connsiteX0" fmla="*/ 0 w 2302286"/>
                  <a:gd name="connsiteY0" fmla="*/ 0 h 4193627"/>
                  <a:gd name="connsiteX1" fmla="*/ 1954513 w 2302286"/>
                  <a:gd name="connsiteY1" fmla="*/ 7757 h 4193627"/>
                  <a:gd name="connsiteX2" fmla="*/ 2264230 w 2302286"/>
                  <a:gd name="connsiteY2" fmla="*/ 498136 h 4193627"/>
                  <a:gd name="connsiteX3" fmla="*/ 2302286 w 2302286"/>
                  <a:gd name="connsiteY3" fmla="*/ 4193627 h 4193627"/>
                  <a:gd name="connsiteX4" fmla="*/ 2089451 w 2302286"/>
                  <a:gd name="connsiteY4" fmla="*/ 4193627 h 4193627"/>
                  <a:gd name="connsiteX5" fmla="*/ 8403 w 2302286"/>
                  <a:gd name="connsiteY5" fmla="*/ 4193627 h 4193627"/>
                  <a:gd name="connsiteX0" fmla="*/ 0 w 2302286"/>
                  <a:gd name="connsiteY0" fmla="*/ 0 h 4193627"/>
                  <a:gd name="connsiteX1" fmla="*/ 1954513 w 2302286"/>
                  <a:gd name="connsiteY1" fmla="*/ 7757 h 4193627"/>
                  <a:gd name="connsiteX2" fmla="*/ 2264230 w 2302286"/>
                  <a:gd name="connsiteY2" fmla="*/ 498136 h 4193627"/>
                  <a:gd name="connsiteX3" fmla="*/ 2302286 w 2302286"/>
                  <a:gd name="connsiteY3" fmla="*/ 4193627 h 4193627"/>
                  <a:gd name="connsiteX4" fmla="*/ 2089451 w 2302286"/>
                  <a:gd name="connsiteY4" fmla="*/ 4193627 h 4193627"/>
                  <a:gd name="connsiteX5" fmla="*/ 8403 w 2302286"/>
                  <a:gd name="connsiteY5" fmla="*/ 4193627 h 4193627"/>
                  <a:gd name="connsiteX0" fmla="*/ 0 w 2302286"/>
                  <a:gd name="connsiteY0" fmla="*/ 0 h 4193627"/>
                  <a:gd name="connsiteX1" fmla="*/ 1954513 w 2302286"/>
                  <a:gd name="connsiteY1" fmla="*/ 7757 h 4193627"/>
                  <a:gd name="connsiteX2" fmla="*/ 2274687 w 2302286"/>
                  <a:gd name="connsiteY2" fmla="*/ 503634 h 4193627"/>
                  <a:gd name="connsiteX3" fmla="*/ 2302286 w 2302286"/>
                  <a:gd name="connsiteY3" fmla="*/ 4193627 h 4193627"/>
                  <a:gd name="connsiteX4" fmla="*/ 2089451 w 2302286"/>
                  <a:gd name="connsiteY4" fmla="*/ 4193627 h 4193627"/>
                  <a:gd name="connsiteX5" fmla="*/ 8403 w 2302286"/>
                  <a:gd name="connsiteY5" fmla="*/ 4193627 h 4193627"/>
                  <a:gd name="connsiteX0" fmla="*/ 0 w 2291829"/>
                  <a:gd name="connsiteY0" fmla="*/ 0 h 4193627"/>
                  <a:gd name="connsiteX1" fmla="*/ 1954513 w 2291829"/>
                  <a:gd name="connsiteY1" fmla="*/ 7757 h 4193627"/>
                  <a:gd name="connsiteX2" fmla="*/ 2274687 w 2291829"/>
                  <a:gd name="connsiteY2" fmla="*/ 503634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0 h 4193627"/>
                  <a:gd name="connsiteX1" fmla="*/ 1954513 w 2291829"/>
                  <a:gd name="connsiteY1" fmla="*/ 7757 h 4193627"/>
                  <a:gd name="connsiteX2" fmla="*/ 2274687 w 2291829"/>
                  <a:gd name="connsiteY2" fmla="*/ 503634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0 h 4193627"/>
                  <a:gd name="connsiteX1" fmla="*/ 2003311 w 2291829"/>
                  <a:gd name="connsiteY1" fmla="*/ 7757 h 4193627"/>
                  <a:gd name="connsiteX2" fmla="*/ 2274687 w 2291829"/>
                  <a:gd name="connsiteY2" fmla="*/ 503634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0 h 4193627"/>
                  <a:gd name="connsiteX1" fmla="*/ 2003311 w 2291829"/>
                  <a:gd name="connsiteY1" fmla="*/ 7757 h 4193627"/>
                  <a:gd name="connsiteX2" fmla="*/ 2271201 w 2291829"/>
                  <a:gd name="connsiteY2" fmla="*/ 410164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0 h 4193627"/>
                  <a:gd name="connsiteX1" fmla="*/ 2003311 w 2291829"/>
                  <a:gd name="connsiteY1" fmla="*/ 7757 h 4193627"/>
                  <a:gd name="connsiteX2" fmla="*/ 2271201 w 2291829"/>
                  <a:gd name="connsiteY2" fmla="*/ 426659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0 h 4193627"/>
                  <a:gd name="connsiteX1" fmla="*/ 1899974 w 2291829"/>
                  <a:gd name="connsiteY1" fmla="*/ 7757 h 4193627"/>
                  <a:gd name="connsiteX2" fmla="*/ 2271201 w 2291829"/>
                  <a:gd name="connsiteY2" fmla="*/ 426659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0 h 4193627"/>
                  <a:gd name="connsiteX1" fmla="*/ 1899974 w 2291829"/>
                  <a:gd name="connsiteY1" fmla="*/ 7757 h 4193627"/>
                  <a:gd name="connsiteX2" fmla="*/ 2271201 w 2291829"/>
                  <a:gd name="connsiteY2" fmla="*/ 426659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0 h 4193627"/>
                  <a:gd name="connsiteX1" fmla="*/ 1899974 w 2291829"/>
                  <a:gd name="connsiteY1" fmla="*/ 7757 h 4193627"/>
                  <a:gd name="connsiteX2" fmla="*/ 2271201 w 2291829"/>
                  <a:gd name="connsiteY2" fmla="*/ 426659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0 h 4193627"/>
                  <a:gd name="connsiteX1" fmla="*/ 1899974 w 2291829"/>
                  <a:gd name="connsiteY1" fmla="*/ 7757 h 4193627"/>
                  <a:gd name="connsiteX2" fmla="*/ 2271201 w 2291829"/>
                  <a:gd name="connsiteY2" fmla="*/ 426659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0 h 4193627"/>
                  <a:gd name="connsiteX1" fmla="*/ 1888884 w 2291829"/>
                  <a:gd name="connsiteY1" fmla="*/ 7757 h 4193627"/>
                  <a:gd name="connsiteX2" fmla="*/ 2271201 w 2291829"/>
                  <a:gd name="connsiteY2" fmla="*/ 426659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0 h 4193627"/>
                  <a:gd name="connsiteX1" fmla="*/ 1888884 w 2291829"/>
                  <a:gd name="connsiteY1" fmla="*/ 7757 h 4193627"/>
                  <a:gd name="connsiteX2" fmla="*/ 2271201 w 2291829"/>
                  <a:gd name="connsiteY2" fmla="*/ 426659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0 h 4193627"/>
                  <a:gd name="connsiteX1" fmla="*/ 1888884 w 2291829"/>
                  <a:gd name="connsiteY1" fmla="*/ 7757 h 4193627"/>
                  <a:gd name="connsiteX2" fmla="*/ 2271201 w 2291829"/>
                  <a:gd name="connsiteY2" fmla="*/ 426659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0 h 4193627"/>
                  <a:gd name="connsiteX1" fmla="*/ 1868239 w 2291829"/>
                  <a:gd name="connsiteY1" fmla="*/ 4796 h 4193627"/>
                  <a:gd name="connsiteX2" fmla="*/ 2271201 w 2291829"/>
                  <a:gd name="connsiteY2" fmla="*/ 426659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0 h 4193627"/>
                  <a:gd name="connsiteX1" fmla="*/ 1838210 w 2291829"/>
                  <a:gd name="connsiteY1" fmla="*/ 4796 h 4193627"/>
                  <a:gd name="connsiteX2" fmla="*/ 2271201 w 2291829"/>
                  <a:gd name="connsiteY2" fmla="*/ 426659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0 h 4193627"/>
                  <a:gd name="connsiteX1" fmla="*/ 1838210 w 2291829"/>
                  <a:gd name="connsiteY1" fmla="*/ 4796 h 4193627"/>
                  <a:gd name="connsiteX2" fmla="*/ 2271201 w 2291829"/>
                  <a:gd name="connsiteY2" fmla="*/ 426659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0 h 4193627"/>
                  <a:gd name="connsiteX1" fmla="*/ 1838210 w 2291829"/>
                  <a:gd name="connsiteY1" fmla="*/ 4796 h 4193627"/>
                  <a:gd name="connsiteX2" fmla="*/ 2271201 w 2291829"/>
                  <a:gd name="connsiteY2" fmla="*/ 426659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0 h 4193627"/>
                  <a:gd name="connsiteX1" fmla="*/ 1849471 w 2291829"/>
                  <a:gd name="connsiteY1" fmla="*/ 4796 h 4193627"/>
                  <a:gd name="connsiteX2" fmla="*/ 2271201 w 2291829"/>
                  <a:gd name="connsiteY2" fmla="*/ 426659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7046 h 4200673"/>
                  <a:gd name="connsiteX1" fmla="*/ 1856979 w 2291829"/>
                  <a:gd name="connsiteY1" fmla="*/ 0 h 4200673"/>
                  <a:gd name="connsiteX2" fmla="*/ 2271201 w 2291829"/>
                  <a:gd name="connsiteY2" fmla="*/ 433705 h 4200673"/>
                  <a:gd name="connsiteX3" fmla="*/ 2291829 w 2291829"/>
                  <a:gd name="connsiteY3" fmla="*/ 4200673 h 4200673"/>
                  <a:gd name="connsiteX4" fmla="*/ 2089451 w 2291829"/>
                  <a:gd name="connsiteY4" fmla="*/ 4200673 h 4200673"/>
                  <a:gd name="connsiteX5" fmla="*/ 8403 w 2291829"/>
                  <a:gd name="connsiteY5" fmla="*/ 4200673 h 4200673"/>
                  <a:gd name="connsiteX0" fmla="*/ 0 w 2291829"/>
                  <a:gd name="connsiteY0" fmla="*/ 7046 h 4200673"/>
                  <a:gd name="connsiteX1" fmla="*/ 1817330 w 2291829"/>
                  <a:gd name="connsiteY1" fmla="*/ 0 h 4200673"/>
                  <a:gd name="connsiteX2" fmla="*/ 2271201 w 2291829"/>
                  <a:gd name="connsiteY2" fmla="*/ 433705 h 4200673"/>
                  <a:gd name="connsiteX3" fmla="*/ 2291829 w 2291829"/>
                  <a:gd name="connsiteY3" fmla="*/ 4200673 h 4200673"/>
                  <a:gd name="connsiteX4" fmla="*/ 2089451 w 2291829"/>
                  <a:gd name="connsiteY4" fmla="*/ 4200673 h 4200673"/>
                  <a:gd name="connsiteX5" fmla="*/ 8403 w 2291829"/>
                  <a:gd name="connsiteY5" fmla="*/ 4200673 h 4200673"/>
                  <a:gd name="connsiteX0" fmla="*/ 0 w 2291829"/>
                  <a:gd name="connsiteY0" fmla="*/ 7046 h 4200673"/>
                  <a:gd name="connsiteX1" fmla="*/ 579941 w 2291829"/>
                  <a:gd name="connsiteY1" fmla="*/ 8817 h 4200673"/>
                  <a:gd name="connsiteX2" fmla="*/ 1817330 w 2291829"/>
                  <a:gd name="connsiteY2" fmla="*/ 0 h 4200673"/>
                  <a:gd name="connsiteX3" fmla="*/ 2271201 w 2291829"/>
                  <a:gd name="connsiteY3" fmla="*/ 433705 h 4200673"/>
                  <a:gd name="connsiteX4" fmla="*/ 2291829 w 2291829"/>
                  <a:gd name="connsiteY4" fmla="*/ 4200673 h 4200673"/>
                  <a:gd name="connsiteX5" fmla="*/ 2089451 w 2291829"/>
                  <a:gd name="connsiteY5" fmla="*/ 4200673 h 4200673"/>
                  <a:gd name="connsiteX6" fmla="*/ 8403 w 2291829"/>
                  <a:gd name="connsiteY6" fmla="*/ 4200673 h 4200673"/>
                  <a:gd name="connsiteX0" fmla="*/ 571538 w 2283426"/>
                  <a:gd name="connsiteY0" fmla="*/ 8817 h 4200673"/>
                  <a:gd name="connsiteX1" fmla="*/ 1808927 w 2283426"/>
                  <a:gd name="connsiteY1" fmla="*/ 0 h 4200673"/>
                  <a:gd name="connsiteX2" fmla="*/ 2262798 w 2283426"/>
                  <a:gd name="connsiteY2" fmla="*/ 433705 h 4200673"/>
                  <a:gd name="connsiteX3" fmla="*/ 2283426 w 2283426"/>
                  <a:gd name="connsiteY3" fmla="*/ 4200673 h 4200673"/>
                  <a:gd name="connsiteX4" fmla="*/ 2081048 w 2283426"/>
                  <a:gd name="connsiteY4" fmla="*/ 4200673 h 4200673"/>
                  <a:gd name="connsiteX5" fmla="*/ 0 w 2283426"/>
                  <a:gd name="connsiteY5" fmla="*/ 4200673 h 4200673"/>
                  <a:gd name="connsiteX0" fmla="*/ 571538 w 2283426"/>
                  <a:gd name="connsiteY0" fmla="*/ 8817 h 4200673"/>
                  <a:gd name="connsiteX1" fmla="*/ 1808927 w 2283426"/>
                  <a:gd name="connsiteY1" fmla="*/ 0 h 4200673"/>
                  <a:gd name="connsiteX2" fmla="*/ 2262798 w 2283426"/>
                  <a:gd name="connsiteY2" fmla="*/ 433705 h 4200673"/>
                  <a:gd name="connsiteX3" fmla="*/ 2283426 w 2283426"/>
                  <a:gd name="connsiteY3" fmla="*/ 4200673 h 4200673"/>
                  <a:gd name="connsiteX4" fmla="*/ 2081048 w 2283426"/>
                  <a:gd name="connsiteY4" fmla="*/ 4200673 h 4200673"/>
                  <a:gd name="connsiteX5" fmla="*/ 539006 w 2283426"/>
                  <a:gd name="connsiteY5" fmla="*/ 4196286 h 4200673"/>
                  <a:gd name="connsiteX6" fmla="*/ 0 w 2283426"/>
                  <a:gd name="connsiteY6" fmla="*/ 4200673 h 4200673"/>
                  <a:gd name="connsiteX0" fmla="*/ 32532 w 1744420"/>
                  <a:gd name="connsiteY0" fmla="*/ 8817 h 4200673"/>
                  <a:gd name="connsiteX1" fmla="*/ 1269921 w 1744420"/>
                  <a:gd name="connsiteY1" fmla="*/ 0 h 4200673"/>
                  <a:gd name="connsiteX2" fmla="*/ 1723792 w 1744420"/>
                  <a:gd name="connsiteY2" fmla="*/ 433705 h 4200673"/>
                  <a:gd name="connsiteX3" fmla="*/ 1744420 w 1744420"/>
                  <a:gd name="connsiteY3" fmla="*/ 4200673 h 4200673"/>
                  <a:gd name="connsiteX4" fmla="*/ 1542042 w 1744420"/>
                  <a:gd name="connsiteY4" fmla="*/ 4200673 h 4200673"/>
                  <a:gd name="connsiteX5" fmla="*/ 0 w 1744420"/>
                  <a:gd name="connsiteY5" fmla="*/ 4196286 h 4200673"/>
                  <a:gd name="connsiteX0" fmla="*/ 32532 w 1744420"/>
                  <a:gd name="connsiteY0" fmla="*/ 8817 h 4200673"/>
                  <a:gd name="connsiteX1" fmla="*/ 1269921 w 1744420"/>
                  <a:gd name="connsiteY1" fmla="*/ 0 h 4200673"/>
                  <a:gd name="connsiteX2" fmla="*/ 1723792 w 1744420"/>
                  <a:gd name="connsiteY2" fmla="*/ 433705 h 4200673"/>
                  <a:gd name="connsiteX3" fmla="*/ 1744420 w 1744420"/>
                  <a:gd name="connsiteY3" fmla="*/ 4200673 h 4200673"/>
                  <a:gd name="connsiteX4" fmla="*/ 1542042 w 1744420"/>
                  <a:gd name="connsiteY4" fmla="*/ 4200673 h 4200673"/>
                  <a:gd name="connsiteX5" fmla="*/ 23716 w 1744420"/>
                  <a:gd name="connsiteY5" fmla="*/ 4199431 h 4200673"/>
                  <a:gd name="connsiteX6" fmla="*/ 0 w 1744420"/>
                  <a:gd name="connsiteY6" fmla="*/ 4196286 h 4200673"/>
                  <a:gd name="connsiteX0" fmla="*/ 8816 w 1720704"/>
                  <a:gd name="connsiteY0" fmla="*/ 8817 h 4200673"/>
                  <a:gd name="connsiteX1" fmla="*/ 1246205 w 1720704"/>
                  <a:gd name="connsiteY1" fmla="*/ 0 h 4200673"/>
                  <a:gd name="connsiteX2" fmla="*/ 1700076 w 1720704"/>
                  <a:gd name="connsiteY2" fmla="*/ 433705 h 4200673"/>
                  <a:gd name="connsiteX3" fmla="*/ 1720704 w 1720704"/>
                  <a:gd name="connsiteY3" fmla="*/ 4200673 h 4200673"/>
                  <a:gd name="connsiteX4" fmla="*/ 1518326 w 1720704"/>
                  <a:gd name="connsiteY4" fmla="*/ 4200673 h 4200673"/>
                  <a:gd name="connsiteX5" fmla="*/ 0 w 1720704"/>
                  <a:gd name="connsiteY5" fmla="*/ 4199431 h 4200673"/>
                  <a:gd name="connsiteX0" fmla="*/ 102 w 1720704"/>
                  <a:gd name="connsiteY0" fmla="*/ 0 h 4202853"/>
                  <a:gd name="connsiteX1" fmla="*/ 1246205 w 1720704"/>
                  <a:gd name="connsiteY1" fmla="*/ 2180 h 4202853"/>
                  <a:gd name="connsiteX2" fmla="*/ 1700076 w 1720704"/>
                  <a:gd name="connsiteY2" fmla="*/ 435885 h 4202853"/>
                  <a:gd name="connsiteX3" fmla="*/ 1720704 w 1720704"/>
                  <a:gd name="connsiteY3" fmla="*/ 4202853 h 4202853"/>
                  <a:gd name="connsiteX4" fmla="*/ 1518326 w 1720704"/>
                  <a:gd name="connsiteY4" fmla="*/ 4202853 h 4202853"/>
                  <a:gd name="connsiteX5" fmla="*/ 0 w 1720704"/>
                  <a:gd name="connsiteY5" fmla="*/ 4201611 h 4202853"/>
                  <a:gd name="connsiteX0" fmla="*/ 102 w 1720704"/>
                  <a:gd name="connsiteY0" fmla="*/ 0 h 4202853"/>
                  <a:gd name="connsiteX1" fmla="*/ 212558 w 1720704"/>
                  <a:gd name="connsiteY1" fmla="*/ 1544 h 4202853"/>
                  <a:gd name="connsiteX2" fmla="*/ 1246205 w 1720704"/>
                  <a:gd name="connsiteY2" fmla="*/ 2180 h 4202853"/>
                  <a:gd name="connsiteX3" fmla="*/ 1700076 w 1720704"/>
                  <a:gd name="connsiteY3" fmla="*/ 435885 h 4202853"/>
                  <a:gd name="connsiteX4" fmla="*/ 1720704 w 1720704"/>
                  <a:gd name="connsiteY4" fmla="*/ 4202853 h 4202853"/>
                  <a:gd name="connsiteX5" fmla="*/ 1518326 w 1720704"/>
                  <a:gd name="connsiteY5" fmla="*/ 4202853 h 4202853"/>
                  <a:gd name="connsiteX6" fmla="*/ 0 w 1720704"/>
                  <a:gd name="connsiteY6" fmla="*/ 4201611 h 4202853"/>
                  <a:gd name="connsiteX0" fmla="*/ 212558 w 1720704"/>
                  <a:gd name="connsiteY0" fmla="*/ 0 h 4201309"/>
                  <a:gd name="connsiteX1" fmla="*/ 1246205 w 1720704"/>
                  <a:gd name="connsiteY1" fmla="*/ 636 h 4201309"/>
                  <a:gd name="connsiteX2" fmla="*/ 1700076 w 1720704"/>
                  <a:gd name="connsiteY2" fmla="*/ 434341 h 4201309"/>
                  <a:gd name="connsiteX3" fmla="*/ 1720704 w 1720704"/>
                  <a:gd name="connsiteY3" fmla="*/ 4201309 h 4201309"/>
                  <a:gd name="connsiteX4" fmla="*/ 1518326 w 1720704"/>
                  <a:gd name="connsiteY4" fmla="*/ 4201309 h 4201309"/>
                  <a:gd name="connsiteX5" fmla="*/ 0 w 1720704"/>
                  <a:gd name="connsiteY5" fmla="*/ 4200067 h 4201309"/>
                  <a:gd name="connsiteX0" fmla="*/ 212558 w 1720704"/>
                  <a:gd name="connsiteY0" fmla="*/ 0 h 4205294"/>
                  <a:gd name="connsiteX1" fmla="*/ 1246205 w 1720704"/>
                  <a:gd name="connsiteY1" fmla="*/ 636 h 4205294"/>
                  <a:gd name="connsiteX2" fmla="*/ 1700076 w 1720704"/>
                  <a:gd name="connsiteY2" fmla="*/ 434341 h 4205294"/>
                  <a:gd name="connsiteX3" fmla="*/ 1720704 w 1720704"/>
                  <a:gd name="connsiteY3" fmla="*/ 4201309 h 4205294"/>
                  <a:gd name="connsiteX4" fmla="*/ 1518326 w 1720704"/>
                  <a:gd name="connsiteY4" fmla="*/ 4201309 h 4205294"/>
                  <a:gd name="connsiteX5" fmla="*/ 217694 w 1720704"/>
                  <a:gd name="connsiteY5" fmla="*/ 4205294 h 4205294"/>
                  <a:gd name="connsiteX6" fmla="*/ 0 w 1720704"/>
                  <a:gd name="connsiteY6" fmla="*/ 4200067 h 4205294"/>
                  <a:gd name="connsiteX0" fmla="*/ 0 w 1508146"/>
                  <a:gd name="connsiteY0" fmla="*/ 0 h 4205294"/>
                  <a:gd name="connsiteX1" fmla="*/ 1033647 w 1508146"/>
                  <a:gd name="connsiteY1" fmla="*/ 636 h 4205294"/>
                  <a:gd name="connsiteX2" fmla="*/ 1487518 w 1508146"/>
                  <a:gd name="connsiteY2" fmla="*/ 434341 h 4205294"/>
                  <a:gd name="connsiteX3" fmla="*/ 1508146 w 1508146"/>
                  <a:gd name="connsiteY3" fmla="*/ 4201309 h 4205294"/>
                  <a:gd name="connsiteX4" fmla="*/ 1305768 w 1508146"/>
                  <a:gd name="connsiteY4" fmla="*/ 4201309 h 4205294"/>
                  <a:gd name="connsiteX5" fmla="*/ 5136 w 1508146"/>
                  <a:gd name="connsiteY5" fmla="*/ 4205294 h 4205294"/>
                  <a:gd name="connsiteX0" fmla="*/ 0 w 1508146"/>
                  <a:gd name="connsiteY0" fmla="*/ 0 h 4205294"/>
                  <a:gd name="connsiteX1" fmla="*/ 1033647 w 1508146"/>
                  <a:gd name="connsiteY1" fmla="*/ 636 h 4205294"/>
                  <a:gd name="connsiteX2" fmla="*/ 1487518 w 1508146"/>
                  <a:gd name="connsiteY2" fmla="*/ 434341 h 4205294"/>
                  <a:gd name="connsiteX3" fmla="*/ 1508146 w 1508146"/>
                  <a:gd name="connsiteY3" fmla="*/ 4201309 h 4205294"/>
                  <a:gd name="connsiteX4" fmla="*/ 1424134 w 1508146"/>
                  <a:gd name="connsiteY4" fmla="*/ 4202255 h 4205294"/>
                  <a:gd name="connsiteX5" fmla="*/ 1305768 w 1508146"/>
                  <a:gd name="connsiteY5" fmla="*/ 4201309 h 4205294"/>
                  <a:gd name="connsiteX6" fmla="*/ 5136 w 1508146"/>
                  <a:gd name="connsiteY6" fmla="*/ 4205294 h 4205294"/>
                  <a:gd name="connsiteX0" fmla="*/ 0 w 1509361"/>
                  <a:gd name="connsiteY0" fmla="*/ 0 h 4205294"/>
                  <a:gd name="connsiteX1" fmla="*/ 1033647 w 1509361"/>
                  <a:gd name="connsiteY1" fmla="*/ 636 h 4205294"/>
                  <a:gd name="connsiteX2" fmla="*/ 1487518 w 1509361"/>
                  <a:gd name="connsiteY2" fmla="*/ 434341 h 4205294"/>
                  <a:gd name="connsiteX3" fmla="*/ 1424134 w 1509361"/>
                  <a:gd name="connsiteY3" fmla="*/ 4202255 h 4205294"/>
                  <a:gd name="connsiteX4" fmla="*/ 1305768 w 1509361"/>
                  <a:gd name="connsiteY4" fmla="*/ 4201309 h 4205294"/>
                  <a:gd name="connsiteX5" fmla="*/ 5136 w 1509361"/>
                  <a:gd name="connsiteY5" fmla="*/ 4205294 h 4205294"/>
                  <a:gd name="connsiteX0" fmla="*/ 0 w 1509361"/>
                  <a:gd name="connsiteY0" fmla="*/ 0 h 4205294"/>
                  <a:gd name="connsiteX1" fmla="*/ 1033647 w 1509361"/>
                  <a:gd name="connsiteY1" fmla="*/ 636 h 4205294"/>
                  <a:gd name="connsiteX2" fmla="*/ 1422915 w 1509361"/>
                  <a:gd name="connsiteY2" fmla="*/ 376572 h 4205294"/>
                  <a:gd name="connsiteX3" fmla="*/ 1487518 w 1509361"/>
                  <a:gd name="connsiteY3" fmla="*/ 434341 h 4205294"/>
                  <a:gd name="connsiteX4" fmla="*/ 1424134 w 1509361"/>
                  <a:gd name="connsiteY4" fmla="*/ 4202255 h 4205294"/>
                  <a:gd name="connsiteX5" fmla="*/ 1305768 w 1509361"/>
                  <a:gd name="connsiteY5" fmla="*/ 4201309 h 4205294"/>
                  <a:gd name="connsiteX6" fmla="*/ 5136 w 1509361"/>
                  <a:gd name="connsiteY6" fmla="*/ 4205294 h 4205294"/>
                  <a:gd name="connsiteX0" fmla="*/ 0 w 1457094"/>
                  <a:gd name="connsiteY0" fmla="*/ 50479 h 4255773"/>
                  <a:gd name="connsiteX1" fmla="*/ 1033647 w 1457094"/>
                  <a:gd name="connsiteY1" fmla="*/ 51115 h 4255773"/>
                  <a:gd name="connsiteX2" fmla="*/ 1422915 w 1457094"/>
                  <a:gd name="connsiteY2" fmla="*/ 427051 h 4255773"/>
                  <a:gd name="connsiteX3" fmla="*/ 1424134 w 1457094"/>
                  <a:gd name="connsiteY3" fmla="*/ 4252734 h 4255773"/>
                  <a:gd name="connsiteX4" fmla="*/ 1305768 w 1457094"/>
                  <a:gd name="connsiteY4" fmla="*/ 4251788 h 4255773"/>
                  <a:gd name="connsiteX5" fmla="*/ 5136 w 1457094"/>
                  <a:gd name="connsiteY5" fmla="*/ 4255773 h 4255773"/>
                  <a:gd name="connsiteX0" fmla="*/ 0 w 1432100"/>
                  <a:gd name="connsiteY0" fmla="*/ 50479 h 4255773"/>
                  <a:gd name="connsiteX1" fmla="*/ 1033647 w 1432100"/>
                  <a:gd name="connsiteY1" fmla="*/ 51115 h 4255773"/>
                  <a:gd name="connsiteX2" fmla="*/ 1422915 w 1432100"/>
                  <a:gd name="connsiteY2" fmla="*/ 427051 h 4255773"/>
                  <a:gd name="connsiteX3" fmla="*/ 1424134 w 1432100"/>
                  <a:gd name="connsiteY3" fmla="*/ 4252734 h 4255773"/>
                  <a:gd name="connsiteX4" fmla="*/ 1305768 w 1432100"/>
                  <a:gd name="connsiteY4" fmla="*/ 4251788 h 4255773"/>
                  <a:gd name="connsiteX5" fmla="*/ 5136 w 1432100"/>
                  <a:gd name="connsiteY5" fmla="*/ 4255773 h 4255773"/>
                  <a:gd name="connsiteX0" fmla="*/ 0 w 1434720"/>
                  <a:gd name="connsiteY0" fmla="*/ 50479 h 4255773"/>
                  <a:gd name="connsiteX1" fmla="*/ 1033647 w 1434720"/>
                  <a:gd name="connsiteY1" fmla="*/ 51115 h 4255773"/>
                  <a:gd name="connsiteX2" fmla="*/ 1422915 w 1434720"/>
                  <a:gd name="connsiteY2" fmla="*/ 427051 h 4255773"/>
                  <a:gd name="connsiteX3" fmla="*/ 1424134 w 1434720"/>
                  <a:gd name="connsiteY3" fmla="*/ 4252734 h 4255773"/>
                  <a:gd name="connsiteX4" fmla="*/ 1305768 w 1434720"/>
                  <a:gd name="connsiteY4" fmla="*/ 4251788 h 4255773"/>
                  <a:gd name="connsiteX5" fmla="*/ 5136 w 1434720"/>
                  <a:gd name="connsiteY5" fmla="*/ 4255773 h 4255773"/>
                  <a:gd name="connsiteX0" fmla="*/ 0 w 1432860"/>
                  <a:gd name="connsiteY0" fmla="*/ 50479 h 4255773"/>
                  <a:gd name="connsiteX1" fmla="*/ 1033647 w 1432860"/>
                  <a:gd name="connsiteY1" fmla="*/ 51115 h 4255773"/>
                  <a:gd name="connsiteX2" fmla="*/ 1422915 w 1432860"/>
                  <a:gd name="connsiteY2" fmla="*/ 427051 h 4255773"/>
                  <a:gd name="connsiteX3" fmla="*/ 1424134 w 1432860"/>
                  <a:gd name="connsiteY3" fmla="*/ 4252734 h 4255773"/>
                  <a:gd name="connsiteX4" fmla="*/ 1305768 w 1432860"/>
                  <a:gd name="connsiteY4" fmla="*/ 4251788 h 4255773"/>
                  <a:gd name="connsiteX5" fmla="*/ 5136 w 1432860"/>
                  <a:gd name="connsiteY5" fmla="*/ 4255773 h 4255773"/>
                  <a:gd name="connsiteX0" fmla="*/ 0 w 1424727"/>
                  <a:gd name="connsiteY0" fmla="*/ 50479 h 4255773"/>
                  <a:gd name="connsiteX1" fmla="*/ 1033647 w 1424727"/>
                  <a:gd name="connsiteY1" fmla="*/ 51115 h 4255773"/>
                  <a:gd name="connsiteX2" fmla="*/ 1422915 w 1424727"/>
                  <a:gd name="connsiteY2" fmla="*/ 427051 h 4255773"/>
                  <a:gd name="connsiteX3" fmla="*/ 1424134 w 1424727"/>
                  <a:gd name="connsiteY3" fmla="*/ 4252734 h 4255773"/>
                  <a:gd name="connsiteX4" fmla="*/ 1305768 w 1424727"/>
                  <a:gd name="connsiteY4" fmla="*/ 4251788 h 4255773"/>
                  <a:gd name="connsiteX5" fmla="*/ 5136 w 1424727"/>
                  <a:gd name="connsiteY5" fmla="*/ 4255773 h 4255773"/>
                  <a:gd name="connsiteX0" fmla="*/ 0 w 1424727"/>
                  <a:gd name="connsiteY0" fmla="*/ 0 h 4205294"/>
                  <a:gd name="connsiteX1" fmla="*/ 1033647 w 1424727"/>
                  <a:gd name="connsiteY1" fmla="*/ 636 h 4205294"/>
                  <a:gd name="connsiteX2" fmla="*/ 1422915 w 1424727"/>
                  <a:gd name="connsiteY2" fmla="*/ 376572 h 4205294"/>
                  <a:gd name="connsiteX3" fmla="*/ 1424134 w 1424727"/>
                  <a:gd name="connsiteY3" fmla="*/ 4202255 h 4205294"/>
                  <a:gd name="connsiteX4" fmla="*/ 1305768 w 1424727"/>
                  <a:gd name="connsiteY4" fmla="*/ 4201309 h 4205294"/>
                  <a:gd name="connsiteX5" fmla="*/ 5136 w 1424727"/>
                  <a:gd name="connsiteY5" fmla="*/ 4205294 h 4205294"/>
                  <a:gd name="connsiteX0" fmla="*/ 0 w 1424727"/>
                  <a:gd name="connsiteY0" fmla="*/ 0 h 4205294"/>
                  <a:gd name="connsiteX1" fmla="*/ 1033647 w 1424727"/>
                  <a:gd name="connsiteY1" fmla="*/ 636 h 4205294"/>
                  <a:gd name="connsiteX2" fmla="*/ 1422915 w 1424727"/>
                  <a:gd name="connsiteY2" fmla="*/ 376572 h 4205294"/>
                  <a:gd name="connsiteX3" fmla="*/ 1424134 w 1424727"/>
                  <a:gd name="connsiteY3" fmla="*/ 4202255 h 4205294"/>
                  <a:gd name="connsiteX4" fmla="*/ 1305768 w 1424727"/>
                  <a:gd name="connsiteY4" fmla="*/ 4201309 h 4205294"/>
                  <a:gd name="connsiteX5" fmla="*/ 5136 w 1424727"/>
                  <a:gd name="connsiteY5" fmla="*/ 4205294 h 4205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24727" h="4205294">
                    <a:moveTo>
                      <a:pt x="0" y="0"/>
                    </a:moveTo>
                    <a:lnTo>
                      <a:pt x="1033647" y="636"/>
                    </a:lnTo>
                    <a:cubicBezTo>
                      <a:pt x="1263479" y="213500"/>
                      <a:pt x="1167521" y="115063"/>
                      <a:pt x="1422915" y="376572"/>
                    </a:cubicBezTo>
                    <a:cubicBezTo>
                      <a:pt x="1424558" y="1178834"/>
                      <a:pt x="1425359" y="3578270"/>
                      <a:pt x="1424134" y="4202255"/>
                    </a:cubicBezTo>
                    <a:lnTo>
                      <a:pt x="1305768" y="4201309"/>
                    </a:lnTo>
                    <a:lnTo>
                      <a:pt x="5136" y="4205294"/>
                    </a:lnTo>
                  </a:path>
                </a:pathLst>
              </a:custGeom>
              <a:noFill/>
              <a:ln w="9525" cap="sq">
                <a:solidFill>
                  <a:schemeClr val="bg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FontTx/>
                  <a:buNone/>
                </a:pPr>
                <a:endParaRPr lang="en-US" dirty="0"/>
              </a:p>
            </p:txBody>
          </p:sp>
        </p:grp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954E923-BCDD-8FB0-E53A-F003085CB8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07131" y="5585531"/>
              <a:ext cx="0" cy="181971"/>
            </a:xfrm>
            <a:prstGeom prst="line">
              <a:avLst/>
            </a:prstGeom>
            <a:ln w="9525" cap="sq">
              <a:solidFill>
                <a:schemeClr val="bg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5" name="Picture Placeholder 2">
            <a:extLst>
              <a:ext uri="{FF2B5EF4-FFF2-40B4-BE49-F238E27FC236}">
                <a16:creationId xmlns:a16="http://schemas.microsoft.com/office/drawing/2014/main" id="{64C9E9B6-9FB0-DB26-57F9-120FE6AFFA61}"/>
              </a:ext>
            </a:extLst>
          </p:cNvPr>
          <p:cNvSpPr>
            <a:spLocks noGrp="1"/>
          </p:cNvSpPr>
          <p:nvPr>
            <p:ph type="pic" idx="37" hasCustomPrompt="1"/>
          </p:nvPr>
        </p:nvSpPr>
        <p:spPr>
          <a:xfrm>
            <a:off x="9492560" y="1704782"/>
            <a:ext cx="2103120" cy="2926080"/>
          </a:xfrm>
          <a:custGeom>
            <a:avLst/>
            <a:gdLst>
              <a:gd name="connsiteX0" fmla="*/ 0 w 3448252"/>
              <a:gd name="connsiteY0" fmla="*/ 0 h 3730752"/>
              <a:gd name="connsiteX1" fmla="*/ 2889428 w 3448252"/>
              <a:gd name="connsiteY1" fmla="*/ 0 h 3730752"/>
              <a:gd name="connsiteX2" fmla="*/ 3448252 w 3448252"/>
              <a:gd name="connsiteY2" fmla="*/ 558824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889428 w 3448252"/>
              <a:gd name="connsiteY1" fmla="*/ 0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875981 w 3448252"/>
              <a:gd name="connsiteY1" fmla="*/ 0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799781 w 3448252"/>
              <a:gd name="connsiteY1" fmla="*/ 0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0 h 3730752"/>
              <a:gd name="connsiteX1" fmla="*/ 2777887 w 3448252"/>
              <a:gd name="connsiteY1" fmla="*/ 7257 h 3730752"/>
              <a:gd name="connsiteX2" fmla="*/ 3439288 w 3448252"/>
              <a:gd name="connsiteY2" fmla="*/ 392977 h 3730752"/>
              <a:gd name="connsiteX3" fmla="*/ 3448252 w 3448252"/>
              <a:gd name="connsiteY3" fmla="*/ 3730752 h 3730752"/>
              <a:gd name="connsiteX4" fmla="*/ 0 w 3448252"/>
              <a:gd name="connsiteY4" fmla="*/ 3730752 h 3730752"/>
              <a:gd name="connsiteX5" fmla="*/ 0 w 3448252"/>
              <a:gd name="connsiteY5" fmla="*/ 0 h 3730752"/>
              <a:gd name="connsiteX0" fmla="*/ 0 w 3448252"/>
              <a:gd name="connsiteY0" fmla="*/ 7257 h 3738009"/>
              <a:gd name="connsiteX1" fmla="*/ 2774238 w 3448252"/>
              <a:gd name="connsiteY1" fmla="*/ 0 h 3738009"/>
              <a:gd name="connsiteX2" fmla="*/ 3439288 w 3448252"/>
              <a:gd name="connsiteY2" fmla="*/ 400234 h 3738009"/>
              <a:gd name="connsiteX3" fmla="*/ 3448252 w 3448252"/>
              <a:gd name="connsiteY3" fmla="*/ 3738009 h 3738009"/>
              <a:gd name="connsiteX4" fmla="*/ 0 w 3448252"/>
              <a:gd name="connsiteY4" fmla="*/ 3738009 h 3738009"/>
              <a:gd name="connsiteX5" fmla="*/ 0 w 3448252"/>
              <a:gd name="connsiteY5" fmla="*/ 7257 h 3738009"/>
              <a:gd name="connsiteX0" fmla="*/ 0 w 3448252"/>
              <a:gd name="connsiteY0" fmla="*/ 7257 h 3738009"/>
              <a:gd name="connsiteX1" fmla="*/ 2791922 w 3448252"/>
              <a:gd name="connsiteY1" fmla="*/ 0 h 3738009"/>
              <a:gd name="connsiteX2" fmla="*/ 3439288 w 3448252"/>
              <a:gd name="connsiteY2" fmla="*/ 400234 h 3738009"/>
              <a:gd name="connsiteX3" fmla="*/ 3448252 w 3448252"/>
              <a:gd name="connsiteY3" fmla="*/ 3738009 h 3738009"/>
              <a:gd name="connsiteX4" fmla="*/ 0 w 3448252"/>
              <a:gd name="connsiteY4" fmla="*/ 3738009 h 3738009"/>
              <a:gd name="connsiteX5" fmla="*/ 0 w 3448252"/>
              <a:gd name="connsiteY5" fmla="*/ 7257 h 3738009"/>
              <a:gd name="connsiteX0" fmla="*/ 888883 w 3448252"/>
              <a:gd name="connsiteY0" fmla="*/ 7257 h 3738009"/>
              <a:gd name="connsiteX1" fmla="*/ 2791922 w 3448252"/>
              <a:gd name="connsiteY1" fmla="*/ 0 h 3738009"/>
              <a:gd name="connsiteX2" fmla="*/ 3439288 w 3448252"/>
              <a:gd name="connsiteY2" fmla="*/ 400234 h 3738009"/>
              <a:gd name="connsiteX3" fmla="*/ 3448252 w 3448252"/>
              <a:gd name="connsiteY3" fmla="*/ 3738009 h 3738009"/>
              <a:gd name="connsiteX4" fmla="*/ 0 w 3448252"/>
              <a:gd name="connsiteY4" fmla="*/ 3738009 h 3738009"/>
              <a:gd name="connsiteX5" fmla="*/ 888883 w 3448252"/>
              <a:gd name="connsiteY5" fmla="*/ 7257 h 3738009"/>
              <a:gd name="connsiteX0" fmla="*/ 0 w 2559369"/>
              <a:gd name="connsiteY0" fmla="*/ 7257 h 3738009"/>
              <a:gd name="connsiteX1" fmla="*/ 1903039 w 2559369"/>
              <a:gd name="connsiteY1" fmla="*/ 0 h 3738009"/>
              <a:gd name="connsiteX2" fmla="*/ 2550405 w 2559369"/>
              <a:gd name="connsiteY2" fmla="*/ 400234 h 3738009"/>
              <a:gd name="connsiteX3" fmla="*/ 2559369 w 2559369"/>
              <a:gd name="connsiteY3" fmla="*/ 3738009 h 3738009"/>
              <a:gd name="connsiteX4" fmla="*/ 0 w 2559369"/>
              <a:gd name="connsiteY4" fmla="*/ 3738009 h 3738009"/>
              <a:gd name="connsiteX5" fmla="*/ 0 w 2559369"/>
              <a:gd name="connsiteY5" fmla="*/ 7257 h 373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369" h="3738009">
                <a:moveTo>
                  <a:pt x="0" y="7257"/>
                </a:moveTo>
                <a:lnTo>
                  <a:pt x="1903039" y="0"/>
                </a:lnTo>
                <a:lnTo>
                  <a:pt x="2550405" y="400234"/>
                </a:lnTo>
                <a:lnTo>
                  <a:pt x="2559369" y="3738009"/>
                </a:lnTo>
                <a:lnTo>
                  <a:pt x="0" y="3738009"/>
                </a:lnTo>
                <a:lnTo>
                  <a:pt x="0" y="7257"/>
                </a:lnTo>
                <a:close/>
              </a:path>
            </a:pathLst>
          </a:custGeom>
          <a:gradFill>
            <a:gsLst>
              <a:gs pos="40000">
                <a:srgbClr val="BFBFBF">
                  <a:alpha val="84000"/>
                </a:srgbClr>
              </a:gs>
              <a:gs pos="4000">
                <a:schemeClr val="bg1">
                  <a:lumMod val="50000"/>
                  <a:alpha val="29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rnd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7315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en-US" sz="1000" dirty="0">
                <a:solidFill>
                  <a:schemeClr val="accent5"/>
                </a:solidFill>
              </a:defRPr>
            </a:lvl1pPr>
          </a:lstStyle>
          <a:p>
            <a:pPr marL="0" lvl="0">
              <a:spcBef>
                <a:spcPts val="800"/>
              </a:spcBef>
            </a:pPr>
            <a:r>
              <a:rPr lang="en-US" dirty="0"/>
              <a:t>Click picture icon to add image</a:t>
            </a:r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783355F1-73EC-26D7-5888-043CA961DFD8}"/>
              </a:ext>
            </a:extLst>
          </p:cNvPr>
          <p:cNvGrpSpPr/>
          <p:nvPr userDrawn="1"/>
        </p:nvGrpSpPr>
        <p:grpSpPr>
          <a:xfrm>
            <a:off x="9479695" y="1612232"/>
            <a:ext cx="2338382" cy="4162926"/>
            <a:chOff x="6603439" y="1612232"/>
            <a:chExt cx="2338382" cy="4162926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749F5A03-34E6-9524-A50D-64260FB8E630}"/>
                </a:ext>
              </a:extLst>
            </p:cNvPr>
            <p:cNvGrpSpPr/>
            <p:nvPr userDrawn="1"/>
          </p:nvGrpSpPr>
          <p:grpSpPr>
            <a:xfrm>
              <a:off x="6603439" y="1612232"/>
              <a:ext cx="2338382" cy="4162926"/>
              <a:chOff x="862265" y="1612232"/>
              <a:chExt cx="2338382" cy="4162926"/>
            </a:xfrm>
          </p:grpSpPr>
          <p:grpSp>
            <p:nvGrpSpPr>
              <p:cNvPr id="299" name="Group 298">
                <a:extLst>
                  <a:ext uri="{FF2B5EF4-FFF2-40B4-BE49-F238E27FC236}">
                    <a16:creationId xmlns:a16="http://schemas.microsoft.com/office/drawing/2014/main" id="{DED3E377-E0BB-F294-8344-50F122694203}"/>
                  </a:ext>
                </a:extLst>
              </p:cNvPr>
              <p:cNvGrpSpPr/>
              <p:nvPr userDrawn="1"/>
            </p:nvGrpSpPr>
            <p:grpSpPr>
              <a:xfrm>
                <a:off x="3147504" y="2061539"/>
                <a:ext cx="53143" cy="1085389"/>
                <a:chOff x="2780760" y="2009831"/>
                <a:chExt cx="53143" cy="1085389"/>
              </a:xfrm>
            </p:grpSpPr>
            <p:grpSp>
              <p:nvGrpSpPr>
                <p:cNvPr id="301" name="Graphic 42">
                  <a:extLst>
                    <a:ext uri="{FF2B5EF4-FFF2-40B4-BE49-F238E27FC236}">
                      <a16:creationId xmlns:a16="http://schemas.microsoft.com/office/drawing/2014/main" id="{39A1C890-7A5D-C101-EA3A-6077A2CF3F33}"/>
                    </a:ext>
                  </a:extLst>
                </p:cNvPr>
                <p:cNvGrpSpPr/>
                <p:nvPr userDrawn="1"/>
              </p:nvGrpSpPr>
              <p:grpSpPr>
                <a:xfrm rot="16200000" flipH="1" flipV="1">
                  <a:off x="2482218" y="2310772"/>
                  <a:ext cx="650227" cy="48346"/>
                  <a:chOff x="7926578" y="441451"/>
                  <a:chExt cx="895032" cy="66548"/>
                </a:xfrm>
                <a:solidFill>
                  <a:srgbClr val="75BF43">
                    <a:alpha val="57000"/>
                  </a:srgbClr>
                </a:solidFill>
              </p:grpSpPr>
              <p:sp>
                <p:nvSpPr>
                  <p:cNvPr id="310" name="Freeform: Shape 33">
                    <a:extLst>
                      <a:ext uri="{FF2B5EF4-FFF2-40B4-BE49-F238E27FC236}">
                        <a16:creationId xmlns:a16="http://schemas.microsoft.com/office/drawing/2014/main" id="{55E319B1-A3B2-B14C-23B5-D5B1EFE16535}"/>
                      </a:ext>
                    </a:extLst>
                  </p:cNvPr>
                  <p:cNvSpPr/>
                  <p:nvPr/>
                </p:nvSpPr>
                <p:spPr>
                  <a:xfrm>
                    <a:off x="8479726" y="441451"/>
                    <a:ext cx="89344" cy="66548"/>
                  </a:xfrm>
                  <a:custGeom>
                    <a:avLst/>
                    <a:gdLst>
                      <a:gd name="connsiteX0" fmla="*/ 68707 w 89344"/>
                      <a:gd name="connsiteY0" fmla="*/ 0 h 66548"/>
                      <a:gd name="connsiteX1" fmla="*/ 0 w 89344"/>
                      <a:gd name="connsiteY1" fmla="*/ 66548 h 66548"/>
                      <a:gd name="connsiteX2" fmla="*/ 20638 w 89344"/>
                      <a:gd name="connsiteY2" fmla="*/ 66548 h 66548"/>
                      <a:gd name="connsiteX3" fmla="*/ 89344 w 89344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344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0638" y="66548"/>
                        </a:lnTo>
                        <a:lnTo>
                          <a:pt x="89344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1" name="Freeform: Shape 34">
                    <a:extLst>
                      <a:ext uri="{FF2B5EF4-FFF2-40B4-BE49-F238E27FC236}">
                        <a16:creationId xmlns:a16="http://schemas.microsoft.com/office/drawing/2014/main" id="{EA453C38-F190-5862-FFC9-6D84266899A8}"/>
                      </a:ext>
                    </a:extLst>
                  </p:cNvPr>
                  <p:cNvSpPr/>
                  <p:nvPr/>
                </p:nvSpPr>
                <p:spPr>
                  <a:xfrm>
                    <a:off x="8437181" y="441451"/>
                    <a:ext cx="89344" cy="66548"/>
                  </a:xfrm>
                  <a:custGeom>
                    <a:avLst/>
                    <a:gdLst>
                      <a:gd name="connsiteX0" fmla="*/ 68707 w 89344"/>
                      <a:gd name="connsiteY0" fmla="*/ 0 h 66548"/>
                      <a:gd name="connsiteX1" fmla="*/ 0 w 89344"/>
                      <a:gd name="connsiteY1" fmla="*/ 66548 h 66548"/>
                      <a:gd name="connsiteX2" fmla="*/ 20638 w 89344"/>
                      <a:gd name="connsiteY2" fmla="*/ 66548 h 66548"/>
                      <a:gd name="connsiteX3" fmla="*/ 89345 w 89344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344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0638" y="66548"/>
                        </a:lnTo>
                        <a:lnTo>
                          <a:pt x="89345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2" name="Freeform: Shape 35">
                    <a:extLst>
                      <a:ext uri="{FF2B5EF4-FFF2-40B4-BE49-F238E27FC236}">
                        <a16:creationId xmlns:a16="http://schemas.microsoft.com/office/drawing/2014/main" id="{6832A062-8CAC-79B2-0D97-9673A90ACD90}"/>
                      </a:ext>
                    </a:extLst>
                  </p:cNvPr>
                  <p:cNvSpPr/>
                  <p:nvPr/>
                </p:nvSpPr>
                <p:spPr>
                  <a:xfrm>
                    <a:off x="8394636" y="441451"/>
                    <a:ext cx="89281" cy="66548"/>
                  </a:xfrm>
                  <a:custGeom>
                    <a:avLst/>
                    <a:gdLst>
                      <a:gd name="connsiteX0" fmla="*/ 68707 w 89281"/>
                      <a:gd name="connsiteY0" fmla="*/ 0 h 66548"/>
                      <a:gd name="connsiteX1" fmla="*/ 0 w 89281"/>
                      <a:gd name="connsiteY1" fmla="*/ 66548 h 66548"/>
                      <a:gd name="connsiteX2" fmla="*/ 20574 w 89281"/>
                      <a:gd name="connsiteY2" fmla="*/ 66548 h 66548"/>
                      <a:gd name="connsiteX3" fmla="*/ 89281 w 89281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281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0574" y="66548"/>
                        </a:lnTo>
                        <a:lnTo>
                          <a:pt x="89281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3" name="Freeform: Shape 36">
                    <a:extLst>
                      <a:ext uri="{FF2B5EF4-FFF2-40B4-BE49-F238E27FC236}">
                        <a16:creationId xmlns:a16="http://schemas.microsoft.com/office/drawing/2014/main" id="{BF21098E-692F-7BE5-53DB-EFAB31E92331}"/>
                      </a:ext>
                    </a:extLst>
                  </p:cNvPr>
                  <p:cNvSpPr/>
                  <p:nvPr/>
                </p:nvSpPr>
                <p:spPr>
                  <a:xfrm>
                    <a:off x="8352091" y="441451"/>
                    <a:ext cx="89280" cy="66548"/>
                  </a:xfrm>
                  <a:custGeom>
                    <a:avLst/>
                    <a:gdLst>
                      <a:gd name="connsiteX0" fmla="*/ 68707 w 89280"/>
                      <a:gd name="connsiteY0" fmla="*/ 0 h 66548"/>
                      <a:gd name="connsiteX1" fmla="*/ 0 w 89280"/>
                      <a:gd name="connsiteY1" fmla="*/ 66548 h 66548"/>
                      <a:gd name="connsiteX2" fmla="*/ 20574 w 89280"/>
                      <a:gd name="connsiteY2" fmla="*/ 66548 h 66548"/>
                      <a:gd name="connsiteX3" fmla="*/ 89281 w 89280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280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0574" y="66548"/>
                        </a:lnTo>
                        <a:lnTo>
                          <a:pt x="89281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4" name="Freeform: Shape 37">
                    <a:extLst>
                      <a:ext uri="{FF2B5EF4-FFF2-40B4-BE49-F238E27FC236}">
                        <a16:creationId xmlns:a16="http://schemas.microsoft.com/office/drawing/2014/main" id="{FE8CBC63-047F-4380-F897-76EA954882C5}"/>
                      </a:ext>
                    </a:extLst>
                  </p:cNvPr>
                  <p:cNvSpPr/>
                  <p:nvPr/>
                </p:nvSpPr>
                <p:spPr>
                  <a:xfrm>
                    <a:off x="8139303" y="441451"/>
                    <a:ext cx="89344" cy="66548"/>
                  </a:xfrm>
                  <a:custGeom>
                    <a:avLst/>
                    <a:gdLst>
                      <a:gd name="connsiteX0" fmla="*/ 68707 w 89344"/>
                      <a:gd name="connsiteY0" fmla="*/ 0 h 66548"/>
                      <a:gd name="connsiteX1" fmla="*/ 0 w 89344"/>
                      <a:gd name="connsiteY1" fmla="*/ 66548 h 66548"/>
                      <a:gd name="connsiteX2" fmla="*/ 20638 w 89344"/>
                      <a:gd name="connsiteY2" fmla="*/ 66548 h 66548"/>
                      <a:gd name="connsiteX3" fmla="*/ 89344 w 89344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344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0638" y="66548"/>
                        </a:lnTo>
                        <a:lnTo>
                          <a:pt x="89344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5" name="Freeform: Shape 38">
                    <a:extLst>
                      <a:ext uri="{FF2B5EF4-FFF2-40B4-BE49-F238E27FC236}">
                        <a16:creationId xmlns:a16="http://schemas.microsoft.com/office/drawing/2014/main" id="{D4135910-5028-73F9-83D5-7F221DF1C947}"/>
                      </a:ext>
                    </a:extLst>
                  </p:cNvPr>
                  <p:cNvSpPr/>
                  <p:nvPr/>
                </p:nvSpPr>
                <p:spPr>
                  <a:xfrm>
                    <a:off x="8181847" y="441451"/>
                    <a:ext cx="89344" cy="66548"/>
                  </a:xfrm>
                  <a:custGeom>
                    <a:avLst/>
                    <a:gdLst>
                      <a:gd name="connsiteX0" fmla="*/ 68707 w 89344"/>
                      <a:gd name="connsiteY0" fmla="*/ 0 h 66548"/>
                      <a:gd name="connsiteX1" fmla="*/ 0 w 89344"/>
                      <a:gd name="connsiteY1" fmla="*/ 66548 h 66548"/>
                      <a:gd name="connsiteX2" fmla="*/ 20638 w 89344"/>
                      <a:gd name="connsiteY2" fmla="*/ 66548 h 66548"/>
                      <a:gd name="connsiteX3" fmla="*/ 89345 w 89344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344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0638" y="66548"/>
                        </a:lnTo>
                        <a:lnTo>
                          <a:pt x="89345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6" name="Freeform: Shape 39">
                    <a:extLst>
                      <a:ext uri="{FF2B5EF4-FFF2-40B4-BE49-F238E27FC236}">
                        <a16:creationId xmlns:a16="http://schemas.microsoft.com/office/drawing/2014/main" id="{1D1B19DC-3430-D679-3738-B4DFDDB2C1BE}"/>
                      </a:ext>
                    </a:extLst>
                  </p:cNvPr>
                  <p:cNvSpPr/>
                  <p:nvPr/>
                </p:nvSpPr>
                <p:spPr>
                  <a:xfrm>
                    <a:off x="8267001" y="441451"/>
                    <a:ext cx="89280" cy="66548"/>
                  </a:xfrm>
                  <a:custGeom>
                    <a:avLst/>
                    <a:gdLst>
                      <a:gd name="connsiteX0" fmla="*/ 68643 w 89280"/>
                      <a:gd name="connsiteY0" fmla="*/ 0 h 66548"/>
                      <a:gd name="connsiteX1" fmla="*/ 0 w 89280"/>
                      <a:gd name="connsiteY1" fmla="*/ 66548 h 66548"/>
                      <a:gd name="connsiteX2" fmla="*/ 20574 w 89280"/>
                      <a:gd name="connsiteY2" fmla="*/ 66548 h 66548"/>
                      <a:gd name="connsiteX3" fmla="*/ 89281 w 89280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280" h="66548">
                        <a:moveTo>
                          <a:pt x="68643" y="0"/>
                        </a:moveTo>
                        <a:lnTo>
                          <a:pt x="0" y="66548"/>
                        </a:lnTo>
                        <a:lnTo>
                          <a:pt x="20574" y="66548"/>
                        </a:lnTo>
                        <a:lnTo>
                          <a:pt x="89281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7" name="Freeform: Shape 40">
                    <a:extLst>
                      <a:ext uri="{FF2B5EF4-FFF2-40B4-BE49-F238E27FC236}">
                        <a16:creationId xmlns:a16="http://schemas.microsoft.com/office/drawing/2014/main" id="{A81854D1-B5E7-A190-109D-FC31726E2A5F}"/>
                      </a:ext>
                    </a:extLst>
                  </p:cNvPr>
                  <p:cNvSpPr/>
                  <p:nvPr/>
                </p:nvSpPr>
                <p:spPr>
                  <a:xfrm>
                    <a:off x="8224393" y="441451"/>
                    <a:ext cx="89344" cy="66548"/>
                  </a:xfrm>
                  <a:custGeom>
                    <a:avLst/>
                    <a:gdLst>
                      <a:gd name="connsiteX0" fmla="*/ 68707 w 89344"/>
                      <a:gd name="connsiteY0" fmla="*/ 0 h 66548"/>
                      <a:gd name="connsiteX1" fmla="*/ 0 w 89344"/>
                      <a:gd name="connsiteY1" fmla="*/ 66548 h 66548"/>
                      <a:gd name="connsiteX2" fmla="*/ 20638 w 89344"/>
                      <a:gd name="connsiteY2" fmla="*/ 66548 h 66548"/>
                      <a:gd name="connsiteX3" fmla="*/ 89344 w 89344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344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0638" y="66548"/>
                        </a:lnTo>
                        <a:lnTo>
                          <a:pt x="89344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8" name="Freeform: Shape 41">
                    <a:extLst>
                      <a:ext uri="{FF2B5EF4-FFF2-40B4-BE49-F238E27FC236}">
                        <a16:creationId xmlns:a16="http://schemas.microsoft.com/office/drawing/2014/main" id="{9C64E827-AACB-C162-3431-C24DCA9664B9}"/>
                      </a:ext>
                    </a:extLst>
                  </p:cNvPr>
                  <p:cNvSpPr/>
                  <p:nvPr/>
                </p:nvSpPr>
                <p:spPr>
                  <a:xfrm>
                    <a:off x="8309546" y="441451"/>
                    <a:ext cx="89281" cy="66548"/>
                  </a:xfrm>
                  <a:custGeom>
                    <a:avLst/>
                    <a:gdLst>
                      <a:gd name="connsiteX0" fmla="*/ 68644 w 89281"/>
                      <a:gd name="connsiteY0" fmla="*/ 0 h 66548"/>
                      <a:gd name="connsiteX1" fmla="*/ 0 w 89281"/>
                      <a:gd name="connsiteY1" fmla="*/ 66548 h 66548"/>
                      <a:gd name="connsiteX2" fmla="*/ 20574 w 89281"/>
                      <a:gd name="connsiteY2" fmla="*/ 66548 h 66548"/>
                      <a:gd name="connsiteX3" fmla="*/ 89281 w 89281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281" h="66548">
                        <a:moveTo>
                          <a:pt x="68644" y="0"/>
                        </a:moveTo>
                        <a:lnTo>
                          <a:pt x="0" y="66548"/>
                        </a:lnTo>
                        <a:lnTo>
                          <a:pt x="20574" y="66548"/>
                        </a:lnTo>
                        <a:lnTo>
                          <a:pt x="89281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9" name="Freeform: Shape 42">
                    <a:extLst>
                      <a:ext uri="{FF2B5EF4-FFF2-40B4-BE49-F238E27FC236}">
                        <a16:creationId xmlns:a16="http://schemas.microsoft.com/office/drawing/2014/main" id="{10A85175-C092-E948-7D08-8AB1AB2D0F76}"/>
                      </a:ext>
                    </a:extLst>
                  </p:cNvPr>
                  <p:cNvSpPr/>
                  <p:nvPr/>
                </p:nvSpPr>
                <p:spPr>
                  <a:xfrm>
                    <a:off x="8522271" y="441451"/>
                    <a:ext cx="89344" cy="66548"/>
                  </a:xfrm>
                  <a:custGeom>
                    <a:avLst/>
                    <a:gdLst>
                      <a:gd name="connsiteX0" fmla="*/ 68707 w 89344"/>
                      <a:gd name="connsiteY0" fmla="*/ 0 h 66548"/>
                      <a:gd name="connsiteX1" fmla="*/ 0 w 89344"/>
                      <a:gd name="connsiteY1" fmla="*/ 66548 h 66548"/>
                      <a:gd name="connsiteX2" fmla="*/ 20638 w 89344"/>
                      <a:gd name="connsiteY2" fmla="*/ 66548 h 66548"/>
                      <a:gd name="connsiteX3" fmla="*/ 89345 w 89344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344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0638" y="66548"/>
                        </a:lnTo>
                        <a:lnTo>
                          <a:pt x="89345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0" name="Freeform: Shape 43">
                    <a:extLst>
                      <a:ext uri="{FF2B5EF4-FFF2-40B4-BE49-F238E27FC236}">
                        <a16:creationId xmlns:a16="http://schemas.microsoft.com/office/drawing/2014/main" id="{AFDEB71B-C3D7-E5D2-5C72-45B38AA625FA}"/>
                      </a:ext>
                    </a:extLst>
                  </p:cNvPr>
                  <p:cNvSpPr/>
                  <p:nvPr/>
                </p:nvSpPr>
                <p:spPr>
                  <a:xfrm>
                    <a:off x="8693975" y="441451"/>
                    <a:ext cx="89344" cy="66548"/>
                  </a:xfrm>
                  <a:custGeom>
                    <a:avLst/>
                    <a:gdLst>
                      <a:gd name="connsiteX0" fmla="*/ 68707 w 89344"/>
                      <a:gd name="connsiteY0" fmla="*/ 0 h 66548"/>
                      <a:gd name="connsiteX1" fmla="*/ 0 w 89344"/>
                      <a:gd name="connsiteY1" fmla="*/ 66548 h 66548"/>
                      <a:gd name="connsiteX2" fmla="*/ 20638 w 89344"/>
                      <a:gd name="connsiteY2" fmla="*/ 66548 h 66548"/>
                      <a:gd name="connsiteX3" fmla="*/ 89344 w 89344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344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0638" y="66548"/>
                        </a:lnTo>
                        <a:lnTo>
                          <a:pt x="89344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1" name="Freeform: Shape 44">
                    <a:extLst>
                      <a:ext uri="{FF2B5EF4-FFF2-40B4-BE49-F238E27FC236}">
                        <a16:creationId xmlns:a16="http://schemas.microsoft.com/office/drawing/2014/main" id="{000DD5EA-35E6-1E65-54F0-3A47E16AAC9C}"/>
                      </a:ext>
                    </a:extLst>
                  </p:cNvPr>
                  <p:cNvSpPr/>
                  <p:nvPr/>
                </p:nvSpPr>
                <p:spPr>
                  <a:xfrm>
                    <a:off x="8821610" y="508000"/>
                    <a:ext cx="6350" cy="6350"/>
                  </a:xfrm>
                  <a:custGeom>
                    <a:avLst/>
                    <a:gdLst>
                      <a:gd name="connsiteX0" fmla="*/ 0 w 6350"/>
                      <a:gd name="connsiteY0" fmla="*/ 0 h 6350"/>
                      <a:gd name="connsiteX1" fmla="*/ 0 w 6350"/>
                      <a:gd name="connsiteY1" fmla="*/ 0 h 6350"/>
                      <a:gd name="connsiteX2" fmla="*/ 0 w 6350"/>
                      <a:gd name="connsiteY2" fmla="*/ 0 h 6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50" h="635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2" name="Freeform: Shape 45">
                    <a:extLst>
                      <a:ext uri="{FF2B5EF4-FFF2-40B4-BE49-F238E27FC236}">
                        <a16:creationId xmlns:a16="http://schemas.microsoft.com/office/drawing/2014/main" id="{E35E6EB3-F66B-C8E6-DFD4-6BF2326CC85F}"/>
                      </a:ext>
                    </a:extLst>
                  </p:cNvPr>
                  <p:cNvSpPr/>
                  <p:nvPr/>
                </p:nvSpPr>
                <p:spPr>
                  <a:xfrm>
                    <a:off x="8564816" y="441451"/>
                    <a:ext cx="90868" cy="66548"/>
                  </a:xfrm>
                  <a:custGeom>
                    <a:avLst/>
                    <a:gdLst>
                      <a:gd name="connsiteX0" fmla="*/ 68707 w 90868"/>
                      <a:gd name="connsiteY0" fmla="*/ 0 h 66548"/>
                      <a:gd name="connsiteX1" fmla="*/ 0 w 90868"/>
                      <a:gd name="connsiteY1" fmla="*/ 66548 h 66548"/>
                      <a:gd name="connsiteX2" fmla="*/ 22161 w 90868"/>
                      <a:gd name="connsiteY2" fmla="*/ 66548 h 66548"/>
                      <a:gd name="connsiteX3" fmla="*/ 90868 w 90868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0868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2161" y="66548"/>
                        </a:lnTo>
                        <a:lnTo>
                          <a:pt x="90868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3" name="Freeform: Shape 46">
                    <a:extLst>
                      <a:ext uri="{FF2B5EF4-FFF2-40B4-BE49-F238E27FC236}">
                        <a16:creationId xmlns:a16="http://schemas.microsoft.com/office/drawing/2014/main" id="{34A70CD7-1D10-633B-FCA6-DE18F07F3AFE}"/>
                      </a:ext>
                    </a:extLst>
                  </p:cNvPr>
                  <p:cNvSpPr/>
                  <p:nvPr/>
                </p:nvSpPr>
                <p:spPr>
                  <a:xfrm>
                    <a:off x="8651430" y="441451"/>
                    <a:ext cx="89344" cy="66548"/>
                  </a:xfrm>
                  <a:custGeom>
                    <a:avLst/>
                    <a:gdLst>
                      <a:gd name="connsiteX0" fmla="*/ 68707 w 89344"/>
                      <a:gd name="connsiteY0" fmla="*/ 0 h 66548"/>
                      <a:gd name="connsiteX1" fmla="*/ 0 w 89344"/>
                      <a:gd name="connsiteY1" fmla="*/ 66548 h 66548"/>
                      <a:gd name="connsiteX2" fmla="*/ 20638 w 89344"/>
                      <a:gd name="connsiteY2" fmla="*/ 66548 h 66548"/>
                      <a:gd name="connsiteX3" fmla="*/ 89344 w 89344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344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0638" y="66548"/>
                        </a:lnTo>
                        <a:lnTo>
                          <a:pt x="89344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4" name="Freeform: Shape 47">
                    <a:extLst>
                      <a:ext uri="{FF2B5EF4-FFF2-40B4-BE49-F238E27FC236}">
                        <a16:creationId xmlns:a16="http://schemas.microsoft.com/office/drawing/2014/main" id="{2FA5D3BC-D954-52B6-3C85-6D2B434EA21A}"/>
                      </a:ext>
                    </a:extLst>
                  </p:cNvPr>
                  <p:cNvSpPr/>
                  <p:nvPr/>
                </p:nvSpPr>
                <p:spPr>
                  <a:xfrm>
                    <a:off x="8608885" y="441451"/>
                    <a:ext cx="89344" cy="66548"/>
                  </a:xfrm>
                  <a:custGeom>
                    <a:avLst/>
                    <a:gdLst>
                      <a:gd name="connsiteX0" fmla="*/ 68707 w 89344"/>
                      <a:gd name="connsiteY0" fmla="*/ 0 h 66548"/>
                      <a:gd name="connsiteX1" fmla="*/ 0 w 89344"/>
                      <a:gd name="connsiteY1" fmla="*/ 66548 h 66548"/>
                      <a:gd name="connsiteX2" fmla="*/ 20638 w 89344"/>
                      <a:gd name="connsiteY2" fmla="*/ 66548 h 66548"/>
                      <a:gd name="connsiteX3" fmla="*/ 89345 w 89344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344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0638" y="66548"/>
                        </a:lnTo>
                        <a:lnTo>
                          <a:pt x="89345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5" name="Freeform: Shape 48">
                    <a:extLst>
                      <a:ext uri="{FF2B5EF4-FFF2-40B4-BE49-F238E27FC236}">
                        <a16:creationId xmlns:a16="http://schemas.microsoft.com/office/drawing/2014/main" id="{01B72E5E-EE8F-6426-9341-3171833610F7}"/>
                      </a:ext>
                    </a:extLst>
                  </p:cNvPr>
                  <p:cNvSpPr/>
                  <p:nvPr/>
                </p:nvSpPr>
                <p:spPr>
                  <a:xfrm>
                    <a:off x="8096757" y="441451"/>
                    <a:ext cx="89344" cy="66548"/>
                  </a:xfrm>
                  <a:custGeom>
                    <a:avLst/>
                    <a:gdLst>
                      <a:gd name="connsiteX0" fmla="*/ 68707 w 89344"/>
                      <a:gd name="connsiteY0" fmla="*/ 0 h 66548"/>
                      <a:gd name="connsiteX1" fmla="*/ 0 w 89344"/>
                      <a:gd name="connsiteY1" fmla="*/ 66548 h 66548"/>
                      <a:gd name="connsiteX2" fmla="*/ 20638 w 89344"/>
                      <a:gd name="connsiteY2" fmla="*/ 66548 h 66548"/>
                      <a:gd name="connsiteX3" fmla="*/ 89345 w 89344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344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0638" y="66548"/>
                        </a:lnTo>
                        <a:lnTo>
                          <a:pt x="89345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6" name="Freeform: Shape 49">
                    <a:extLst>
                      <a:ext uri="{FF2B5EF4-FFF2-40B4-BE49-F238E27FC236}">
                        <a16:creationId xmlns:a16="http://schemas.microsoft.com/office/drawing/2014/main" id="{9A06CF65-FDCB-ECB6-4D0A-781D21AC206A}"/>
                      </a:ext>
                    </a:extLst>
                  </p:cNvPr>
                  <p:cNvSpPr/>
                  <p:nvPr/>
                </p:nvSpPr>
                <p:spPr>
                  <a:xfrm>
                    <a:off x="8011668" y="441451"/>
                    <a:ext cx="89344" cy="66548"/>
                  </a:xfrm>
                  <a:custGeom>
                    <a:avLst/>
                    <a:gdLst>
                      <a:gd name="connsiteX0" fmla="*/ 68707 w 89344"/>
                      <a:gd name="connsiteY0" fmla="*/ 0 h 66548"/>
                      <a:gd name="connsiteX1" fmla="*/ 0 w 89344"/>
                      <a:gd name="connsiteY1" fmla="*/ 66548 h 66548"/>
                      <a:gd name="connsiteX2" fmla="*/ 20638 w 89344"/>
                      <a:gd name="connsiteY2" fmla="*/ 66548 h 66548"/>
                      <a:gd name="connsiteX3" fmla="*/ 89344 w 89344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344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0638" y="66548"/>
                        </a:lnTo>
                        <a:lnTo>
                          <a:pt x="89344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7" name="Freeform: Shape 50">
                    <a:extLst>
                      <a:ext uri="{FF2B5EF4-FFF2-40B4-BE49-F238E27FC236}">
                        <a16:creationId xmlns:a16="http://schemas.microsoft.com/office/drawing/2014/main" id="{2D274FD1-4CCA-85EB-EB6B-051E882D0ABA}"/>
                      </a:ext>
                    </a:extLst>
                  </p:cNvPr>
                  <p:cNvSpPr/>
                  <p:nvPr/>
                </p:nvSpPr>
                <p:spPr>
                  <a:xfrm>
                    <a:off x="8054213" y="441451"/>
                    <a:ext cx="89344" cy="66548"/>
                  </a:xfrm>
                  <a:custGeom>
                    <a:avLst/>
                    <a:gdLst>
                      <a:gd name="connsiteX0" fmla="*/ 68707 w 89344"/>
                      <a:gd name="connsiteY0" fmla="*/ 0 h 66548"/>
                      <a:gd name="connsiteX1" fmla="*/ 0 w 89344"/>
                      <a:gd name="connsiteY1" fmla="*/ 66548 h 66548"/>
                      <a:gd name="connsiteX2" fmla="*/ 20638 w 89344"/>
                      <a:gd name="connsiteY2" fmla="*/ 66548 h 66548"/>
                      <a:gd name="connsiteX3" fmla="*/ 89344 w 89344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344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0638" y="66548"/>
                        </a:lnTo>
                        <a:lnTo>
                          <a:pt x="89344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8" name="Freeform: Shape 51">
                    <a:extLst>
                      <a:ext uri="{FF2B5EF4-FFF2-40B4-BE49-F238E27FC236}">
                        <a16:creationId xmlns:a16="http://schemas.microsoft.com/office/drawing/2014/main" id="{666EBB35-C55E-722D-1E8E-9628924D9BDF}"/>
                      </a:ext>
                    </a:extLst>
                  </p:cNvPr>
                  <p:cNvSpPr/>
                  <p:nvPr/>
                </p:nvSpPr>
                <p:spPr>
                  <a:xfrm>
                    <a:off x="7969122" y="441451"/>
                    <a:ext cx="89344" cy="66548"/>
                  </a:xfrm>
                  <a:custGeom>
                    <a:avLst/>
                    <a:gdLst>
                      <a:gd name="connsiteX0" fmla="*/ 68707 w 89344"/>
                      <a:gd name="connsiteY0" fmla="*/ 0 h 66548"/>
                      <a:gd name="connsiteX1" fmla="*/ 0 w 89344"/>
                      <a:gd name="connsiteY1" fmla="*/ 66548 h 66548"/>
                      <a:gd name="connsiteX2" fmla="*/ 20638 w 89344"/>
                      <a:gd name="connsiteY2" fmla="*/ 66548 h 66548"/>
                      <a:gd name="connsiteX3" fmla="*/ 89345 w 89344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344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0638" y="66548"/>
                        </a:lnTo>
                        <a:lnTo>
                          <a:pt x="89345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9" name="Freeform: Shape 52">
                    <a:extLst>
                      <a:ext uri="{FF2B5EF4-FFF2-40B4-BE49-F238E27FC236}">
                        <a16:creationId xmlns:a16="http://schemas.microsoft.com/office/drawing/2014/main" id="{EAACA669-9B2A-8F06-2CDA-87BCAB11F491}"/>
                      </a:ext>
                    </a:extLst>
                  </p:cNvPr>
                  <p:cNvSpPr/>
                  <p:nvPr/>
                </p:nvSpPr>
                <p:spPr>
                  <a:xfrm>
                    <a:off x="7926578" y="441451"/>
                    <a:ext cx="89344" cy="66548"/>
                  </a:xfrm>
                  <a:custGeom>
                    <a:avLst/>
                    <a:gdLst>
                      <a:gd name="connsiteX0" fmla="*/ 68707 w 89344"/>
                      <a:gd name="connsiteY0" fmla="*/ 0 h 66548"/>
                      <a:gd name="connsiteX1" fmla="*/ 0 w 89344"/>
                      <a:gd name="connsiteY1" fmla="*/ 66548 h 66548"/>
                      <a:gd name="connsiteX2" fmla="*/ 20638 w 89344"/>
                      <a:gd name="connsiteY2" fmla="*/ 66548 h 66548"/>
                      <a:gd name="connsiteX3" fmla="*/ 89344 w 89344"/>
                      <a:gd name="connsiteY3" fmla="*/ 0 h 66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344" h="66548">
                        <a:moveTo>
                          <a:pt x="68707" y="0"/>
                        </a:moveTo>
                        <a:lnTo>
                          <a:pt x="0" y="66548"/>
                        </a:lnTo>
                        <a:lnTo>
                          <a:pt x="20638" y="66548"/>
                        </a:lnTo>
                        <a:lnTo>
                          <a:pt x="89344" y="0"/>
                        </a:lnTo>
                        <a:close/>
                      </a:path>
                    </a:pathLst>
                  </a:custGeom>
                  <a:grpFill/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02" name="Group 301">
                  <a:extLst>
                    <a:ext uri="{FF2B5EF4-FFF2-40B4-BE49-F238E27FC236}">
                      <a16:creationId xmlns:a16="http://schemas.microsoft.com/office/drawing/2014/main" id="{F7EE04BF-D1BF-4612-8673-FDE750B685BE}"/>
                    </a:ext>
                  </a:extLst>
                </p:cNvPr>
                <p:cNvGrpSpPr/>
                <p:nvPr userDrawn="1"/>
              </p:nvGrpSpPr>
              <p:grpSpPr>
                <a:xfrm rot="10800000" flipV="1">
                  <a:off x="2780760" y="2715971"/>
                  <a:ext cx="53143" cy="379249"/>
                  <a:chOff x="5390750" y="3681616"/>
                  <a:chExt cx="73151" cy="522033"/>
                </a:xfrm>
              </p:grpSpPr>
              <p:sp>
                <p:nvSpPr>
                  <p:cNvPr id="303" name="Freeform: Shape 26">
                    <a:extLst>
                      <a:ext uri="{FF2B5EF4-FFF2-40B4-BE49-F238E27FC236}">
                        <a16:creationId xmlns:a16="http://schemas.microsoft.com/office/drawing/2014/main" id="{7BC1CF32-04D0-5CCB-3FCD-900526F182C6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405100" y="3681616"/>
                    <a:ext cx="43688" cy="43687"/>
                  </a:xfrm>
                  <a:custGeom>
                    <a:avLst/>
                    <a:gdLst>
                      <a:gd name="connsiteX0" fmla="*/ 0 w 43688"/>
                      <a:gd name="connsiteY0" fmla="*/ 0 h 43687"/>
                      <a:gd name="connsiteX1" fmla="*/ 43688 w 43688"/>
                      <a:gd name="connsiteY1" fmla="*/ 0 h 43687"/>
                      <a:gd name="connsiteX2" fmla="*/ 43688 w 43688"/>
                      <a:gd name="connsiteY2" fmla="*/ 43688 h 43687"/>
                      <a:gd name="connsiteX3" fmla="*/ 0 w 43688"/>
                      <a:gd name="connsiteY3" fmla="*/ 43688 h 43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688" h="43687">
                        <a:moveTo>
                          <a:pt x="0" y="0"/>
                        </a:moveTo>
                        <a:lnTo>
                          <a:pt x="43688" y="0"/>
                        </a:lnTo>
                        <a:lnTo>
                          <a:pt x="43688" y="43688"/>
                        </a:lnTo>
                        <a:lnTo>
                          <a:pt x="0" y="43688"/>
                        </a:lnTo>
                        <a:close/>
                      </a:path>
                    </a:pathLst>
                  </a:custGeom>
                  <a:noFill/>
                  <a:ln w="3175" cap="flat">
                    <a:solidFill>
                      <a:schemeClr val="bg1">
                        <a:lumMod val="50000"/>
                      </a:schemeClr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" name="Freeform: Shape 27">
                    <a:extLst>
                      <a:ext uri="{FF2B5EF4-FFF2-40B4-BE49-F238E27FC236}">
                        <a16:creationId xmlns:a16="http://schemas.microsoft.com/office/drawing/2014/main" id="{A88DF581-81A4-3C2A-C228-A4D5A593EE08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426469" y="4081062"/>
                    <a:ext cx="4381" cy="41656"/>
                  </a:xfrm>
                  <a:custGeom>
                    <a:avLst/>
                    <a:gdLst>
                      <a:gd name="connsiteX0" fmla="*/ 0 w 4381"/>
                      <a:gd name="connsiteY0" fmla="*/ 0 h 41656"/>
                      <a:gd name="connsiteX1" fmla="*/ 4381 w 4381"/>
                      <a:gd name="connsiteY1" fmla="*/ 0 h 41656"/>
                      <a:gd name="connsiteX2" fmla="*/ 4381 w 4381"/>
                      <a:gd name="connsiteY2" fmla="*/ 41656 h 41656"/>
                      <a:gd name="connsiteX3" fmla="*/ 0 w 4381"/>
                      <a:gd name="connsiteY3" fmla="*/ 41656 h 41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81" h="41656">
                        <a:moveTo>
                          <a:pt x="0" y="0"/>
                        </a:moveTo>
                        <a:lnTo>
                          <a:pt x="4381" y="0"/>
                        </a:lnTo>
                        <a:lnTo>
                          <a:pt x="4381" y="41656"/>
                        </a:lnTo>
                        <a:lnTo>
                          <a:pt x="0" y="4165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" name="Freeform: Shape 28">
                    <a:extLst>
                      <a:ext uri="{FF2B5EF4-FFF2-40B4-BE49-F238E27FC236}">
                        <a16:creationId xmlns:a16="http://schemas.microsoft.com/office/drawing/2014/main" id="{5680C2F6-5DD0-B105-8740-580A9827E891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426469" y="4021394"/>
                    <a:ext cx="4381" cy="41656"/>
                  </a:xfrm>
                  <a:custGeom>
                    <a:avLst/>
                    <a:gdLst>
                      <a:gd name="connsiteX0" fmla="*/ 0 w 4381"/>
                      <a:gd name="connsiteY0" fmla="*/ 0 h 41656"/>
                      <a:gd name="connsiteX1" fmla="*/ 4381 w 4381"/>
                      <a:gd name="connsiteY1" fmla="*/ 0 h 41656"/>
                      <a:gd name="connsiteX2" fmla="*/ 4381 w 4381"/>
                      <a:gd name="connsiteY2" fmla="*/ 41656 h 41656"/>
                      <a:gd name="connsiteX3" fmla="*/ 0 w 4381"/>
                      <a:gd name="connsiteY3" fmla="*/ 41656 h 41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81" h="41656">
                        <a:moveTo>
                          <a:pt x="0" y="0"/>
                        </a:moveTo>
                        <a:lnTo>
                          <a:pt x="4381" y="0"/>
                        </a:lnTo>
                        <a:lnTo>
                          <a:pt x="4381" y="41656"/>
                        </a:lnTo>
                        <a:lnTo>
                          <a:pt x="0" y="4165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6" name="Freeform: Shape 29">
                    <a:extLst>
                      <a:ext uri="{FF2B5EF4-FFF2-40B4-BE49-F238E27FC236}">
                        <a16:creationId xmlns:a16="http://schemas.microsoft.com/office/drawing/2014/main" id="{1DD26439-9E61-323C-830D-2D3145C6317B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426469" y="3902056"/>
                    <a:ext cx="4381" cy="41656"/>
                  </a:xfrm>
                  <a:custGeom>
                    <a:avLst/>
                    <a:gdLst>
                      <a:gd name="connsiteX0" fmla="*/ 0 w 4381"/>
                      <a:gd name="connsiteY0" fmla="*/ 0 h 41656"/>
                      <a:gd name="connsiteX1" fmla="*/ 4381 w 4381"/>
                      <a:gd name="connsiteY1" fmla="*/ 0 h 41656"/>
                      <a:gd name="connsiteX2" fmla="*/ 4381 w 4381"/>
                      <a:gd name="connsiteY2" fmla="*/ 41656 h 41656"/>
                      <a:gd name="connsiteX3" fmla="*/ 0 w 4381"/>
                      <a:gd name="connsiteY3" fmla="*/ 41656 h 41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81" h="41656">
                        <a:moveTo>
                          <a:pt x="0" y="0"/>
                        </a:moveTo>
                        <a:lnTo>
                          <a:pt x="4381" y="0"/>
                        </a:lnTo>
                        <a:lnTo>
                          <a:pt x="4381" y="41656"/>
                        </a:lnTo>
                        <a:lnTo>
                          <a:pt x="0" y="4165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" name="Freeform: Shape 30">
                    <a:extLst>
                      <a:ext uri="{FF2B5EF4-FFF2-40B4-BE49-F238E27FC236}">
                        <a16:creationId xmlns:a16="http://schemas.microsoft.com/office/drawing/2014/main" id="{1203A586-196F-670D-4A4B-BE27CBBA7CB4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5407069" y="4165549"/>
                    <a:ext cx="42418" cy="38100"/>
                  </a:xfrm>
                  <a:custGeom>
                    <a:avLst/>
                    <a:gdLst>
                      <a:gd name="connsiteX0" fmla="*/ 0 w 42418"/>
                      <a:gd name="connsiteY0" fmla="*/ 0 h 38100"/>
                      <a:gd name="connsiteX1" fmla="*/ 42418 w 42418"/>
                      <a:gd name="connsiteY1" fmla="*/ 0 h 38100"/>
                      <a:gd name="connsiteX2" fmla="*/ 42418 w 42418"/>
                      <a:gd name="connsiteY2" fmla="*/ 38100 h 38100"/>
                      <a:gd name="connsiteX3" fmla="*/ 0 w 42418"/>
                      <a:gd name="connsiteY3" fmla="*/ 3810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418" h="38100">
                        <a:moveTo>
                          <a:pt x="0" y="0"/>
                        </a:moveTo>
                        <a:lnTo>
                          <a:pt x="42418" y="0"/>
                        </a:lnTo>
                        <a:lnTo>
                          <a:pt x="42418" y="38100"/>
                        </a:lnTo>
                        <a:lnTo>
                          <a:pt x="0" y="3810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8" name="Freeform: Shape 31">
                    <a:extLst>
                      <a:ext uri="{FF2B5EF4-FFF2-40B4-BE49-F238E27FC236}">
                        <a16:creationId xmlns:a16="http://schemas.microsoft.com/office/drawing/2014/main" id="{7F4FFCCA-190E-D42F-227F-3E075C34F03F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407387" y="3776295"/>
                    <a:ext cx="39878" cy="73151"/>
                  </a:xfrm>
                  <a:custGeom>
                    <a:avLst/>
                    <a:gdLst>
                      <a:gd name="connsiteX0" fmla="*/ 39878 w 39878"/>
                      <a:gd name="connsiteY0" fmla="*/ 38671 h 73151"/>
                      <a:gd name="connsiteX1" fmla="*/ 2413 w 39878"/>
                      <a:gd name="connsiteY1" fmla="*/ 73152 h 73151"/>
                      <a:gd name="connsiteX2" fmla="*/ 0 w 39878"/>
                      <a:gd name="connsiteY2" fmla="*/ 69913 h 73151"/>
                      <a:gd name="connsiteX3" fmla="*/ 36131 w 39878"/>
                      <a:gd name="connsiteY3" fmla="*/ 36576 h 73151"/>
                      <a:gd name="connsiteX4" fmla="*/ 0 w 39878"/>
                      <a:gd name="connsiteY4" fmla="*/ 3238 h 73151"/>
                      <a:gd name="connsiteX5" fmla="*/ 2413 w 39878"/>
                      <a:gd name="connsiteY5" fmla="*/ 0 h 73151"/>
                      <a:gd name="connsiteX6" fmla="*/ 39878 w 39878"/>
                      <a:gd name="connsiteY6" fmla="*/ 34481 h 73151"/>
                      <a:gd name="connsiteX7" fmla="*/ 39878 w 39878"/>
                      <a:gd name="connsiteY7" fmla="*/ 38671 h 731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9878" h="73151">
                        <a:moveTo>
                          <a:pt x="39878" y="38671"/>
                        </a:moveTo>
                        <a:lnTo>
                          <a:pt x="2413" y="73152"/>
                        </a:lnTo>
                        <a:lnTo>
                          <a:pt x="0" y="69913"/>
                        </a:lnTo>
                        <a:lnTo>
                          <a:pt x="36131" y="36576"/>
                        </a:lnTo>
                        <a:lnTo>
                          <a:pt x="0" y="3238"/>
                        </a:lnTo>
                        <a:lnTo>
                          <a:pt x="2413" y="0"/>
                        </a:lnTo>
                        <a:lnTo>
                          <a:pt x="39878" y="34481"/>
                        </a:lnTo>
                        <a:lnTo>
                          <a:pt x="39878" y="3867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9" name="Freeform: Shape 32">
                    <a:extLst>
                      <a:ext uri="{FF2B5EF4-FFF2-40B4-BE49-F238E27FC236}">
                        <a16:creationId xmlns:a16="http://schemas.microsoft.com/office/drawing/2014/main" id="{34A0F86B-C6DE-975F-3D3A-3D25178E9A51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426469" y="3961725"/>
                    <a:ext cx="4381" cy="41656"/>
                  </a:xfrm>
                  <a:custGeom>
                    <a:avLst/>
                    <a:gdLst>
                      <a:gd name="connsiteX0" fmla="*/ 0 w 4381"/>
                      <a:gd name="connsiteY0" fmla="*/ 0 h 41656"/>
                      <a:gd name="connsiteX1" fmla="*/ 4381 w 4381"/>
                      <a:gd name="connsiteY1" fmla="*/ 0 h 41656"/>
                      <a:gd name="connsiteX2" fmla="*/ 4381 w 4381"/>
                      <a:gd name="connsiteY2" fmla="*/ 41656 h 41656"/>
                      <a:gd name="connsiteX3" fmla="*/ 0 w 4381"/>
                      <a:gd name="connsiteY3" fmla="*/ 41656 h 41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81" h="41656">
                        <a:moveTo>
                          <a:pt x="0" y="0"/>
                        </a:moveTo>
                        <a:lnTo>
                          <a:pt x="4381" y="0"/>
                        </a:lnTo>
                        <a:lnTo>
                          <a:pt x="4381" y="41656"/>
                        </a:lnTo>
                        <a:lnTo>
                          <a:pt x="0" y="4165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108677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D4647"/>
                      </a:solidFill>
                      <a:effectLst/>
                      <a:uLnTx/>
                      <a:uFillTx/>
                      <a:latin typeface="PTCRaleway" panose="020B0503030101060003" pitchFamily="34" charset="0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300" name="Freeform 13">
                <a:extLst>
                  <a:ext uri="{FF2B5EF4-FFF2-40B4-BE49-F238E27FC236}">
                    <a16:creationId xmlns:a16="http://schemas.microsoft.com/office/drawing/2014/main" id="{B6ADA8B0-F03D-6550-CAD4-259475E705EE}"/>
                  </a:ext>
                </a:extLst>
              </p:cNvPr>
              <p:cNvSpPr/>
              <p:nvPr userDrawn="1"/>
            </p:nvSpPr>
            <p:spPr>
              <a:xfrm>
                <a:off x="862265" y="1612232"/>
                <a:ext cx="2224760" cy="4162926"/>
              </a:xfrm>
              <a:custGeom>
                <a:avLst/>
                <a:gdLst>
                  <a:gd name="connsiteX0" fmla="*/ 0 w 2317531"/>
                  <a:gd name="connsiteY0" fmla="*/ 0 h 4193627"/>
                  <a:gd name="connsiteX1" fmla="*/ 1923393 w 2317531"/>
                  <a:gd name="connsiteY1" fmla="*/ 0 h 4193627"/>
                  <a:gd name="connsiteX2" fmla="*/ 2317531 w 2317531"/>
                  <a:gd name="connsiteY2" fmla="*/ 394138 h 4193627"/>
                  <a:gd name="connsiteX3" fmla="*/ 2317531 w 2317531"/>
                  <a:gd name="connsiteY3" fmla="*/ 4193627 h 4193627"/>
                  <a:gd name="connsiteX4" fmla="*/ 2104696 w 2317531"/>
                  <a:gd name="connsiteY4" fmla="*/ 4193627 h 4193627"/>
                  <a:gd name="connsiteX5" fmla="*/ 23648 w 2317531"/>
                  <a:gd name="connsiteY5" fmla="*/ 4193627 h 4193627"/>
                  <a:gd name="connsiteX0" fmla="*/ 0 w 2302286"/>
                  <a:gd name="connsiteY0" fmla="*/ 0 h 4193627"/>
                  <a:gd name="connsiteX1" fmla="*/ 1908148 w 2302286"/>
                  <a:gd name="connsiteY1" fmla="*/ 0 h 4193627"/>
                  <a:gd name="connsiteX2" fmla="*/ 2302286 w 2302286"/>
                  <a:gd name="connsiteY2" fmla="*/ 394138 h 4193627"/>
                  <a:gd name="connsiteX3" fmla="*/ 2302286 w 2302286"/>
                  <a:gd name="connsiteY3" fmla="*/ 4193627 h 4193627"/>
                  <a:gd name="connsiteX4" fmla="*/ 2089451 w 2302286"/>
                  <a:gd name="connsiteY4" fmla="*/ 4193627 h 4193627"/>
                  <a:gd name="connsiteX5" fmla="*/ 8403 w 2302286"/>
                  <a:gd name="connsiteY5" fmla="*/ 4193627 h 4193627"/>
                  <a:gd name="connsiteX0" fmla="*/ 0 w 2302286"/>
                  <a:gd name="connsiteY0" fmla="*/ 0 h 4193627"/>
                  <a:gd name="connsiteX1" fmla="*/ 1908148 w 2302286"/>
                  <a:gd name="connsiteY1" fmla="*/ 0 h 4193627"/>
                  <a:gd name="connsiteX2" fmla="*/ 2287871 w 2302286"/>
                  <a:gd name="connsiteY2" fmla="*/ 352451 h 4193627"/>
                  <a:gd name="connsiteX3" fmla="*/ 2302286 w 2302286"/>
                  <a:gd name="connsiteY3" fmla="*/ 4193627 h 4193627"/>
                  <a:gd name="connsiteX4" fmla="*/ 2089451 w 2302286"/>
                  <a:gd name="connsiteY4" fmla="*/ 4193627 h 4193627"/>
                  <a:gd name="connsiteX5" fmla="*/ 8403 w 2302286"/>
                  <a:gd name="connsiteY5" fmla="*/ 4193627 h 4193627"/>
                  <a:gd name="connsiteX0" fmla="*/ 0 w 2302286"/>
                  <a:gd name="connsiteY0" fmla="*/ 0 h 4193627"/>
                  <a:gd name="connsiteX1" fmla="*/ 1908148 w 2302286"/>
                  <a:gd name="connsiteY1" fmla="*/ 0 h 4193627"/>
                  <a:gd name="connsiteX2" fmla="*/ 2287872 w 2302286"/>
                  <a:gd name="connsiteY2" fmla="*/ 366347 h 4193627"/>
                  <a:gd name="connsiteX3" fmla="*/ 2302286 w 2302286"/>
                  <a:gd name="connsiteY3" fmla="*/ 4193627 h 4193627"/>
                  <a:gd name="connsiteX4" fmla="*/ 2089451 w 2302286"/>
                  <a:gd name="connsiteY4" fmla="*/ 4193627 h 4193627"/>
                  <a:gd name="connsiteX5" fmla="*/ 8403 w 2302286"/>
                  <a:gd name="connsiteY5" fmla="*/ 4193627 h 4193627"/>
                  <a:gd name="connsiteX0" fmla="*/ 0 w 2302286"/>
                  <a:gd name="connsiteY0" fmla="*/ 0 h 4193627"/>
                  <a:gd name="connsiteX1" fmla="*/ 1908148 w 2302286"/>
                  <a:gd name="connsiteY1" fmla="*/ 0 h 4193627"/>
                  <a:gd name="connsiteX2" fmla="*/ 2280605 w 2302286"/>
                  <a:gd name="connsiteY2" fmla="*/ 352452 h 4193627"/>
                  <a:gd name="connsiteX3" fmla="*/ 2302286 w 2302286"/>
                  <a:gd name="connsiteY3" fmla="*/ 4193627 h 4193627"/>
                  <a:gd name="connsiteX4" fmla="*/ 2089451 w 2302286"/>
                  <a:gd name="connsiteY4" fmla="*/ 4193627 h 4193627"/>
                  <a:gd name="connsiteX5" fmla="*/ 8403 w 2302286"/>
                  <a:gd name="connsiteY5" fmla="*/ 4193627 h 4193627"/>
                  <a:gd name="connsiteX0" fmla="*/ 0 w 2302286"/>
                  <a:gd name="connsiteY0" fmla="*/ 0 h 4193627"/>
                  <a:gd name="connsiteX1" fmla="*/ 1908148 w 2302286"/>
                  <a:gd name="connsiteY1" fmla="*/ 0 h 4193627"/>
                  <a:gd name="connsiteX2" fmla="*/ 2280606 w 2302286"/>
                  <a:gd name="connsiteY2" fmla="*/ 359400 h 4193627"/>
                  <a:gd name="connsiteX3" fmla="*/ 2302286 w 2302286"/>
                  <a:gd name="connsiteY3" fmla="*/ 4193627 h 4193627"/>
                  <a:gd name="connsiteX4" fmla="*/ 2089451 w 2302286"/>
                  <a:gd name="connsiteY4" fmla="*/ 4193627 h 4193627"/>
                  <a:gd name="connsiteX5" fmla="*/ 8403 w 2302286"/>
                  <a:gd name="connsiteY5" fmla="*/ 4193627 h 4193627"/>
                  <a:gd name="connsiteX0" fmla="*/ 0 w 2302286"/>
                  <a:gd name="connsiteY0" fmla="*/ 0 h 4193627"/>
                  <a:gd name="connsiteX1" fmla="*/ 1898743 w 2302286"/>
                  <a:gd name="connsiteY1" fmla="*/ 2259 h 4193627"/>
                  <a:gd name="connsiteX2" fmla="*/ 2280606 w 2302286"/>
                  <a:gd name="connsiteY2" fmla="*/ 359400 h 4193627"/>
                  <a:gd name="connsiteX3" fmla="*/ 2302286 w 2302286"/>
                  <a:gd name="connsiteY3" fmla="*/ 4193627 h 4193627"/>
                  <a:gd name="connsiteX4" fmla="*/ 2089451 w 2302286"/>
                  <a:gd name="connsiteY4" fmla="*/ 4193627 h 4193627"/>
                  <a:gd name="connsiteX5" fmla="*/ 8403 w 2302286"/>
                  <a:gd name="connsiteY5" fmla="*/ 4193627 h 4193627"/>
                  <a:gd name="connsiteX0" fmla="*/ 0 w 2302286"/>
                  <a:gd name="connsiteY0" fmla="*/ 0 h 4193627"/>
                  <a:gd name="connsiteX1" fmla="*/ 1898743 w 2302286"/>
                  <a:gd name="connsiteY1" fmla="*/ 2259 h 4193627"/>
                  <a:gd name="connsiteX2" fmla="*/ 2271202 w 2302286"/>
                  <a:gd name="connsiteY2" fmla="*/ 366178 h 4193627"/>
                  <a:gd name="connsiteX3" fmla="*/ 2302286 w 2302286"/>
                  <a:gd name="connsiteY3" fmla="*/ 4193627 h 4193627"/>
                  <a:gd name="connsiteX4" fmla="*/ 2089451 w 2302286"/>
                  <a:gd name="connsiteY4" fmla="*/ 4193627 h 4193627"/>
                  <a:gd name="connsiteX5" fmla="*/ 8403 w 2302286"/>
                  <a:gd name="connsiteY5" fmla="*/ 4193627 h 4193627"/>
                  <a:gd name="connsiteX0" fmla="*/ 0 w 2302286"/>
                  <a:gd name="connsiteY0" fmla="*/ 0 h 4193627"/>
                  <a:gd name="connsiteX1" fmla="*/ 1954513 w 2302286"/>
                  <a:gd name="connsiteY1" fmla="*/ 7757 h 4193627"/>
                  <a:gd name="connsiteX2" fmla="*/ 2271202 w 2302286"/>
                  <a:gd name="connsiteY2" fmla="*/ 366178 h 4193627"/>
                  <a:gd name="connsiteX3" fmla="*/ 2302286 w 2302286"/>
                  <a:gd name="connsiteY3" fmla="*/ 4193627 h 4193627"/>
                  <a:gd name="connsiteX4" fmla="*/ 2089451 w 2302286"/>
                  <a:gd name="connsiteY4" fmla="*/ 4193627 h 4193627"/>
                  <a:gd name="connsiteX5" fmla="*/ 8403 w 2302286"/>
                  <a:gd name="connsiteY5" fmla="*/ 4193627 h 4193627"/>
                  <a:gd name="connsiteX0" fmla="*/ 0 w 2302286"/>
                  <a:gd name="connsiteY0" fmla="*/ 0 h 4193627"/>
                  <a:gd name="connsiteX1" fmla="*/ 1954513 w 2302286"/>
                  <a:gd name="connsiteY1" fmla="*/ 7757 h 4193627"/>
                  <a:gd name="connsiteX2" fmla="*/ 2264230 w 2302286"/>
                  <a:gd name="connsiteY2" fmla="*/ 498136 h 4193627"/>
                  <a:gd name="connsiteX3" fmla="*/ 2302286 w 2302286"/>
                  <a:gd name="connsiteY3" fmla="*/ 4193627 h 4193627"/>
                  <a:gd name="connsiteX4" fmla="*/ 2089451 w 2302286"/>
                  <a:gd name="connsiteY4" fmla="*/ 4193627 h 4193627"/>
                  <a:gd name="connsiteX5" fmla="*/ 8403 w 2302286"/>
                  <a:gd name="connsiteY5" fmla="*/ 4193627 h 4193627"/>
                  <a:gd name="connsiteX0" fmla="*/ 0 w 2302286"/>
                  <a:gd name="connsiteY0" fmla="*/ 0 h 4193627"/>
                  <a:gd name="connsiteX1" fmla="*/ 1954513 w 2302286"/>
                  <a:gd name="connsiteY1" fmla="*/ 7757 h 4193627"/>
                  <a:gd name="connsiteX2" fmla="*/ 2264230 w 2302286"/>
                  <a:gd name="connsiteY2" fmla="*/ 498136 h 4193627"/>
                  <a:gd name="connsiteX3" fmla="*/ 2302286 w 2302286"/>
                  <a:gd name="connsiteY3" fmla="*/ 4193627 h 4193627"/>
                  <a:gd name="connsiteX4" fmla="*/ 2089451 w 2302286"/>
                  <a:gd name="connsiteY4" fmla="*/ 4193627 h 4193627"/>
                  <a:gd name="connsiteX5" fmla="*/ 8403 w 2302286"/>
                  <a:gd name="connsiteY5" fmla="*/ 4193627 h 4193627"/>
                  <a:gd name="connsiteX0" fmla="*/ 0 w 2302286"/>
                  <a:gd name="connsiteY0" fmla="*/ 0 h 4193627"/>
                  <a:gd name="connsiteX1" fmla="*/ 1954513 w 2302286"/>
                  <a:gd name="connsiteY1" fmla="*/ 7757 h 4193627"/>
                  <a:gd name="connsiteX2" fmla="*/ 2264230 w 2302286"/>
                  <a:gd name="connsiteY2" fmla="*/ 498136 h 4193627"/>
                  <a:gd name="connsiteX3" fmla="*/ 2302286 w 2302286"/>
                  <a:gd name="connsiteY3" fmla="*/ 4193627 h 4193627"/>
                  <a:gd name="connsiteX4" fmla="*/ 2089451 w 2302286"/>
                  <a:gd name="connsiteY4" fmla="*/ 4193627 h 4193627"/>
                  <a:gd name="connsiteX5" fmla="*/ 8403 w 2302286"/>
                  <a:gd name="connsiteY5" fmla="*/ 4193627 h 4193627"/>
                  <a:gd name="connsiteX0" fmla="*/ 0 w 2302286"/>
                  <a:gd name="connsiteY0" fmla="*/ 0 h 4193627"/>
                  <a:gd name="connsiteX1" fmla="*/ 1954513 w 2302286"/>
                  <a:gd name="connsiteY1" fmla="*/ 7757 h 4193627"/>
                  <a:gd name="connsiteX2" fmla="*/ 2264230 w 2302286"/>
                  <a:gd name="connsiteY2" fmla="*/ 498136 h 4193627"/>
                  <a:gd name="connsiteX3" fmla="*/ 2302286 w 2302286"/>
                  <a:gd name="connsiteY3" fmla="*/ 4193627 h 4193627"/>
                  <a:gd name="connsiteX4" fmla="*/ 2089451 w 2302286"/>
                  <a:gd name="connsiteY4" fmla="*/ 4193627 h 4193627"/>
                  <a:gd name="connsiteX5" fmla="*/ 8403 w 2302286"/>
                  <a:gd name="connsiteY5" fmla="*/ 4193627 h 4193627"/>
                  <a:gd name="connsiteX0" fmla="*/ 0 w 2302286"/>
                  <a:gd name="connsiteY0" fmla="*/ 0 h 4193627"/>
                  <a:gd name="connsiteX1" fmla="*/ 1954513 w 2302286"/>
                  <a:gd name="connsiteY1" fmla="*/ 7757 h 4193627"/>
                  <a:gd name="connsiteX2" fmla="*/ 2264230 w 2302286"/>
                  <a:gd name="connsiteY2" fmla="*/ 498136 h 4193627"/>
                  <a:gd name="connsiteX3" fmla="*/ 2302286 w 2302286"/>
                  <a:gd name="connsiteY3" fmla="*/ 4193627 h 4193627"/>
                  <a:gd name="connsiteX4" fmla="*/ 2089451 w 2302286"/>
                  <a:gd name="connsiteY4" fmla="*/ 4193627 h 4193627"/>
                  <a:gd name="connsiteX5" fmla="*/ 8403 w 2302286"/>
                  <a:gd name="connsiteY5" fmla="*/ 4193627 h 4193627"/>
                  <a:gd name="connsiteX0" fmla="*/ 0 w 2302286"/>
                  <a:gd name="connsiteY0" fmla="*/ 0 h 4193627"/>
                  <a:gd name="connsiteX1" fmla="*/ 1954513 w 2302286"/>
                  <a:gd name="connsiteY1" fmla="*/ 7757 h 4193627"/>
                  <a:gd name="connsiteX2" fmla="*/ 2274687 w 2302286"/>
                  <a:gd name="connsiteY2" fmla="*/ 503634 h 4193627"/>
                  <a:gd name="connsiteX3" fmla="*/ 2302286 w 2302286"/>
                  <a:gd name="connsiteY3" fmla="*/ 4193627 h 4193627"/>
                  <a:gd name="connsiteX4" fmla="*/ 2089451 w 2302286"/>
                  <a:gd name="connsiteY4" fmla="*/ 4193627 h 4193627"/>
                  <a:gd name="connsiteX5" fmla="*/ 8403 w 2302286"/>
                  <a:gd name="connsiteY5" fmla="*/ 4193627 h 4193627"/>
                  <a:gd name="connsiteX0" fmla="*/ 0 w 2291829"/>
                  <a:gd name="connsiteY0" fmla="*/ 0 h 4193627"/>
                  <a:gd name="connsiteX1" fmla="*/ 1954513 w 2291829"/>
                  <a:gd name="connsiteY1" fmla="*/ 7757 h 4193627"/>
                  <a:gd name="connsiteX2" fmla="*/ 2274687 w 2291829"/>
                  <a:gd name="connsiteY2" fmla="*/ 503634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0 h 4193627"/>
                  <a:gd name="connsiteX1" fmla="*/ 1954513 w 2291829"/>
                  <a:gd name="connsiteY1" fmla="*/ 7757 h 4193627"/>
                  <a:gd name="connsiteX2" fmla="*/ 2274687 w 2291829"/>
                  <a:gd name="connsiteY2" fmla="*/ 503634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0 h 4193627"/>
                  <a:gd name="connsiteX1" fmla="*/ 2003311 w 2291829"/>
                  <a:gd name="connsiteY1" fmla="*/ 7757 h 4193627"/>
                  <a:gd name="connsiteX2" fmla="*/ 2274687 w 2291829"/>
                  <a:gd name="connsiteY2" fmla="*/ 503634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0 h 4193627"/>
                  <a:gd name="connsiteX1" fmla="*/ 2003311 w 2291829"/>
                  <a:gd name="connsiteY1" fmla="*/ 7757 h 4193627"/>
                  <a:gd name="connsiteX2" fmla="*/ 2271201 w 2291829"/>
                  <a:gd name="connsiteY2" fmla="*/ 410164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0 h 4193627"/>
                  <a:gd name="connsiteX1" fmla="*/ 2003311 w 2291829"/>
                  <a:gd name="connsiteY1" fmla="*/ 7757 h 4193627"/>
                  <a:gd name="connsiteX2" fmla="*/ 2271201 w 2291829"/>
                  <a:gd name="connsiteY2" fmla="*/ 426659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0 h 4193627"/>
                  <a:gd name="connsiteX1" fmla="*/ 1899974 w 2291829"/>
                  <a:gd name="connsiteY1" fmla="*/ 7757 h 4193627"/>
                  <a:gd name="connsiteX2" fmla="*/ 2271201 w 2291829"/>
                  <a:gd name="connsiteY2" fmla="*/ 426659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0 h 4193627"/>
                  <a:gd name="connsiteX1" fmla="*/ 1899974 w 2291829"/>
                  <a:gd name="connsiteY1" fmla="*/ 7757 h 4193627"/>
                  <a:gd name="connsiteX2" fmla="*/ 2271201 w 2291829"/>
                  <a:gd name="connsiteY2" fmla="*/ 426659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0 h 4193627"/>
                  <a:gd name="connsiteX1" fmla="*/ 1899974 w 2291829"/>
                  <a:gd name="connsiteY1" fmla="*/ 7757 h 4193627"/>
                  <a:gd name="connsiteX2" fmla="*/ 2271201 w 2291829"/>
                  <a:gd name="connsiteY2" fmla="*/ 426659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0 h 4193627"/>
                  <a:gd name="connsiteX1" fmla="*/ 1899974 w 2291829"/>
                  <a:gd name="connsiteY1" fmla="*/ 7757 h 4193627"/>
                  <a:gd name="connsiteX2" fmla="*/ 2271201 w 2291829"/>
                  <a:gd name="connsiteY2" fmla="*/ 426659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0 h 4193627"/>
                  <a:gd name="connsiteX1" fmla="*/ 1888884 w 2291829"/>
                  <a:gd name="connsiteY1" fmla="*/ 7757 h 4193627"/>
                  <a:gd name="connsiteX2" fmla="*/ 2271201 w 2291829"/>
                  <a:gd name="connsiteY2" fmla="*/ 426659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0 h 4193627"/>
                  <a:gd name="connsiteX1" fmla="*/ 1888884 w 2291829"/>
                  <a:gd name="connsiteY1" fmla="*/ 7757 h 4193627"/>
                  <a:gd name="connsiteX2" fmla="*/ 2271201 w 2291829"/>
                  <a:gd name="connsiteY2" fmla="*/ 426659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0 h 4193627"/>
                  <a:gd name="connsiteX1" fmla="*/ 1888884 w 2291829"/>
                  <a:gd name="connsiteY1" fmla="*/ 7757 h 4193627"/>
                  <a:gd name="connsiteX2" fmla="*/ 2271201 w 2291829"/>
                  <a:gd name="connsiteY2" fmla="*/ 426659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0 h 4193627"/>
                  <a:gd name="connsiteX1" fmla="*/ 1868239 w 2291829"/>
                  <a:gd name="connsiteY1" fmla="*/ 4796 h 4193627"/>
                  <a:gd name="connsiteX2" fmla="*/ 2271201 w 2291829"/>
                  <a:gd name="connsiteY2" fmla="*/ 426659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0 h 4193627"/>
                  <a:gd name="connsiteX1" fmla="*/ 1838210 w 2291829"/>
                  <a:gd name="connsiteY1" fmla="*/ 4796 h 4193627"/>
                  <a:gd name="connsiteX2" fmla="*/ 2271201 w 2291829"/>
                  <a:gd name="connsiteY2" fmla="*/ 426659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0 h 4193627"/>
                  <a:gd name="connsiteX1" fmla="*/ 1838210 w 2291829"/>
                  <a:gd name="connsiteY1" fmla="*/ 4796 h 4193627"/>
                  <a:gd name="connsiteX2" fmla="*/ 2271201 w 2291829"/>
                  <a:gd name="connsiteY2" fmla="*/ 426659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0 h 4193627"/>
                  <a:gd name="connsiteX1" fmla="*/ 1838210 w 2291829"/>
                  <a:gd name="connsiteY1" fmla="*/ 4796 h 4193627"/>
                  <a:gd name="connsiteX2" fmla="*/ 2271201 w 2291829"/>
                  <a:gd name="connsiteY2" fmla="*/ 426659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0 h 4193627"/>
                  <a:gd name="connsiteX1" fmla="*/ 1849471 w 2291829"/>
                  <a:gd name="connsiteY1" fmla="*/ 4796 h 4193627"/>
                  <a:gd name="connsiteX2" fmla="*/ 2271201 w 2291829"/>
                  <a:gd name="connsiteY2" fmla="*/ 426659 h 4193627"/>
                  <a:gd name="connsiteX3" fmla="*/ 2291829 w 2291829"/>
                  <a:gd name="connsiteY3" fmla="*/ 4193627 h 4193627"/>
                  <a:gd name="connsiteX4" fmla="*/ 2089451 w 2291829"/>
                  <a:gd name="connsiteY4" fmla="*/ 4193627 h 4193627"/>
                  <a:gd name="connsiteX5" fmla="*/ 8403 w 2291829"/>
                  <a:gd name="connsiteY5" fmla="*/ 4193627 h 4193627"/>
                  <a:gd name="connsiteX0" fmla="*/ 0 w 2291829"/>
                  <a:gd name="connsiteY0" fmla="*/ 7046 h 4200673"/>
                  <a:gd name="connsiteX1" fmla="*/ 1856979 w 2291829"/>
                  <a:gd name="connsiteY1" fmla="*/ 0 h 4200673"/>
                  <a:gd name="connsiteX2" fmla="*/ 2271201 w 2291829"/>
                  <a:gd name="connsiteY2" fmla="*/ 433705 h 4200673"/>
                  <a:gd name="connsiteX3" fmla="*/ 2291829 w 2291829"/>
                  <a:gd name="connsiteY3" fmla="*/ 4200673 h 4200673"/>
                  <a:gd name="connsiteX4" fmla="*/ 2089451 w 2291829"/>
                  <a:gd name="connsiteY4" fmla="*/ 4200673 h 4200673"/>
                  <a:gd name="connsiteX5" fmla="*/ 8403 w 2291829"/>
                  <a:gd name="connsiteY5" fmla="*/ 4200673 h 4200673"/>
                  <a:gd name="connsiteX0" fmla="*/ 0 w 2291829"/>
                  <a:gd name="connsiteY0" fmla="*/ 7046 h 4200673"/>
                  <a:gd name="connsiteX1" fmla="*/ 1817330 w 2291829"/>
                  <a:gd name="connsiteY1" fmla="*/ 0 h 4200673"/>
                  <a:gd name="connsiteX2" fmla="*/ 2271201 w 2291829"/>
                  <a:gd name="connsiteY2" fmla="*/ 433705 h 4200673"/>
                  <a:gd name="connsiteX3" fmla="*/ 2291829 w 2291829"/>
                  <a:gd name="connsiteY3" fmla="*/ 4200673 h 4200673"/>
                  <a:gd name="connsiteX4" fmla="*/ 2089451 w 2291829"/>
                  <a:gd name="connsiteY4" fmla="*/ 4200673 h 4200673"/>
                  <a:gd name="connsiteX5" fmla="*/ 8403 w 2291829"/>
                  <a:gd name="connsiteY5" fmla="*/ 4200673 h 4200673"/>
                  <a:gd name="connsiteX0" fmla="*/ 0 w 2291829"/>
                  <a:gd name="connsiteY0" fmla="*/ 7046 h 4200673"/>
                  <a:gd name="connsiteX1" fmla="*/ 579941 w 2291829"/>
                  <a:gd name="connsiteY1" fmla="*/ 8817 h 4200673"/>
                  <a:gd name="connsiteX2" fmla="*/ 1817330 w 2291829"/>
                  <a:gd name="connsiteY2" fmla="*/ 0 h 4200673"/>
                  <a:gd name="connsiteX3" fmla="*/ 2271201 w 2291829"/>
                  <a:gd name="connsiteY3" fmla="*/ 433705 h 4200673"/>
                  <a:gd name="connsiteX4" fmla="*/ 2291829 w 2291829"/>
                  <a:gd name="connsiteY4" fmla="*/ 4200673 h 4200673"/>
                  <a:gd name="connsiteX5" fmla="*/ 2089451 w 2291829"/>
                  <a:gd name="connsiteY5" fmla="*/ 4200673 h 4200673"/>
                  <a:gd name="connsiteX6" fmla="*/ 8403 w 2291829"/>
                  <a:gd name="connsiteY6" fmla="*/ 4200673 h 4200673"/>
                  <a:gd name="connsiteX0" fmla="*/ 571538 w 2283426"/>
                  <a:gd name="connsiteY0" fmla="*/ 8817 h 4200673"/>
                  <a:gd name="connsiteX1" fmla="*/ 1808927 w 2283426"/>
                  <a:gd name="connsiteY1" fmla="*/ 0 h 4200673"/>
                  <a:gd name="connsiteX2" fmla="*/ 2262798 w 2283426"/>
                  <a:gd name="connsiteY2" fmla="*/ 433705 h 4200673"/>
                  <a:gd name="connsiteX3" fmla="*/ 2283426 w 2283426"/>
                  <a:gd name="connsiteY3" fmla="*/ 4200673 h 4200673"/>
                  <a:gd name="connsiteX4" fmla="*/ 2081048 w 2283426"/>
                  <a:gd name="connsiteY4" fmla="*/ 4200673 h 4200673"/>
                  <a:gd name="connsiteX5" fmla="*/ 0 w 2283426"/>
                  <a:gd name="connsiteY5" fmla="*/ 4200673 h 4200673"/>
                  <a:gd name="connsiteX0" fmla="*/ 571538 w 2283426"/>
                  <a:gd name="connsiteY0" fmla="*/ 8817 h 4200673"/>
                  <a:gd name="connsiteX1" fmla="*/ 1808927 w 2283426"/>
                  <a:gd name="connsiteY1" fmla="*/ 0 h 4200673"/>
                  <a:gd name="connsiteX2" fmla="*/ 2262798 w 2283426"/>
                  <a:gd name="connsiteY2" fmla="*/ 433705 h 4200673"/>
                  <a:gd name="connsiteX3" fmla="*/ 2283426 w 2283426"/>
                  <a:gd name="connsiteY3" fmla="*/ 4200673 h 4200673"/>
                  <a:gd name="connsiteX4" fmla="*/ 2081048 w 2283426"/>
                  <a:gd name="connsiteY4" fmla="*/ 4200673 h 4200673"/>
                  <a:gd name="connsiteX5" fmla="*/ 539006 w 2283426"/>
                  <a:gd name="connsiteY5" fmla="*/ 4196286 h 4200673"/>
                  <a:gd name="connsiteX6" fmla="*/ 0 w 2283426"/>
                  <a:gd name="connsiteY6" fmla="*/ 4200673 h 4200673"/>
                  <a:gd name="connsiteX0" fmla="*/ 32532 w 1744420"/>
                  <a:gd name="connsiteY0" fmla="*/ 8817 h 4200673"/>
                  <a:gd name="connsiteX1" fmla="*/ 1269921 w 1744420"/>
                  <a:gd name="connsiteY1" fmla="*/ 0 h 4200673"/>
                  <a:gd name="connsiteX2" fmla="*/ 1723792 w 1744420"/>
                  <a:gd name="connsiteY2" fmla="*/ 433705 h 4200673"/>
                  <a:gd name="connsiteX3" fmla="*/ 1744420 w 1744420"/>
                  <a:gd name="connsiteY3" fmla="*/ 4200673 h 4200673"/>
                  <a:gd name="connsiteX4" fmla="*/ 1542042 w 1744420"/>
                  <a:gd name="connsiteY4" fmla="*/ 4200673 h 4200673"/>
                  <a:gd name="connsiteX5" fmla="*/ 0 w 1744420"/>
                  <a:gd name="connsiteY5" fmla="*/ 4196286 h 4200673"/>
                  <a:gd name="connsiteX0" fmla="*/ 32532 w 1744420"/>
                  <a:gd name="connsiteY0" fmla="*/ 8817 h 4200673"/>
                  <a:gd name="connsiteX1" fmla="*/ 1269921 w 1744420"/>
                  <a:gd name="connsiteY1" fmla="*/ 0 h 4200673"/>
                  <a:gd name="connsiteX2" fmla="*/ 1723792 w 1744420"/>
                  <a:gd name="connsiteY2" fmla="*/ 433705 h 4200673"/>
                  <a:gd name="connsiteX3" fmla="*/ 1744420 w 1744420"/>
                  <a:gd name="connsiteY3" fmla="*/ 4200673 h 4200673"/>
                  <a:gd name="connsiteX4" fmla="*/ 1542042 w 1744420"/>
                  <a:gd name="connsiteY4" fmla="*/ 4200673 h 4200673"/>
                  <a:gd name="connsiteX5" fmla="*/ 23716 w 1744420"/>
                  <a:gd name="connsiteY5" fmla="*/ 4199431 h 4200673"/>
                  <a:gd name="connsiteX6" fmla="*/ 0 w 1744420"/>
                  <a:gd name="connsiteY6" fmla="*/ 4196286 h 4200673"/>
                  <a:gd name="connsiteX0" fmla="*/ 8816 w 1720704"/>
                  <a:gd name="connsiteY0" fmla="*/ 8817 h 4200673"/>
                  <a:gd name="connsiteX1" fmla="*/ 1246205 w 1720704"/>
                  <a:gd name="connsiteY1" fmla="*/ 0 h 4200673"/>
                  <a:gd name="connsiteX2" fmla="*/ 1700076 w 1720704"/>
                  <a:gd name="connsiteY2" fmla="*/ 433705 h 4200673"/>
                  <a:gd name="connsiteX3" fmla="*/ 1720704 w 1720704"/>
                  <a:gd name="connsiteY3" fmla="*/ 4200673 h 4200673"/>
                  <a:gd name="connsiteX4" fmla="*/ 1518326 w 1720704"/>
                  <a:gd name="connsiteY4" fmla="*/ 4200673 h 4200673"/>
                  <a:gd name="connsiteX5" fmla="*/ 0 w 1720704"/>
                  <a:gd name="connsiteY5" fmla="*/ 4199431 h 4200673"/>
                  <a:gd name="connsiteX0" fmla="*/ 102 w 1720704"/>
                  <a:gd name="connsiteY0" fmla="*/ 0 h 4202853"/>
                  <a:gd name="connsiteX1" fmla="*/ 1246205 w 1720704"/>
                  <a:gd name="connsiteY1" fmla="*/ 2180 h 4202853"/>
                  <a:gd name="connsiteX2" fmla="*/ 1700076 w 1720704"/>
                  <a:gd name="connsiteY2" fmla="*/ 435885 h 4202853"/>
                  <a:gd name="connsiteX3" fmla="*/ 1720704 w 1720704"/>
                  <a:gd name="connsiteY3" fmla="*/ 4202853 h 4202853"/>
                  <a:gd name="connsiteX4" fmla="*/ 1518326 w 1720704"/>
                  <a:gd name="connsiteY4" fmla="*/ 4202853 h 4202853"/>
                  <a:gd name="connsiteX5" fmla="*/ 0 w 1720704"/>
                  <a:gd name="connsiteY5" fmla="*/ 4201611 h 4202853"/>
                  <a:gd name="connsiteX0" fmla="*/ 102 w 1720704"/>
                  <a:gd name="connsiteY0" fmla="*/ 0 h 4202853"/>
                  <a:gd name="connsiteX1" fmla="*/ 212558 w 1720704"/>
                  <a:gd name="connsiteY1" fmla="*/ 1544 h 4202853"/>
                  <a:gd name="connsiteX2" fmla="*/ 1246205 w 1720704"/>
                  <a:gd name="connsiteY2" fmla="*/ 2180 h 4202853"/>
                  <a:gd name="connsiteX3" fmla="*/ 1700076 w 1720704"/>
                  <a:gd name="connsiteY3" fmla="*/ 435885 h 4202853"/>
                  <a:gd name="connsiteX4" fmla="*/ 1720704 w 1720704"/>
                  <a:gd name="connsiteY4" fmla="*/ 4202853 h 4202853"/>
                  <a:gd name="connsiteX5" fmla="*/ 1518326 w 1720704"/>
                  <a:gd name="connsiteY5" fmla="*/ 4202853 h 4202853"/>
                  <a:gd name="connsiteX6" fmla="*/ 0 w 1720704"/>
                  <a:gd name="connsiteY6" fmla="*/ 4201611 h 4202853"/>
                  <a:gd name="connsiteX0" fmla="*/ 212558 w 1720704"/>
                  <a:gd name="connsiteY0" fmla="*/ 0 h 4201309"/>
                  <a:gd name="connsiteX1" fmla="*/ 1246205 w 1720704"/>
                  <a:gd name="connsiteY1" fmla="*/ 636 h 4201309"/>
                  <a:gd name="connsiteX2" fmla="*/ 1700076 w 1720704"/>
                  <a:gd name="connsiteY2" fmla="*/ 434341 h 4201309"/>
                  <a:gd name="connsiteX3" fmla="*/ 1720704 w 1720704"/>
                  <a:gd name="connsiteY3" fmla="*/ 4201309 h 4201309"/>
                  <a:gd name="connsiteX4" fmla="*/ 1518326 w 1720704"/>
                  <a:gd name="connsiteY4" fmla="*/ 4201309 h 4201309"/>
                  <a:gd name="connsiteX5" fmla="*/ 0 w 1720704"/>
                  <a:gd name="connsiteY5" fmla="*/ 4200067 h 4201309"/>
                  <a:gd name="connsiteX0" fmla="*/ 212558 w 1720704"/>
                  <a:gd name="connsiteY0" fmla="*/ 0 h 4205294"/>
                  <a:gd name="connsiteX1" fmla="*/ 1246205 w 1720704"/>
                  <a:gd name="connsiteY1" fmla="*/ 636 h 4205294"/>
                  <a:gd name="connsiteX2" fmla="*/ 1700076 w 1720704"/>
                  <a:gd name="connsiteY2" fmla="*/ 434341 h 4205294"/>
                  <a:gd name="connsiteX3" fmla="*/ 1720704 w 1720704"/>
                  <a:gd name="connsiteY3" fmla="*/ 4201309 h 4205294"/>
                  <a:gd name="connsiteX4" fmla="*/ 1518326 w 1720704"/>
                  <a:gd name="connsiteY4" fmla="*/ 4201309 h 4205294"/>
                  <a:gd name="connsiteX5" fmla="*/ 217694 w 1720704"/>
                  <a:gd name="connsiteY5" fmla="*/ 4205294 h 4205294"/>
                  <a:gd name="connsiteX6" fmla="*/ 0 w 1720704"/>
                  <a:gd name="connsiteY6" fmla="*/ 4200067 h 4205294"/>
                  <a:gd name="connsiteX0" fmla="*/ 0 w 1508146"/>
                  <a:gd name="connsiteY0" fmla="*/ 0 h 4205294"/>
                  <a:gd name="connsiteX1" fmla="*/ 1033647 w 1508146"/>
                  <a:gd name="connsiteY1" fmla="*/ 636 h 4205294"/>
                  <a:gd name="connsiteX2" fmla="*/ 1487518 w 1508146"/>
                  <a:gd name="connsiteY2" fmla="*/ 434341 h 4205294"/>
                  <a:gd name="connsiteX3" fmla="*/ 1508146 w 1508146"/>
                  <a:gd name="connsiteY3" fmla="*/ 4201309 h 4205294"/>
                  <a:gd name="connsiteX4" fmla="*/ 1305768 w 1508146"/>
                  <a:gd name="connsiteY4" fmla="*/ 4201309 h 4205294"/>
                  <a:gd name="connsiteX5" fmla="*/ 5136 w 1508146"/>
                  <a:gd name="connsiteY5" fmla="*/ 4205294 h 4205294"/>
                  <a:gd name="connsiteX0" fmla="*/ 0 w 1508146"/>
                  <a:gd name="connsiteY0" fmla="*/ 0 h 4205294"/>
                  <a:gd name="connsiteX1" fmla="*/ 1033647 w 1508146"/>
                  <a:gd name="connsiteY1" fmla="*/ 636 h 4205294"/>
                  <a:gd name="connsiteX2" fmla="*/ 1487518 w 1508146"/>
                  <a:gd name="connsiteY2" fmla="*/ 434341 h 4205294"/>
                  <a:gd name="connsiteX3" fmla="*/ 1508146 w 1508146"/>
                  <a:gd name="connsiteY3" fmla="*/ 4201309 h 4205294"/>
                  <a:gd name="connsiteX4" fmla="*/ 1424134 w 1508146"/>
                  <a:gd name="connsiteY4" fmla="*/ 4202255 h 4205294"/>
                  <a:gd name="connsiteX5" fmla="*/ 1305768 w 1508146"/>
                  <a:gd name="connsiteY5" fmla="*/ 4201309 h 4205294"/>
                  <a:gd name="connsiteX6" fmla="*/ 5136 w 1508146"/>
                  <a:gd name="connsiteY6" fmla="*/ 4205294 h 4205294"/>
                  <a:gd name="connsiteX0" fmla="*/ 0 w 1509361"/>
                  <a:gd name="connsiteY0" fmla="*/ 0 h 4205294"/>
                  <a:gd name="connsiteX1" fmla="*/ 1033647 w 1509361"/>
                  <a:gd name="connsiteY1" fmla="*/ 636 h 4205294"/>
                  <a:gd name="connsiteX2" fmla="*/ 1487518 w 1509361"/>
                  <a:gd name="connsiteY2" fmla="*/ 434341 h 4205294"/>
                  <a:gd name="connsiteX3" fmla="*/ 1424134 w 1509361"/>
                  <a:gd name="connsiteY3" fmla="*/ 4202255 h 4205294"/>
                  <a:gd name="connsiteX4" fmla="*/ 1305768 w 1509361"/>
                  <a:gd name="connsiteY4" fmla="*/ 4201309 h 4205294"/>
                  <a:gd name="connsiteX5" fmla="*/ 5136 w 1509361"/>
                  <a:gd name="connsiteY5" fmla="*/ 4205294 h 4205294"/>
                  <a:gd name="connsiteX0" fmla="*/ 0 w 1509361"/>
                  <a:gd name="connsiteY0" fmla="*/ 0 h 4205294"/>
                  <a:gd name="connsiteX1" fmla="*/ 1033647 w 1509361"/>
                  <a:gd name="connsiteY1" fmla="*/ 636 h 4205294"/>
                  <a:gd name="connsiteX2" fmla="*/ 1422915 w 1509361"/>
                  <a:gd name="connsiteY2" fmla="*/ 376572 h 4205294"/>
                  <a:gd name="connsiteX3" fmla="*/ 1487518 w 1509361"/>
                  <a:gd name="connsiteY3" fmla="*/ 434341 h 4205294"/>
                  <a:gd name="connsiteX4" fmla="*/ 1424134 w 1509361"/>
                  <a:gd name="connsiteY4" fmla="*/ 4202255 h 4205294"/>
                  <a:gd name="connsiteX5" fmla="*/ 1305768 w 1509361"/>
                  <a:gd name="connsiteY5" fmla="*/ 4201309 h 4205294"/>
                  <a:gd name="connsiteX6" fmla="*/ 5136 w 1509361"/>
                  <a:gd name="connsiteY6" fmla="*/ 4205294 h 4205294"/>
                  <a:gd name="connsiteX0" fmla="*/ 0 w 1457094"/>
                  <a:gd name="connsiteY0" fmla="*/ 50479 h 4255773"/>
                  <a:gd name="connsiteX1" fmla="*/ 1033647 w 1457094"/>
                  <a:gd name="connsiteY1" fmla="*/ 51115 h 4255773"/>
                  <a:gd name="connsiteX2" fmla="*/ 1422915 w 1457094"/>
                  <a:gd name="connsiteY2" fmla="*/ 427051 h 4255773"/>
                  <a:gd name="connsiteX3" fmla="*/ 1424134 w 1457094"/>
                  <a:gd name="connsiteY3" fmla="*/ 4252734 h 4255773"/>
                  <a:gd name="connsiteX4" fmla="*/ 1305768 w 1457094"/>
                  <a:gd name="connsiteY4" fmla="*/ 4251788 h 4255773"/>
                  <a:gd name="connsiteX5" fmla="*/ 5136 w 1457094"/>
                  <a:gd name="connsiteY5" fmla="*/ 4255773 h 4255773"/>
                  <a:gd name="connsiteX0" fmla="*/ 0 w 1432100"/>
                  <a:gd name="connsiteY0" fmla="*/ 50479 h 4255773"/>
                  <a:gd name="connsiteX1" fmla="*/ 1033647 w 1432100"/>
                  <a:gd name="connsiteY1" fmla="*/ 51115 h 4255773"/>
                  <a:gd name="connsiteX2" fmla="*/ 1422915 w 1432100"/>
                  <a:gd name="connsiteY2" fmla="*/ 427051 h 4255773"/>
                  <a:gd name="connsiteX3" fmla="*/ 1424134 w 1432100"/>
                  <a:gd name="connsiteY3" fmla="*/ 4252734 h 4255773"/>
                  <a:gd name="connsiteX4" fmla="*/ 1305768 w 1432100"/>
                  <a:gd name="connsiteY4" fmla="*/ 4251788 h 4255773"/>
                  <a:gd name="connsiteX5" fmla="*/ 5136 w 1432100"/>
                  <a:gd name="connsiteY5" fmla="*/ 4255773 h 4255773"/>
                  <a:gd name="connsiteX0" fmla="*/ 0 w 1434720"/>
                  <a:gd name="connsiteY0" fmla="*/ 50479 h 4255773"/>
                  <a:gd name="connsiteX1" fmla="*/ 1033647 w 1434720"/>
                  <a:gd name="connsiteY1" fmla="*/ 51115 h 4255773"/>
                  <a:gd name="connsiteX2" fmla="*/ 1422915 w 1434720"/>
                  <a:gd name="connsiteY2" fmla="*/ 427051 h 4255773"/>
                  <a:gd name="connsiteX3" fmla="*/ 1424134 w 1434720"/>
                  <a:gd name="connsiteY3" fmla="*/ 4252734 h 4255773"/>
                  <a:gd name="connsiteX4" fmla="*/ 1305768 w 1434720"/>
                  <a:gd name="connsiteY4" fmla="*/ 4251788 h 4255773"/>
                  <a:gd name="connsiteX5" fmla="*/ 5136 w 1434720"/>
                  <a:gd name="connsiteY5" fmla="*/ 4255773 h 4255773"/>
                  <a:gd name="connsiteX0" fmla="*/ 0 w 1432860"/>
                  <a:gd name="connsiteY0" fmla="*/ 50479 h 4255773"/>
                  <a:gd name="connsiteX1" fmla="*/ 1033647 w 1432860"/>
                  <a:gd name="connsiteY1" fmla="*/ 51115 h 4255773"/>
                  <a:gd name="connsiteX2" fmla="*/ 1422915 w 1432860"/>
                  <a:gd name="connsiteY2" fmla="*/ 427051 h 4255773"/>
                  <a:gd name="connsiteX3" fmla="*/ 1424134 w 1432860"/>
                  <a:gd name="connsiteY3" fmla="*/ 4252734 h 4255773"/>
                  <a:gd name="connsiteX4" fmla="*/ 1305768 w 1432860"/>
                  <a:gd name="connsiteY4" fmla="*/ 4251788 h 4255773"/>
                  <a:gd name="connsiteX5" fmla="*/ 5136 w 1432860"/>
                  <a:gd name="connsiteY5" fmla="*/ 4255773 h 4255773"/>
                  <a:gd name="connsiteX0" fmla="*/ 0 w 1424727"/>
                  <a:gd name="connsiteY0" fmla="*/ 50479 h 4255773"/>
                  <a:gd name="connsiteX1" fmla="*/ 1033647 w 1424727"/>
                  <a:gd name="connsiteY1" fmla="*/ 51115 h 4255773"/>
                  <a:gd name="connsiteX2" fmla="*/ 1422915 w 1424727"/>
                  <a:gd name="connsiteY2" fmla="*/ 427051 h 4255773"/>
                  <a:gd name="connsiteX3" fmla="*/ 1424134 w 1424727"/>
                  <a:gd name="connsiteY3" fmla="*/ 4252734 h 4255773"/>
                  <a:gd name="connsiteX4" fmla="*/ 1305768 w 1424727"/>
                  <a:gd name="connsiteY4" fmla="*/ 4251788 h 4255773"/>
                  <a:gd name="connsiteX5" fmla="*/ 5136 w 1424727"/>
                  <a:gd name="connsiteY5" fmla="*/ 4255773 h 4255773"/>
                  <a:gd name="connsiteX0" fmla="*/ 0 w 1424727"/>
                  <a:gd name="connsiteY0" fmla="*/ 0 h 4205294"/>
                  <a:gd name="connsiteX1" fmla="*/ 1033647 w 1424727"/>
                  <a:gd name="connsiteY1" fmla="*/ 636 h 4205294"/>
                  <a:gd name="connsiteX2" fmla="*/ 1422915 w 1424727"/>
                  <a:gd name="connsiteY2" fmla="*/ 376572 h 4205294"/>
                  <a:gd name="connsiteX3" fmla="*/ 1424134 w 1424727"/>
                  <a:gd name="connsiteY3" fmla="*/ 4202255 h 4205294"/>
                  <a:gd name="connsiteX4" fmla="*/ 1305768 w 1424727"/>
                  <a:gd name="connsiteY4" fmla="*/ 4201309 h 4205294"/>
                  <a:gd name="connsiteX5" fmla="*/ 5136 w 1424727"/>
                  <a:gd name="connsiteY5" fmla="*/ 4205294 h 4205294"/>
                  <a:gd name="connsiteX0" fmla="*/ 0 w 1424727"/>
                  <a:gd name="connsiteY0" fmla="*/ 0 h 4205294"/>
                  <a:gd name="connsiteX1" fmla="*/ 1033647 w 1424727"/>
                  <a:gd name="connsiteY1" fmla="*/ 636 h 4205294"/>
                  <a:gd name="connsiteX2" fmla="*/ 1422915 w 1424727"/>
                  <a:gd name="connsiteY2" fmla="*/ 376572 h 4205294"/>
                  <a:gd name="connsiteX3" fmla="*/ 1424134 w 1424727"/>
                  <a:gd name="connsiteY3" fmla="*/ 4202255 h 4205294"/>
                  <a:gd name="connsiteX4" fmla="*/ 1305768 w 1424727"/>
                  <a:gd name="connsiteY4" fmla="*/ 4201309 h 4205294"/>
                  <a:gd name="connsiteX5" fmla="*/ 5136 w 1424727"/>
                  <a:gd name="connsiteY5" fmla="*/ 4205294 h 4205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24727" h="4205294">
                    <a:moveTo>
                      <a:pt x="0" y="0"/>
                    </a:moveTo>
                    <a:lnTo>
                      <a:pt x="1033647" y="636"/>
                    </a:lnTo>
                    <a:cubicBezTo>
                      <a:pt x="1263479" y="213500"/>
                      <a:pt x="1167521" y="115063"/>
                      <a:pt x="1422915" y="376572"/>
                    </a:cubicBezTo>
                    <a:cubicBezTo>
                      <a:pt x="1424558" y="1178834"/>
                      <a:pt x="1425359" y="3578270"/>
                      <a:pt x="1424134" y="4202255"/>
                    </a:cubicBezTo>
                    <a:lnTo>
                      <a:pt x="1305768" y="4201309"/>
                    </a:lnTo>
                    <a:lnTo>
                      <a:pt x="5136" y="4205294"/>
                    </a:lnTo>
                  </a:path>
                </a:pathLst>
              </a:custGeom>
              <a:noFill/>
              <a:ln w="9525" cap="sq">
                <a:solidFill>
                  <a:schemeClr val="bg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FontTx/>
                  <a:buNone/>
                </a:pPr>
                <a:endParaRPr lang="en-US" dirty="0"/>
              </a:p>
            </p:txBody>
          </p:sp>
        </p:grp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D10D6B42-A417-8FFD-63BE-102F2A786A0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07131" y="5585531"/>
              <a:ext cx="0" cy="181971"/>
            </a:xfrm>
            <a:prstGeom prst="line">
              <a:avLst/>
            </a:prstGeom>
            <a:ln w="9525" cap="sq">
              <a:solidFill>
                <a:schemeClr val="bg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48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icture Placeholder 108">
            <a:extLst>
              <a:ext uri="{FF2B5EF4-FFF2-40B4-BE49-F238E27FC236}">
                <a16:creationId xmlns:a16="http://schemas.microsoft.com/office/drawing/2014/main" id="{8A5C2643-7BA8-5DEF-43AB-3AEC806D621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-9525" y="111125"/>
            <a:ext cx="5797296" cy="6746875"/>
          </a:xfrm>
          <a:custGeom>
            <a:avLst/>
            <a:gdLst>
              <a:gd name="connsiteX0" fmla="*/ 0 w 5803554"/>
              <a:gd name="connsiteY0" fmla="*/ 0 h 6746875"/>
              <a:gd name="connsiteX1" fmla="*/ 5803554 w 5803554"/>
              <a:gd name="connsiteY1" fmla="*/ 0 h 6746875"/>
              <a:gd name="connsiteX2" fmla="*/ 5803554 w 5803554"/>
              <a:gd name="connsiteY2" fmla="*/ 6746875 h 6746875"/>
              <a:gd name="connsiteX3" fmla="*/ 0 w 5803554"/>
              <a:gd name="connsiteY3" fmla="*/ 6746875 h 6746875"/>
              <a:gd name="connsiteX4" fmla="*/ 0 w 5803554"/>
              <a:gd name="connsiteY4" fmla="*/ 0 h 6746875"/>
              <a:gd name="connsiteX0" fmla="*/ 0 w 5803554"/>
              <a:gd name="connsiteY0" fmla="*/ 0 h 6746875"/>
              <a:gd name="connsiteX1" fmla="*/ 5227220 w 5803554"/>
              <a:gd name="connsiteY1" fmla="*/ 1170 h 6746875"/>
              <a:gd name="connsiteX2" fmla="*/ 5803554 w 5803554"/>
              <a:gd name="connsiteY2" fmla="*/ 0 h 6746875"/>
              <a:gd name="connsiteX3" fmla="*/ 5803554 w 5803554"/>
              <a:gd name="connsiteY3" fmla="*/ 6746875 h 6746875"/>
              <a:gd name="connsiteX4" fmla="*/ 0 w 5803554"/>
              <a:gd name="connsiteY4" fmla="*/ 6746875 h 6746875"/>
              <a:gd name="connsiteX5" fmla="*/ 0 w 5803554"/>
              <a:gd name="connsiteY5" fmla="*/ 0 h 6746875"/>
              <a:gd name="connsiteX0" fmla="*/ 0 w 5803554"/>
              <a:gd name="connsiteY0" fmla="*/ 0 h 6746875"/>
              <a:gd name="connsiteX1" fmla="*/ 5227220 w 5803554"/>
              <a:gd name="connsiteY1" fmla="*/ 1170 h 6746875"/>
              <a:gd name="connsiteX2" fmla="*/ 5803554 w 5803554"/>
              <a:gd name="connsiteY2" fmla="*/ 0 h 6746875"/>
              <a:gd name="connsiteX3" fmla="*/ 5796714 w 5803554"/>
              <a:gd name="connsiteY3" fmla="*/ 334043 h 6746875"/>
              <a:gd name="connsiteX4" fmla="*/ 5803554 w 5803554"/>
              <a:gd name="connsiteY4" fmla="*/ 6746875 h 6746875"/>
              <a:gd name="connsiteX5" fmla="*/ 0 w 5803554"/>
              <a:gd name="connsiteY5" fmla="*/ 6746875 h 6746875"/>
              <a:gd name="connsiteX6" fmla="*/ 0 w 5803554"/>
              <a:gd name="connsiteY6" fmla="*/ 0 h 6746875"/>
              <a:gd name="connsiteX0" fmla="*/ 0 w 5803554"/>
              <a:gd name="connsiteY0" fmla="*/ 0 h 6746875"/>
              <a:gd name="connsiteX1" fmla="*/ 5227220 w 5803554"/>
              <a:gd name="connsiteY1" fmla="*/ 1170 h 6746875"/>
              <a:gd name="connsiteX2" fmla="*/ 5796714 w 5803554"/>
              <a:gd name="connsiteY2" fmla="*/ 334043 h 6746875"/>
              <a:gd name="connsiteX3" fmla="*/ 5803554 w 5803554"/>
              <a:gd name="connsiteY3" fmla="*/ 6746875 h 6746875"/>
              <a:gd name="connsiteX4" fmla="*/ 0 w 5803554"/>
              <a:gd name="connsiteY4" fmla="*/ 6746875 h 6746875"/>
              <a:gd name="connsiteX5" fmla="*/ 0 w 5803554"/>
              <a:gd name="connsiteY5" fmla="*/ 0 h 674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3554" h="6746875">
                <a:moveTo>
                  <a:pt x="0" y="0"/>
                </a:moveTo>
                <a:lnTo>
                  <a:pt x="5227220" y="1170"/>
                </a:lnTo>
                <a:lnTo>
                  <a:pt x="5796714" y="334043"/>
                </a:lnTo>
                <a:lnTo>
                  <a:pt x="5803554" y="6746875"/>
                </a:lnTo>
                <a:lnTo>
                  <a:pt x="0" y="67468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0000">
                <a:srgbClr val="BFBFBF">
                  <a:alpha val="84000"/>
                </a:srgbClr>
              </a:gs>
              <a:gs pos="4000">
                <a:schemeClr val="bg1">
                  <a:lumMod val="50000"/>
                  <a:alpha val="29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rnd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7315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000" dirty="0"/>
            </a:lvl1pPr>
          </a:lstStyle>
          <a:p>
            <a:pPr marL="0" lvl="0" indent="0" algn="ctr">
              <a:spcBef>
                <a:spcPts val="800"/>
              </a:spcBef>
              <a:buNone/>
            </a:pPr>
            <a:r>
              <a:rPr lang="en-US" dirty="0"/>
              <a:t>Click picture icon to add image</a:t>
            </a:r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345" y="4773308"/>
            <a:ext cx="3560922" cy="1107295"/>
          </a:xfrm>
          <a:custGeom>
            <a:avLst/>
            <a:gdLst>
              <a:gd name="connsiteX0" fmla="*/ 0 w 7790688"/>
              <a:gd name="connsiteY0" fmla="*/ 1495912 h 1495912"/>
              <a:gd name="connsiteX1" fmla="*/ 449537 w 7790688"/>
              <a:gd name="connsiteY1" fmla="*/ 0 h 1495912"/>
              <a:gd name="connsiteX2" fmla="*/ 7790688 w 7790688"/>
              <a:gd name="connsiteY2" fmla="*/ 0 h 1495912"/>
              <a:gd name="connsiteX3" fmla="*/ 7341151 w 7790688"/>
              <a:gd name="connsiteY3" fmla="*/ 1495912 h 1495912"/>
              <a:gd name="connsiteX4" fmla="*/ 0 w 7790688"/>
              <a:gd name="connsiteY4" fmla="*/ 1495912 h 1495912"/>
              <a:gd name="connsiteX0" fmla="*/ 0 w 7790688"/>
              <a:gd name="connsiteY0" fmla="*/ 1495912 h 1495912"/>
              <a:gd name="connsiteX1" fmla="*/ 4818337 w 7790688"/>
              <a:gd name="connsiteY1" fmla="*/ 25400 h 1495912"/>
              <a:gd name="connsiteX2" fmla="*/ 7790688 w 7790688"/>
              <a:gd name="connsiteY2" fmla="*/ 0 h 1495912"/>
              <a:gd name="connsiteX3" fmla="*/ 7341151 w 7790688"/>
              <a:gd name="connsiteY3" fmla="*/ 1495912 h 1495912"/>
              <a:gd name="connsiteX4" fmla="*/ 0 w 7790688"/>
              <a:gd name="connsiteY4" fmla="*/ 1495912 h 1495912"/>
              <a:gd name="connsiteX0" fmla="*/ 0 w 2990088"/>
              <a:gd name="connsiteY0" fmla="*/ 1521312 h 1521312"/>
              <a:gd name="connsiteX1" fmla="*/ 17737 w 2990088"/>
              <a:gd name="connsiteY1" fmla="*/ 25400 h 1521312"/>
              <a:gd name="connsiteX2" fmla="*/ 2990088 w 2990088"/>
              <a:gd name="connsiteY2" fmla="*/ 0 h 1521312"/>
              <a:gd name="connsiteX3" fmla="*/ 2540551 w 2990088"/>
              <a:gd name="connsiteY3" fmla="*/ 1495912 h 1521312"/>
              <a:gd name="connsiteX4" fmla="*/ 0 w 2990088"/>
              <a:gd name="connsiteY4" fmla="*/ 1521312 h 1521312"/>
              <a:gd name="connsiteX0" fmla="*/ 0 w 2990088"/>
              <a:gd name="connsiteY0" fmla="*/ 1521312 h 1521312"/>
              <a:gd name="connsiteX1" fmla="*/ 93937 w 2990088"/>
              <a:gd name="connsiteY1" fmla="*/ 25400 h 1521312"/>
              <a:gd name="connsiteX2" fmla="*/ 2990088 w 2990088"/>
              <a:gd name="connsiteY2" fmla="*/ 0 h 1521312"/>
              <a:gd name="connsiteX3" fmla="*/ 2540551 w 2990088"/>
              <a:gd name="connsiteY3" fmla="*/ 1495912 h 1521312"/>
              <a:gd name="connsiteX4" fmla="*/ 0 w 2990088"/>
              <a:gd name="connsiteY4" fmla="*/ 1521312 h 1521312"/>
              <a:gd name="connsiteX0" fmla="*/ 7663 w 2896151"/>
              <a:gd name="connsiteY0" fmla="*/ 1521312 h 1521312"/>
              <a:gd name="connsiteX1" fmla="*/ 0 w 2896151"/>
              <a:gd name="connsiteY1" fmla="*/ 25400 h 1521312"/>
              <a:gd name="connsiteX2" fmla="*/ 2896151 w 2896151"/>
              <a:gd name="connsiteY2" fmla="*/ 0 h 1521312"/>
              <a:gd name="connsiteX3" fmla="*/ 2446614 w 2896151"/>
              <a:gd name="connsiteY3" fmla="*/ 1495912 h 1521312"/>
              <a:gd name="connsiteX4" fmla="*/ 7663 w 2896151"/>
              <a:gd name="connsiteY4" fmla="*/ 1521312 h 1521312"/>
              <a:gd name="connsiteX0" fmla="*/ 743 w 2889231"/>
              <a:gd name="connsiteY0" fmla="*/ 1521312 h 1521312"/>
              <a:gd name="connsiteX1" fmla="*/ 700 w 2889231"/>
              <a:gd name="connsiteY1" fmla="*/ 2540 h 1521312"/>
              <a:gd name="connsiteX2" fmla="*/ 2889231 w 2889231"/>
              <a:gd name="connsiteY2" fmla="*/ 0 h 1521312"/>
              <a:gd name="connsiteX3" fmla="*/ 2439694 w 2889231"/>
              <a:gd name="connsiteY3" fmla="*/ 1495912 h 1521312"/>
              <a:gd name="connsiteX4" fmla="*/ 743 w 2889231"/>
              <a:gd name="connsiteY4" fmla="*/ 1521312 h 1521312"/>
              <a:gd name="connsiteX0" fmla="*/ 15283 w 2888531"/>
              <a:gd name="connsiteY0" fmla="*/ 1483212 h 1495912"/>
              <a:gd name="connsiteX1" fmla="*/ 0 w 2888531"/>
              <a:gd name="connsiteY1" fmla="*/ 2540 h 1495912"/>
              <a:gd name="connsiteX2" fmla="*/ 2888531 w 2888531"/>
              <a:gd name="connsiteY2" fmla="*/ 0 h 1495912"/>
              <a:gd name="connsiteX3" fmla="*/ 2438994 w 2888531"/>
              <a:gd name="connsiteY3" fmla="*/ 1495912 h 1495912"/>
              <a:gd name="connsiteX4" fmla="*/ 15283 w 2888531"/>
              <a:gd name="connsiteY4" fmla="*/ 1483212 h 1495912"/>
              <a:gd name="connsiteX0" fmla="*/ 15283 w 2888531"/>
              <a:gd name="connsiteY0" fmla="*/ 1483212 h 1495912"/>
              <a:gd name="connsiteX1" fmla="*/ 0 w 2888531"/>
              <a:gd name="connsiteY1" fmla="*/ 116840 h 1495912"/>
              <a:gd name="connsiteX2" fmla="*/ 2888531 w 2888531"/>
              <a:gd name="connsiteY2" fmla="*/ 0 h 1495912"/>
              <a:gd name="connsiteX3" fmla="*/ 2438994 w 2888531"/>
              <a:gd name="connsiteY3" fmla="*/ 1495912 h 1495912"/>
              <a:gd name="connsiteX4" fmla="*/ 15283 w 2888531"/>
              <a:gd name="connsiteY4" fmla="*/ 1483212 h 1495912"/>
              <a:gd name="connsiteX0" fmla="*/ 15283 w 2888531"/>
              <a:gd name="connsiteY0" fmla="*/ 1483212 h 1495912"/>
              <a:gd name="connsiteX1" fmla="*/ 0 w 2888531"/>
              <a:gd name="connsiteY1" fmla="*/ 116840 h 1495912"/>
              <a:gd name="connsiteX2" fmla="*/ 2598312 w 2888531"/>
              <a:gd name="connsiteY2" fmla="*/ 360 h 1495912"/>
              <a:gd name="connsiteX3" fmla="*/ 2888531 w 2888531"/>
              <a:gd name="connsiteY3" fmla="*/ 0 h 1495912"/>
              <a:gd name="connsiteX4" fmla="*/ 2438994 w 2888531"/>
              <a:gd name="connsiteY4" fmla="*/ 1495912 h 1495912"/>
              <a:gd name="connsiteX5" fmla="*/ 15283 w 2888531"/>
              <a:gd name="connsiteY5" fmla="*/ 1483212 h 1495912"/>
              <a:gd name="connsiteX0" fmla="*/ 15283 w 2888531"/>
              <a:gd name="connsiteY0" fmla="*/ 1483212 h 1495912"/>
              <a:gd name="connsiteX1" fmla="*/ 0 w 2888531"/>
              <a:gd name="connsiteY1" fmla="*/ 116840 h 1495912"/>
              <a:gd name="connsiteX2" fmla="*/ 2588787 w 2888531"/>
              <a:gd name="connsiteY2" fmla="*/ 128948 h 1495912"/>
              <a:gd name="connsiteX3" fmla="*/ 2888531 w 2888531"/>
              <a:gd name="connsiteY3" fmla="*/ 0 h 1495912"/>
              <a:gd name="connsiteX4" fmla="*/ 2438994 w 2888531"/>
              <a:gd name="connsiteY4" fmla="*/ 1495912 h 1495912"/>
              <a:gd name="connsiteX5" fmla="*/ 15283 w 2888531"/>
              <a:gd name="connsiteY5" fmla="*/ 1483212 h 1495912"/>
              <a:gd name="connsiteX0" fmla="*/ 15283 w 2802806"/>
              <a:gd name="connsiteY0" fmla="*/ 1366372 h 1379072"/>
              <a:gd name="connsiteX1" fmla="*/ 0 w 2802806"/>
              <a:gd name="connsiteY1" fmla="*/ 0 h 1379072"/>
              <a:gd name="connsiteX2" fmla="*/ 2588787 w 2802806"/>
              <a:gd name="connsiteY2" fmla="*/ 12108 h 1379072"/>
              <a:gd name="connsiteX3" fmla="*/ 2802806 w 2802806"/>
              <a:gd name="connsiteY3" fmla="*/ 97473 h 1379072"/>
              <a:gd name="connsiteX4" fmla="*/ 2438994 w 2802806"/>
              <a:gd name="connsiteY4" fmla="*/ 1379072 h 1379072"/>
              <a:gd name="connsiteX5" fmla="*/ 15283 w 2802806"/>
              <a:gd name="connsiteY5" fmla="*/ 1366372 h 1379072"/>
              <a:gd name="connsiteX0" fmla="*/ 243 w 2816341"/>
              <a:gd name="connsiteY0" fmla="*/ 1356847 h 1379072"/>
              <a:gd name="connsiteX1" fmla="*/ 13535 w 2816341"/>
              <a:gd name="connsiteY1" fmla="*/ 0 h 1379072"/>
              <a:gd name="connsiteX2" fmla="*/ 2602322 w 2816341"/>
              <a:gd name="connsiteY2" fmla="*/ 12108 h 1379072"/>
              <a:gd name="connsiteX3" fmla="*/ 2816341 w 2816341"/>
              <a:gd name="connsiteY3" fmla="*/ 97473 h 1379072"/>
              <a:gd name="connsiteX4" fmla="*/ 2452529 w 2816341"/>
              <a:gd name="connsiteY4" fmla="*/ 1379072 h 1379072"/>
              <a:gd name="connsiteX5" fmla="*/ 243 w 2816341"/>
              <a:gd name="connsiteY5" fmla="*/ 1356847 h 1379072"/>
              <a:gd name="connsiteX0" fmla="*/ 243 w 2816341"/>
              <a:gd name="connsiteY0" fmla="*/ 1356847 h 1360022"/>
              <a:gd name="connsiteX1" fmla="*/ 13535 w 2816341"/>
              <a:gd name="connsiteY1" fmla="*/ 0 h 1360022"/>
              <a:gd name="connsiteX2" fmla="*/ 2602322 w 2816341"/>
              <a:gd name="connsiteY2" fmla="*/ 12108 h 1360022"/>
              <a:gd name="connsiteX3" fmla="*/ 2816341 w 2816341"/>
              <a:gd name="connsiteY3" fmla="*/ 97473 h 1360022"/>
              <a:gd name="connsiteX4" fmla="*/ 2476341 w 2816341"/>
              <a:gd name="connsiteY4" fmla="*/ 1360022 h 1360022"/>
              <a:gd name="connsiteX5" fmla="*/ 243 w 2816341"/>
              <a:gd name="connsiteY5" fmla="*/ 1356847 h 1360022"/>
              <a:gd name="connsiteX0" fmla="*/ 243 w 2816341"/>
              <a:gd name="connsiteY0" fmla="*/ 1356847 h 1369547"/>
              <a:gd name="connsiteX1" fmla="*/ 13535 w 2816341"/>
              <a:gd name="connsiteY1" fmla="*/ 0 h 1369547"/>
              <a:gd name="connsiteX2" fmla="*/ 2602322 w 2816341"/>
              <a:gd name="connsiteY2" fmla="*/ 12108 h 1369547"/>
              <a:gd name="connsiteX3" fmla="*/ 2816341 w 2816341"/>
              <a:gd name="connsiteY3" fmla="*/ 97473 h 1369547"/>
              <a:gd name="connsiteX4" fmla="*/ 2457291 w 2816341"/>
              <a:gd name="connsiteY4" fmla="*/ 1369547 h 1369547"/>
              <a:gd name="connsiteX5" fmla="*/ 243 w 2816341"/>
              <a:gd name="connsiteY5" fmla="*/ 1356847 h 1369547"/>
              <a:gd name="connsiteX0" fmla="*/ 243 w 2816341"/>
              <a:gd name="connsiteY0" fmla="*/ 1356847 h 1356847"/>
              <a:gd name="connsiteX1" fmla="*/ 13535 w 2816341"/>
              <a:gd name="connsiteY1" fmla="*/ 0 h 1356847"/>
              <a:gd name="connsiteX2" fmla="*/ 2602322 w 2816341"/>
              <a:gd name="connsiteY2" fmla="*/ 12108 h 1356847"/>
              <a:gd name="connsiteX3" fmla="*/ 2816341 w 2816341"/>
              <a:gd name="connsiteY3" fmla="*/ 97473 h 1356847"/>
              <a:gd name="connsiteX4" fmla="*/ 2481103 w 2816341"/>
              <a:gd name="connsiteY4" fmla="*/ 1245722 h 1356847"/>
              <a:gd name="connsiteX5" fmla="*/ 243 w 2816341"/>
              <a:gd name="connsiteY5" fmla="*/ 1356847 h 1356847"/>
              <a:gd name="connsiteX0" fmla="*/ 321 w 2811656"/>
              <a:gd name="connsiteY0" fmla="*/ 1252072 h 1252072"/>
              <a:gd name="connsiteX1" fmla="*/ 8850 w 2811656"/>
              <a:gd name="connsiteY1" fmla="*/ 0 h 1252072"/>
              <a:gd name="connsiteX2" fmla="*/ 2597637 w 2811656"/>
              <a:gd name="connsiteY2" fmla="*/ 12108 h 1252072"/>
              <a:gd name="connsiteX3" fmla="*/ 2811656 w 2811656"/>
              <a:gd name="connsiteY3" fmla="*/ 97473 h 1252072"/>
              <a:gd name="connsiteX4" fmla="*/ 2476418 w 2811656"/>
              <a:gd name="connsiteY4" fmla="*/ 1245722 h 1252072"/>
              <a:gd name="connsiteX5" fmla="*/ 321 w 2811656"/>
              <a:gd name="connsiteY5" fmla="*/ 1252072 h 1252072"/>
              <a:gd name="connsiteX0" fmla="*/ 321 w 3675256"/>
              <a:gd name="connsiteY0" fmla="*/ 1252072 h 1252072"/>
              <a:gd name="connsiteX1" fmla="*/ 8850 w 3675256"/>
              <a:gd name="connsiteY1" fmla="*/ 0 h 1252072"/>
              <a:gd name="connsiteX2" fmla="*/ 2597637 w 3675256"/>
              <a:gd name="connsiteY2" fmla="*/ 12108 h 1252072"/>
              <a:gd name="connsiteX3" fmla="*/ 3675256 w 3675256"/>
              <a:gd name="connsiteY3" fmla="*/ 260033 h 1252072"/>
              <a:gd name="connsiteX4" fmla="*/ 2476418 w 3675256"/>
              <a:gd name="connsiteY4" fmla="*/ 1245722 h 1252072"/>
              <a:gd name="connsiteX5" fmla="*/ 321 w 3675256"/>
              <a:gd name="connsiteY5" fmla="*/ 1252072 h 1252072"/>
              <a:gd name="connsiteX0" fmla="*/ 321 w 3675256"/>
              <a:gd name="connsiteY0" fmla="*/ 1252072 h 1252072"/>
              <a:gd name="connsiteX1" fmla="*/ 8850 w 3675256"/>
              <a:gd name="connsiteY1" fmla="*/ 0 h 1252072"/>
              <a:gd name="connsiteX2" fmla="*/ 2597637 w 3675256"/>
              <a:gd name="connsiteY2" fmla="*/ 12108 h 1252072"/>
              <a:gd name="connsiteX3" fmla="*/ 3675256 w 3675256"/>
              <a:gd name="connsiteY3" fmla="*/ 260033 h 1252072"/>
              <a:gd name="connsiteX4" fmla="*/ 3014898 w 3675256"/>
              <a:gd name="connsiteY4" fmla="*/ 1250802 h 1252072"/>
              <a:gd name="connsiteX5" fmla="*/ 321 w 3675256"/>
              <a:gd name="connsiteY5" fmla="*/ 1252072 h 1252072"/>
              <a:gd name="connsiteX0" fmla="*/ 321 w 3675256"/>
              <a:gd name="connsiteY0" fmla="*/ 1252072 h 1252072"/>
              <a:gd name="connsiteX1" fmla="*/ 8850 w 3675256"/>
              <a:gd name="connsiteY1" fmla="*/ 0 h 1252072"/>
              <a:gd name="connsiteX2" fmla="*/ 2597637 w 3675256"/>
              <a:gd name="connsiteY2" fmla="*/ 12108 h 1252072"/>
              <a:gd name="connsiteX3" fmla="*/ 3074839 w 3675256"/>
              <a:gd name="connsiteY3" fmla="*/ 107040 h 1252072"/>
              <a:gd name="connsiteX4" fmla="*/ 3675256 w 3675256"/>
              <a:gd name="connsiteY4" fmla="*/ 260033 h 1252072"/>
              <a:gd name="connsiteX5" fmla="*/ 3014898 w 3675256"/>
              <a:gd name="connsiteY5" fmla="*/ 1250802 h 1252072"/>
              <a:gd name="connsiteX6" fmla="*/ 321 w 3675256"/>
              <a:gd name="connsiteY6" fmla="*/ 1252072 h 1252072"/>
              <a:gd name="connsiteX0" fmla="*/ 321 w 3675256"/>
              <a:gd name="connsiteY0" fmla="*/ 1252072 h 1252072"/>
              <a:gd name="connsiteX1" fmla="*/ 8850 w 3675256"/>
              <a:gd name="connsiteY1" fmla="*/ 0 h 1252072"/>
              <a:gd name="connsiteX2" fmla="*/ 2597637 w 3675256"/>
              <a:gd name="connsiteY2" fmla="*/ 12108 h 1252072"/>
              <a:gd name="connsiteX3" fmla="*/ 3151039 w 3675256"/>
              <a:gd name="connsiteY3" fmla="*/ 269600 h 1252072"/>
              <a:gd name="connsiteX4" fmla="*/ 3675256 w 3675256"/>
              <a:gd name="connsiteY4" fmla="*/ 260033 h 1252072"/>
              <a:gd name="connsiteX5" fmla="*/ 3014898 w 3675256"/>
              <a:gd name="connsiteY5" fmla="*/ 1250802 h 1252072"/>
              <a:gd name="connsiteX6" fmla="*/ 321 w 3675256"/>
              <a:gd name="connsiteY6" fmla="*/ 1252072 h 1252072"/>
              <a:gd name="connsiteX0" fmla="*/ 459 w 3675394"/>
              <a:gd name="connsiteY0" fmla="*/ 1247477 h 1247477"/>
              <a:gd name="connsiteX1" fmla="*/ 4393 w 3675394"/>
              <a:gd name="connsiteY1" fmla="*/ 0 h 1247477"/>
              <a:gd name="connsiteX2" fmla="*/ 2597775 w 3675394"/>
              <a:gd name="connsiteY2" fmla="*/ 7513 h 1247477"/>
              <a:gd name="connsiteX3" fmla="*/ 3151177 w 3675394"/>
              <a:gd name="connsiteY3" fmla="*/ 265005 h 1247477"/>
              <a:gd name="connsiteX4" fmla="*/ 3675394 w 3675394"/>
              <a:gd name="connsiteY4" fmla="*/ 255438 h 1247477"/>
              <a:gd name="connsiteX5" fmla="*/ 3015036 w 3675394"/>
              <a:gd name="connsiteY5" fmla="*/ 1246207 h 1247477"/>
              <a:gd name="connsiteX6" fmla="*/ 459 w 3675394"/>
              <a:gd name="connsiteY6" fmla="*/ 1247477 h 1247477"/>
              <a:gd name="connsiteX0" fmla="*/ 0 w 3674935"/>
              <a:gd name="connsiteY0" fmla="*/ 1247477 h 1247477"/>
              <a:gd name="connsiteX1" fmla="*/ 3934 w 3674935"/>
              <a:gd name="connsiteY1" fmla="*/ 0 h 1247477"/>
              <a:gd name="connsiteX2" fmla="*/ 2597316 w 3674935"/>
              <a:gd name="connsiteY2" fmla="*/ 7513 h 1247477"/>
              <a:gd name="connsiteX3" fmla="*/ 3150718 w 3674935"/>
              <a:gd name="connsiteY3" fmla="*/ 265005 h 1247477"/>
              <a:gd name="connsiteX4" fmla="*/ 3674935 w 3674935"/>
              <a:gd name="connsiteY4" fmla="*/ 255438 h 1247477"/>
              <a:gd name="connsiteX5" fmla="*/ 3014577 w 3674935"/>
              <a:gd name="connsiteY5" fmla="*/ 1246207 h 1247477"/>
              <a:gd name="connsiteX6" fmla="*/ 0 w 3674935"/>
              <a:gd name="connsiteY6" fmla="*/ 1247477 h 1247477"/>
              <a:gd name="connsiteX0" fmla="*/ 0 w 3674935"/>
              <a:gd name="connsiteY0" fmla="*/ 1249154 h 1249154"/>
              <a:gd name="connsiteX1" fmla="*/ 3934 w 3674935"/>
              <a:gd name="connsiteY1" fmla="*/ 1677 h 1249154"/>
              <a:gd name="connsiteX2" fmla="*/ 2601911 w 3674935"/>
              <a:gd name="connsiteY2" fmla="*/ 0 h 1249154"/>
              <a:gd name="connsiteX3" fmla="*/ 3150718 w 3674935"/>
              <a:gd name="connsiteY3" fmla="*/ 266682 h 1249154"/>
              <a:gd name="connsiteX4" fmla="*/ 3674935 w 3674935"/>
              <a:gd name="connsiteY4" fmla="*/ 257115 h 1249154"/>
              <a:gd name="connsiteX5" fmla="*/ 3014577 w 3674935"/>
              <a:gd name="connsiteY5" fmla="*/ 1247884 h 1249154"/>
              <a:gd name="connsiteX6" fmla="*/ 0 w 3674935"/>
              <a:gd name="connsiteY6" fmla="*/ 1249154 h 1249154"/>
              <a:gd name="connsiteX0" fmla="*/ 0 w 3661150"/>
              <a:gd name="connsiteY0" fmla="*/ 1249154 h 1249154"/>
              <a:gd name="connsiteX1" fmla="*/ 3934 w 3661150"/>
              <a:gd name="connsiteY1" fmla="*/ 1677 h 1249154"/>
              <a:gd name="connsiteX2" fmla="*/ 2601911 w 3661150"/>
              <a:gd name="connsiteY2" fmla="*/ 0 h 1249154"/>
              <a:gd name="connsiteX3" fmla="*/ 3150718 w 3661150"/>
              <a:gd name="connsiteY3" fmla="*/ 266682 h 1249154"/>
              <a:gd name="connsiteX4" fmla="*/ 3661150 w 3661150"/>
              <a:gd name="connsiteY4" fmla="*/ 257115 h 1249154"/>
              <a:gd name="connsiteX5" fmla="*/ 3014577 w 3661150"/>
              <a:gd name="connsiteY5" fmla="*/ 1247884 h 1249154"/>
              <a:gd name="connsiteX6" fmla="*/ 0 w 3661150"/>
              <a:gd name="connsiteY6" fmla="*/ 1249154 h 1249154"/>
              <a:gd name="connsiteX0" fmla="*/ 0 w 3656555"/>
              <a:gd name="connsiteY0" fmla="*/ 1249154 h 1249154"/>
              <a:gd name="connsiteX1" fmla="*/ 3934 w 3656555"/>
              <a:gd name="connsiteY1" fmla="*/ 1677 h 1249154"/>
              <a:gd name="connsiteX2" fmla="*/ 2601911 w 3656555"/>
              <a:gd name="connsiteY2" fmla="*/ 0 h 1249154"/>
              <a:gd name="connsiteX3" fmla="*/ 3150718 w 3656555"/>
              <a:gd name="connsiteY3" fmla="*/ 266682 h 1249154"/>
              <a:gd name="connsiteX4" fmla="*/ 3656555 w 3656555"/>
              <a:gd name="connsiteY4" fmla="*/ 275495 h 1249154"/>
              <a:gd name="connsiteX5" fmla="*/ 3014577 w 3656555"/>
              <a:gd name="connsiteY5" fmla="*/ 1247884 h 1249154"/>
              <a:gd name="connsiteX6" fmla="*/ 0 w 3656555"/>
              <a:gd name="connsiteY6" fmla="*/ 1249154 h 1249154"/>
              <a:gd name="connsiteX0" fmla="*/ 0 w 3656555"/>
              <a:gd name="connsiteY0" fmla="*/ 1249154 h 1249154"/>
              <a:gd name="connsiteX1" fmla="*/ 3934 w 3656555"/>
              <a:gd name="connsiteY1" fmla="*/ 1677 h 1249154"/>
              <a:gd name="connsiteX2" fmla="*/ 2601911 w 3656555"/>
              <a:gd name="connsiteY2" fmla="*/ 0 h 1249154"/>
              <a:gd name="connsiteX3" fmla="*/ 3150718 w 3656555"/>
              <a:gd name="connsiteY3" fmla="*/ 266682 h 1249154"/>
              <a:gd name="connsiteX4" fmla="*/ 3656555 w 3656555"/>
              <a:gd name="connsiteY4" fmla="*/ 275495 h 1249154"/>
              <a:gd name="connsiteX5" fmla="*/ 3014577 w 3656555"/>
              <a:gd name="connsiteY5" fmla="*/ 1247884 h 1249154"/>
              <a:gd name="connsiteX6" fmla="*/ 0 w 3656555"/>
              <a:gd name="connsiteY6" fmla="*/ 1249154 h 1249154"/>
              <a:gd name="connsiteX0" fmla="*/ 0 w 3656555"/>
              <a:gd name="connsiteY0" fmla="*/ 1249154 h 1249154"/>
              <a:gd name="connsiteX1" fmla="*/ 3934 w 3656555"/>
              <a:gd name="connsiteY1" fmla="*/ 1677 h 1249154"/>
              <a:gd name="connsiteX2" fmla="*/ 2601911 w 3656555"/>
              <a:gd name="connsiteY2" fmla="*/ 0 h 1249154"/>
              <a:gd name="connsiteX3" fmla="*/ 3150718 w 3656555"/>
              <a:gd name="connsiteY3" fmla="*/ 266682 h 1249154"/>
              <a:gd name="connsiteX4" fmla="*/ 3656555 w 3656555"/>
              <a:gd name="connsiteY4" fmla="*/ 269460 h 1249154"/>
              <a:gd name="connsiteX5" fmla="*/ 3014577 w 3656555"/>
              <a:gd name="connsiteY5" fmla="*/ 1247884 h 1249154"/>
              <a:gd name="connsiteX6" fmla="*/ 0 w 3656555"/>
              <a:gd name="connsiteY6" fmla="*/ 1249154 h 1249154"/>
              <a:gd name="connsiteX0" fmla="*/ 0 w 3653537"/>
              <a:gd name="connsiteY0" fmla="*/ 1249154 h 1249154"/>
              <a:gd name="connsiteX1" fmla="*/ 3934 w 3653537"/>
              <a:gd name="connsiteY1" fmla="*/ 1677 h 1249154"/>
              <a:gd name="connsiteX2" fmla="*/ 2601911 w 3653537"/>
              <a:gd name="connsiteY2" fmla="*/ 0 h 1249154"/>
              <a:gd name="connsiteX3" fmla="*/ 3150718 w 3653537"/>
              <a:gd name="connsiteY3" fmla="*/ 266682 h 1249154"/>
              <a:gd name="connsiteX4" fmla="*/ 3653537 w 3653537"/>
              <a:gd name="connsiteY4" fmla="*/ 269460 h 1249154"/>
              <a:gd name="connsiteX5" fmla="*/ 3014577 w 3653537"/>
              <a:gd name="connsiteY5" fmla="*/ 1247884 h 1249154"/>
              <a:gd name="connsiteX6" fmla="*/ 0 w 3653537"/>
              <a:gd name="connsiteY6" fmla="*/ 1249154 h 1249154"/>
              <a:gd name="connsiteX0" fmla="*/ 0 w 3653537"/>
              <a:gd name="connsiteY0" fmla="*/ 1249154 h 1249154"/>
              <a:gd name="connsiteX1" fmla="*/ 3934 w 3653537"/>
              <a:gd name="connsiteY1" fmla="*/ 1677 h 1249154"/>
              <a:gd name="connsiteX2" fmla="*/ 2601911 w 3653537"/>
              <a:gd name="connsiteY2" fmla="*/ 0 h 1249154"/>
              <a:gd name="connsiteX3" fmla="*/ 3150718 w 3653537"/>
              <a:gd name="connsiteY3" fmla="*/ 266682 h 1249154"/>
              <a:gd name="connsiteX4" fmla="*/ 3653537 w 3653537"/>
              <a:gd name="connsiteY4" fmla="*/ 269460 h 1249154"/>
              <a:gd name="connsiteX5" fmla="*/ 3020612 w 3653537"/>
              <a:gd name="connsiteY5" fmla="*/ 1244866 h 1249154"/>
              <a:gd name="connsiteX6" fmla="*/ 0 w 3653537"/>
              <a:gd name="connsiteY6" fmla="*/ 1249154 h 1249154"/>
              <a:gd name="connsiteX0" fmla="*/ 0 w 3653537"/>
              <a:gd name="connsiteY0" fmla="*/ 1249154 h 1249946"/>
              <a:gd name="connsiteX1" fmla="*/ 3934 w 3653537"/>
              <a:gd name="connsiteY1" fmla="*/ 1677 h 1249946"/>
              <a:gd name="connsiteX2" fmla="*/ 2601911 w 3653537"/>
              <a:gd name="connsiteY2" fmla="*/ 0 h 1249946"/>
              <a:gd name="connsiteX3" fmla="*/ 3150718 w 3653537"/>
              <a:gd name="connsiteY3" fmla="*/ 266682 h 1249946"/>
              <a:gd name="connsiteX4" fmla="*/ 3653537 w 3653537"/>
              <a:gd name="connsiteY4" fmla="*/ 269460 h 1249946"/>
              <a:gd name="connsiteX5" fmla="*/ 3066332 w 3653537"/>
              <a:gd name="connsiteY5" fmla="*/ 1249946 h 1249946"/>
              <a:gd name="connsiteX6" fmla="*/ 0 w 3653537"/>
              <a:gd name="connsiteY6" fmla="*/ 1249154 h 1249946"/>
              <a:gd name="connsiteX0" fmla="*/ 0 w 3653537"/>
              <a:gd name="connsiteY0" fmla="*/ 1249154 h 1249154"/>
              <a:gd name="connsiteX1" fmla="*/ 3934 w 3653537"/>
              <a:gd name="connsiteY1" fmla="*/ 1677 h 1249154"/>
              <a:gd name="connsiteX2" fmla="*/ 2601911 w 3653537"/>
              <a:gd name="connsiteY2" fmla="*/ 0 h 1249154"/>
              <a:gd name="connsiteX3" fmla="*/ 3150718 w 3653537"/>
              <a:gd name="connsiteY3" fmla="*/ 266682 h 1249154"/>
              <a:gd name="connsiteX4" fmla="*/ 3653537 w 3653537"/>
              <a:gd name="connsiteY4" fmla="*/ 269460 h 1249154"/>
              <a:gd name="connsiteX5" fmla="*/ 3178092 w 3653537"/>
              <a:gd name="connsiteY5" fmla="*/ 1244866 h 1249154"/>
              <a:gd name="connsiteX6" fmla="*/ 0 w 3653537"/>
              <a:gd name="connsiteY6" fmla="*/ 1249154 h 1249154"/>
              <a:gd name="connsiteX0" fmla="*/ 0 w 3653537"/>
              <a:gd name="connsiteY0" fmla="*/ 1249154 h 1249154"/>
              <a:gd name="connsiteX1" fmla="*/ 3934 w 3653537"/>
              <a:gd name="connsiteY1" fmla="*/ 1677 h 1249154"/>
              <a:gd name="connsiteX2" fmla="*/ 2601911 w 3653537"/>
              <a:gd name="connsiteY2" fmla="*/ 0 h 1249154"/>
              <a:gd name="connsiteX3" fmla="*/ 3150718 w 3653537"/>
              <a:gd name="connsiteY3" fmla="*/ 266682 h 1249154"/>
              <a:gd name="connsiteX4" fmla="*/ 3653537 w 3653537"/>
              <a:gd name="connsiteY4" fmla="*/ 269460 h 1249154"/>
              <a:gd name="connsiteX5" fmla="*/ 3259372 w 3653537"/>
              <a:gd name="connsiteY5" fmla="*/ 1239786 h 1249154"/>
              <a:gd name="connsiteX6" fmla="*/ 0 w 3653537"/>
              <a:gd name="connsiteY6" fmla="*/ 1249154 h 1249154"/>
              <a:gd name="connsiteX0" fmla="*/ 0 w 3653537"/>
              <a:gd name="connsiteY0" fmla="*/ 1249154 h 1249311"/>
              <a:gd name="connsiteX1" fmla="*/ 3934 w 3653537"/>
              <a:gd name="connsiteY1" fmla="*/ 1677 h 1249311"/>
              <a:gd name="connsiteX2" fmla="*/ 2601911 w 3653537"/>
              <a:gd name="connsiteY2" fmla="*/ 0 h 1249311"/>
              <a:gd name="connsiteX3" fmla="*/ 3150718 w 3653537"/>
              <a:gd name="connsiteY3" fmla="*/ 266682 h 1249311"/>
              <a:gd name="connsiteX4" fmla="*/ 3653537 w 3653537"/>
              <a:gd name="connsiteY4" fmla="*/ 269460 h 1249311"/>
              <a:gd name="connsiteX5" fmla="*/ 3549884 w 3653537"/>
              <a:gd name="connsiteY5" fmla="*/ 1249311 h 1249311"/>
              <a:gd name="connsiteX6" fmla="*/ 0 w 3653537"/>
              <a:gd name="connsiteY6" fmla="*/ 1249154 h 1249311"/>
              <a:gd name="connsiteX0" fmla="*/ 0 w 3553525"/>
              <a:gd name="connsiteY0" fmla="*/ 1249154 h 1249311"/>
              <a:gd name="connsiteX1" fmla="*/ 3934 w 3553525"/>
              <a:gd name="connsiteY1" fmla="*/ 1677 h 1249311"/>
              <a:gd name="connsiteX2" fmla="*/ 2601911 w 3553525"/>
              <a:gd name="connsiteY2" fmla="*/ 0 h 1249311"/>
              <a:gd name="connsiteX3" fmla="*/ 3150718 w 3553525"/>
              <a:gd name="connsiteY3" fmla="*/ 266682 h 1249311"/>
              <a:gd name="connsiteX4" fmla="*/ 3553525 w 3553525"/>
              <a:gd name="connsiteY4" fmla="*/ 264698 h 1249311"/>
              <a:gd name="connsiteX5" fmla="*/ 3549884 w 3553525"/>
              <a:gd name="connsiteY5" fmla="*/ 1249311 h 1249311"/>
              <a:gd name="connsiteX6" fmla="*/ 0 w 3553525"/>
              <a:gd name="connsiteY6" fmla="*/ 1249154 h 1249311"/>
              <a:gd name="connsiteX0" fmla="*/ 0 w 3553525"/>
              <a:gd name="connsiteY0" fmla="*/ 1249154 h 1249311"/>
              <a:gd name="connsiteX1" fmla="*/ 3934 w 3553525"/>
              <a:gd name="connsiteY1" fmla="*/ 1677 h 1249311"/>
              <a:gd name="connsiteX2" fmla="*/ 2601911 w 3553525"/>
              <a:gd name="connsiteY2" fmla="*/ 0 h 1249311"/>
              <a:gd name="connsiteX3" fmla="*/ 3150718 w 3553525"/>
              <a:gd name="connsiteY3" fmla="*/ 266682 h 1249311"/>
              <a:gd name="connsiteX4" fmla="*/ 3553525 w 3553525"/>
              <a:gd name="connsiteY4" fmla="*/ 278985 h 1249311"/>
              <a:gd name="connsiteX5" fmla="*/ 3549884 w 3553525"/>
              <a:gd name="connsiteY5" fmla="*/ 1249311 h 1249311"/>
              <a:gd name="connsiteX6" fmla="*/ 0 w 3553525"/>
              <a:gd name="connsiteY6" fmla="*/ 1249154 h 1249311"/>
              <a:gd name="connsiteX0" fmla="*/ 0 w 3553525"/>
              <a:gd name="connsiteY0" fmla="*/ 1249154 h 1249311"/>
              <a:gd name="connsiteX1" fmla="*/ 3934 w 3553525"/>
              <a:gd name="connsiteY1" fmla="*/ 1677 h 1249311"/>
              <a:gd name="connsiteX2" fmla="*/ 2601911 w 3553525"/>
              <a:gd name="connsiteY2" fmla="*/ 0 h 1249311"/>
              <a:gd name="connsiteX3" fmla="*/ 3150718 w 3553525"/>
              <a:gd name="connsiteY3" fmla="*/ 266682 h 1249311"/>
              <a:gd name="connsiteX4" fmla="*/ 3553525 w 3553525"/>
              <a:gd name="connsiteY4" fmla="*/ 274223 h 1249311"/>
              <a:gd name="connsiteX5" fmla="*/ 3549884 w 3553525"/>
              <a:gd name="connsiteY5" fmla="*/ 1249311 h 1249311"/>
              <a:gd name="connsiteX6" fmla="*/ 0 w 3553525"/>
              <a:gd name="connsiteY6" fmla="*/ 1249154 h 1249311"/>
              <a:gd name="connsiteX0" fmla="*/ 0 w 3553525"/>
              <a:gd name="connsiteY0" fmla="*/ 1249154 h 1249311"/>
              <a:gd name="connsiteX1" fmla="*/ 3934 w 3553525"/>
              <a:gd name="connsiteY1" fmla="*/ 1677 h 1249311"/>
              <a:gd name="connsiteX2" fmla="*/ 2854323 w 3553525"/>
              <a:gd name="connsiteY2" fmla="*/ 0 h 1249311"/>
              <a:gd name="connsiteX3" fmla="*/ 3150718 w 3553525"/>
              <a:gd name="connsiteY3" fmla="*/ 266682 h 1249311"/>
              <a:gd name="connsiteX4" fmla="*/ 3553525 w 3553525"/>
              <a:gd name="connsiteY4" fmla="*/ 274223 h 1249311"/>
              <a:gd name="connsiteX5" fmla="*/ 3549884 w 3553525"/>
              <a:gd name="connsiteY5" fmla="*/ 1249311 h 1249311"/>
              <a:gd name="connsiteX6" fmla="*/ 0 w 3553525"/>
              <a:gd name="connsiteY6" fmla="*/ 1249154 h 1249311"/>
              <a:gd name="connsiteX0" fmla="*/ 0 w 3553525"/>
              <a:gd name="connsiteY0" fmla="*/ 1249154 h 1249311"/>
              <a:gd name="connsiteX1" fmla="*/ 3934 w 3553525"/>
              <a:gd name="connsiteY1" fmla="*/ 1677 h 1249311"/>
              <a:gd name="connsiteX2" fmla="*/ 2854323 w 3553525"/>
              <a:gd name="connsiteY2" fmla="*/ 0 h 1249311"/>
              <a:gd name="connsiteX3" fmla="*/ 3188818 w 3553525"/>
              <a:gd name="connsiteY3" fmla="*/ 271444 h 1249311"/>
              <a:gd name="connsiteX4" fmla="*/ 3553525 w 3553525"/>
              <a:gd name="connsiteY4" fmla="*/ 274223 h 1249311"/>
              <a:gd name="connsiteX5" fmla="*/ 3549884 w 3553525"/>
              <a:gd name="connsiteY5" fmla="*/ 1249311 h 1249311"/>
              <a:gd name="connsiteX6" fmla="*/ 0 w 3553525"/>
              <a:gd name="connsiteY6" fmla="*/ 1249154 h 1249311"/>
              <a:gd name="connsiteX0" fmla="*/ 5733 w 3559258"/>
              <a:gd name="connsiteY0" fmla="*/ 1249154 h 1249311"/>
              <a:gd name="connsiteX1" fmla="*/ 142 w 3559258"/>
              <a:gd name="connsiteY1" fmla="*/ 1677 h 1249311"/>
              <a:gd name="connsiteX2" fmla="*/ 2860056 w 3559258"/>
              <a:gd name="connsiteY2" fmla="*/ 0 h 1249311"/>
              <a:gd name="connsiteX3" fmla="*/ 3194551 w 3559258"/>
              <a:gd name="connsiteY3" fmla="*/ 271444 h 1249311"/>
              <a:gd name="connsiteX4" fmla="*/ 3559258 w 3559258"/>
              <a:gd name="connsiteY4" fmla="*/ 274223 h 1249311"/>
              <a:gd name="connsiteX5" fmla="*/ 3555617 w 3559258"/>
              <a:gd name="connsiteY5" fmla="*/ 1249311 h 1249311"/>
              <a:gd name="connsiteX6" fmla="*/ 5733 w 3559258"/>
              <a:gd name="connsiteY6" fmla="*/ 1249154 h 1249311"/>
              <a:gd name="connsiteX0" fmla="*/ 5733 w 3559258"/>
              <a:gd name="connsiteY0" fmla="*/ 1249154 h 1249311"/>
              <a:gd name="connsiteX1" fmla="*/ 142 w 3559258"/>
              <a:gd name="connsiteY1" fmla="*/ 1677 h 1249311"/>
              <a:gd name="connsiteX2" fmla="*/ 2860056 w 3559258"/>
              <a:gd name="connsiteY2" fmla="*/ 0 h 1249311"/>
              <a:gd name="connsiteX3" fmla="*/ 3194551 w 3559258"/>
              <a:gd name="connsiteY3" fmla="*/ 271444 h 1249311"/>
              <a:gd name="connsiteX4" fmla="*/ 3559258 w 3559258"/>
              <a:gd name="connsiteY4" fmla="*/ 274223 h 1249311"/>
              <a:gd name="connsiteX5" fmla="*/ 3555617 w 3559258"/>
              <a:gd name="connsiteY5" fmla="*/ 1249311 h 1249311"/>
              <a:gd name="connsiteX6" fmla="*/ 5733 w 3559258"/>
              <a:gd name="connsiteY6" fmla="*/ 1249154 h 1249311"/>
              <a:gd name="connsiteX0" fmla="*/ 5733 w 3559258"/>
              <a:gd name="connsiteY0" fmla="*/ 1249154 h 1249311"/>
              <a:gd name="connsiteX1" fmla="*/ 142 w 3559258"/>
              <a:gd name="connsiteY1" fmla="*/ 1677 h 1249311"/>
              <a:gd name="connsiteX2" fmla="*/ 2860056 w 3559258"/>
              <a:gd name="connsiteY2" fmla="*/ 0 h 1249311"/>
              <a:gd name="connsiteX3" fmla="*/ 3194551 w 3559258"/>
              <a:gd name="connsiteY3" fmla="*/ 271444 h 1249311"/>
              <a:gd name="connsiteX4" fmla="*/ 3559258 w 3559258"/>
              <a:gd name="connsiteY4" fmla="*/ 274223 h 1249311"/>
              <a:gd name="connsiteX5" fmla="*/ 3555617 w 3559258"/>
              <a:gd name="connsiteY5" fmla="*/ 1249311 h 1249311"/>
              <a:gd name="connsiteX6" fmla="*/ 5733 w 3559258"/>
              <a:gd name="connsiteY6" fmla="*/ 1249154 h 1249311"/>
              <a:gd name="connsiteX0" fmla="*/ 5733 w 3559258"/>
              <a:gd name="connsiteY0" fmla="*/ 1249154 h 1249311"/>
              <a:gd name="connsiteX1" fmla="*/ 142 w 3559258"/>
              <a:gd name="connsiteY1" fmla="*/ 1677 h 1249311"/>
              <a:gd name="connsiteX2" fmla="*/ 2860056 w 3559258"/>
              <a:gd name="connsiteY2" fmla="*/ 0 h 1249311"/>
              <a:gd name="connsiteX3" fmla="*/ 3194551 w 3559258"/>
              <a:gd name="connsiteY3" fmla="*/ 271444 h 1249311"/>
              <a:gd name="connsiteX4" fmla="*/ 3559258 w 3559258"/>
              <a:gd name="connsiteY4" fmla="*/ 274223 h 1249311"/>
              <a:gd name="connsiteX5" fmla="*/ 3555617 w 3559258"/>
              <a:gd name="connsiteY5" fmla="*/ 1249311 h 1249311"/>
              <a:gd name="connsiteX6" fmla="*/ 5733 w 3559258"/>
              <a:gd name="connsiteY6" fmla="*/ 1249154 h 1249311"/>
              <a:gd name="connsiteX0" fmla="*/ 5733 w 3559258"/>
              <a:gd name="connsiteY0" fmla="*/ 1249154 h 1249311"/>
              <a:gd name="connsiteX1" fmla="*/ 142 w 3559258"/>
              <a:gd name="connsiteY1" fmla="*/ 1677 h 1249311"/>
              <a:gd name="connsiteX2" fmla="*/ 2860056 w 3559258"/>
              <a:gd name="connsiteY2" fmla="*/ 0 h 1249311"/>
              <a:gd name="connsiteX3" fmla="*/ 3009594 w 3559258"/>
              <a:gd name="connsiteY3" fmla="*/ 123057 h 1249311"/>
              <a:gd name="connsiteX4" fmla="*/ 3194551 w 3559258"/>
              <a:gd name="connsiteY4" fmla="*/ 271444 h 1249311"/>
              <a:gd name="connsiteX5" fmla="*/ 3559258 w 3559258"/>
              <a:gd name="connsiteY5" fmla="*/ 274223 h 1249311"/>
              <a:gd name="connsiteX6" fmla="*/ 3555617 w 3559258"/>
              <a:gd name="connsiteY6" fmla="*/ 1249311 h 1249311"/>
              <a:gd name="connsiteX7" fmla="*/ 5733 w 3559258"/>
              <a:gd name="connsiteY7" fmla="*/ 1249154 h 1249311"/>
              <a:gd name="connsiteX0" fmla="*/ 5733 w 3559258"/>
              <a:gd name="connsiteY0" fmla="*/ 1247477 h 1247634"/>
              <a:gd name="connsiteX1" fmla="*/ 142 w 3559258"/>
              <a:gd name="connsiteY1" fmla="*/ 0 h 1247634"/>
              <a:gd name="connsiteX2" fmla="*/ 3009594 w 3559258"/>
              <a:gd name="connsiteY2" fmla="*/ 121380 h 1247634"/>
              <a:gd name="connsiteX3" fmla="*/ 3194551 w 3559258"/>
              <a:gd name="connsiteY3" fmla="*/ 269767 h 1247634"/>
              <a:gd name="connsiteX4" fmla="*/ 3559258 w 3559258"/>
              <a:gd name="connsiteY4" fmla="*/ 272546 h 1247634"/>
              <a:gd name="connsiteX5" fmla="*/ 3555617 w 3559258"/>
              <a:gd name="connsiteY5" fmla="*/ 1247634 h 1247634"/>
              <a:gd name="connsiteX6" fmla="*/ 5733 w 3559258"/>
              <a:gd name="connsiteY6" fmla="*/ 1247477 h 1247634"/>
              <a:gd name="connsiteX0" fmla="*/ 265934 w 3819459"/>
              <a:gd name="connsiteY0" fmla="*/ 1255838 h 1255995"/>
              <a:gd name="connsiteX1" fmla="*/ 256431 w 3819459"/>
              <a:gd name="connsiteY1" fmla="*/ 150521 h 1255995"/>
              <a:gd name="connsiteX2" fmla="*/ 260343 w 3819459"/>
              <a:gd name="connsiteY2" fmla="*/ 8361 h 1255995"/>
              <a:gd name="connsiteX3" fmla="*/ 3269795 w 3819459"/>
              <a:gd name="connsiteY3" fmla="*/ 129741 h 1255995"/>
              <a:gd name="connsiteX4" fmla="*/ 3454752 w 3819459"/>
              <a:gd name="connsiteY4" fmla="*/ 278128 h 1255995"/>
              <a:gd name="connsiteX5" fmla="*/ 3819459 w 3819459"/>
              <a:gd name="connsiteY5" fmla="*/ 280907 h 1255995"/>
              <a:gd name="connsiteX6" fmla="*/ 3815818 w 3819459"/>
              <a:gd name="connsiteY6" fmla="*/ 1255995 h 1255995"/>
              <a:gd name="connsiteX7" fmla="*/ 265934 w 3819459"/>
              <a:gd name="connsiteY7" fmla="*/ 1255838 h 1255995"/>
              <a:gd name="connsiteX0" fmla="*/ 415417 w 3968942"/>
              <a:gd name="connsiteY0" fmla="*/ 1199998 h 1200155"/>
              <a:gd name="connsiteX1" fmla="*/ 405914 w 3968942"/>
              <a:gd name="connsiteY1" fmla="*/ 94681 h 1200155"/>
              <a:gd name="connsiteX2" fmla="*/ 3419278 w 3968942"/>
              <a:gd name="connsiteY2" fmla="*/ 73901 h 1200155"/>
              <a:gd name="connsiteX3" fmla="*/ 3604235 w 3968942"/>
              <a:gd name="connsiteY3" fmla="*/ 222288 h 1200155"/>
              <a:gd name="connsiteX4" fmla="*/ 3968942 w 3968942"/>
              <a:gd name="connsiteY4" fmla="*/ 225067 h 1200155"/>
              <a:gd name="connsiteX5" fmla="*/ 3965301 w 3968942"/>
              <a:gd name="connsiteY5" fmla="*/ 1200155 h 1200155"/>
              <a:gd name="connsiteX6" fmla="*/ 415417 w 3968942"/>
              <a:gd name="connsiteY6" fmla="*/ 1199998 h 1200155"/>
              <a:gd name="connsiteX0" fmla="*/ 232068 w 3785593"/>
              <a:gd name="connsiteY0" fmla="*/ 1199998 h 1200155"/>
              <a:gd name="connsiteX1" fmla="*/ 222565 w 3785593"/>
              <a:gd name="connsiteY1" fmla="*/ 94681 h 1200155"/>
              <a:gd name="connsiteX2" fmla="*/ 3235929 w 3785593"/>
              <a:gd name="connsiteY2" fmla="*/ 73901 h 1200155"/>
              <a:gd name="connsiteX3" fmla="*/ 3420886 w 3785593"/>
              <a:gd name="connsiteY3" fmla="*/ 222288 h 1200155"/>
              <a:gd name="connsiteX4" fmla="*/ 3785593 w 3785593"/>
              <a:gd name="connsiteY4" fmla="*/ 225067 h 1200155"/>
              <a:gd name="connsiteX5" fmla="*/ 3781952 w 3785593"/>
              <a:gd name="connsiteY5" fmla="*/ 1200155 h 1200155"/>
              <a:gd name="connsiteX6" fmla="*/ 232068 w 3785593"/>
              <a:gd name="connsiteY6" fmla="*/ 1199998 h 1200155"/>
              <a:gd name="connsiteX0" fmla="*/ 16560 w 3570085"/>
              <a:gd name="connsiteY0" fmla="*/ 1199998 h 1200155"/>
              <a:gd name="connsiteX1" fmla="*/ 7057 w 3570085"/>
              <a:gd name="connsiteY1" fmla="*/ 94681 h 1200155"/>
              <a:gd name="connsiteX2" fmla="*/ 3020421 w 3570085"/>
              <a:gd name="connsiteY2" fmla="*/ 73901 h 1200155"/>
              <a:gd name="connsiteX3" fmla="*/ 3205378 w 3570085"/>
              <a:gd name="connsiteY3" fmla="*/ 222288 h 1200155"/>
              <a:gd name="connsiteX4" fmla="*/ 3570085 w 3570085"/>
              <a:gd name="connsiteY4" fmla="*/ 225067 h 1200155"/>
              <a:gd name="connsiteX5" fmla="*/ 3566444 w 3570085"/>
              <a:gd name="connsiteY5" fmla="*/ 1200155 h 1200155"/>
              <a:gd name="connsiteX6" fmla="*/ 16560 w 3570085"/>
              <a:gd name="connsiteY6" fmla="*/ 1199998 h 1200155"/>
              <a:gd name="connsiteX0" fmla="*/ 16560 w 3570085"/>
              <a:gd name="connsiteY0" fmla="*/ 1133874 h 1134031"/>
              <a:gd name="connsiteX1" fmla="*/ 7057 w 3570085"/>
              <a:gd name="connsiteY1" fmla="*/ 28557 h 1134031"/>
              <a:gd name="connsiteX2" fmla="*/ 3020421 w 3570085"/>
              <a:gd name="connsiteY2" fmla="*/ 7777 h 1134031"/>
              <a:gd name="connsiteX3" fmla="*/ 3205378 w 3570085"/>
              <a:gd name="connsiteY3" fmla="*/ 156164 h 1134031"/>
              <a:gd name="connsiteX4" fmla="*/ 3570085 w 3570085"/>
              <a:gd name="connsiteY4" fmla="*/ 158943 h 1134031"/>
              <a:gd name="connsiteX5" fmla="*/ 3566444 w 3570085"/>
              <a:gd name="connsiteY5" fmla="*/ 1134031 h 1134031"/>
              <a:gd name="connsiteX6" fmla="*/ 16560 w 3570085"/>
              <a:gd name="connsiteY6" fmla="*/ 1133874 h 1134031"/>
              <a:gd name="connsiteX0" fmla="*/ 16560 w 3570085"/>
              <a:gd name="connsiteY0" fmla="*/ 1109331 h 1109488"/>
              <a:gd name="connsiteX1" fmla="*/ 7057 w 3570085"/>
              <a:gd name="connsiteY1" fmla="*/ 4014 h 1109488"/>
              <a:gd name="connsiteX2" fmla="*/ 3048130 w 3570085"/>
              <a:gd name="connsiteY2" fmla="*/ 38652 h 1109488"/>
              <a:gd name="connsiteX3" fmla="*/ 3205378 w 3570085"/>
              <a:gd name="connsiteY3" fmla="*/ 131621 h 1109488"/>
              <a:gd name="connsiteX4" fmla="*/ 3570085 w 3570085"/>
              <a:gd name="connsiteY4" fmla="*/ 134400 h 1109488"/>
              <a:gd name="connsiteX5" fmla="*/ 3566444 w 3570085"/>
              <a:gd name="connsiteY5" fmla="*/ 1109488 h 1109488"/>
              <a:gd name="connsiteX6" fmla="*/ 16560 w 3570085"/>
              <a:gd name="connsiteY6" fmla="*/ 1109331 h 1109488"/>
              <a:gd name="connsiteX0" fmla="*/ 16560 w 3570085"/>
              <a:gd name="connsiteY0" fmla="*/ 1107515 h 1107672"/>
              <a:gd name="connsiteX1" fmla="*/ 7057 w 3570085"/>
              <a:gd name="connsiteY1" fmla="*/ 2198 h 1107672"/>
              <a:gd name="connsiteX2" fmla="*/ 3048130 w 3570085"/>
              <a:gd name="connsiteY2" fmla="*/ 36836 h 1107672"/>
              <a:gd name="connsiteX3" fmla="*/ 3205378 w 3570085"/>
              <a:gd name="connsiteY3" fmla="*/ 129805 h 1107672"/>
              <a:gd name="connsiteX4" fmla="*/ 3570085 w 3570085"/>
              <a:gd name="connsiteY4" fmla="*/ 132584 h 1107672"/>
              <a:gd name="connsiteX5" fmla="*/ 3566444 w 3570085"/>
              <a:gd name="connsiteY5" fmla="*/ 1107672 h 1107672"/>
              <a:gd name="connsiteX6" fmla="*/ 16560 w 3570085"/>
              <a:gd name="connsiteY6" fmla="*/ 1107515 h 1107672"/>
              <a:gd name="connsiteX0" fmla="*/ 16560 w 3570085"/>
              <a:gd name="connsiteY0" fmla="*/ 1112243 h 1112400"/>
              <a:gd name="connsiteX1" fmla="*/ 7057 w 3570085"/>
              <a:gd name="connsiteY1" fmla="*/ 6926 h 1112400"/>
              <a:gd name="connsiteX2" fmla="*/ 2992712 w 3570085"/>
              <a:gd name="connsiteY2" fmla="*/ 0 h 1112400"/>
              <a:gd name="connsiteX3" fmla="*/ 3205378 w 3570085"/>
              <a:gd name="connsiteY3" fmla="*/ 134533 h 1112400"/>
              <a:gd name="connsiteX4" fmla="*/ 3570085 w 3570085"/>
              <a:gd name="connsiteY4" fmla="*/ 137312 h 1112400"/>
              <a:gd name="connsiteX5" fmla="*/ 3566444 w 3570085"/>
              <a:gd name="connsiteY5" fmla="*/ 1112400 h 1112400"/>
              <a:gd name="connsiteX6" fmla="*/ 16560 w 3570085"/>
              <a:gd name="connsiteY6" fmla="*/ 1112243 h 1112400"/>
              <a:gd name="connsiteX0" fmla="*/ 22098 w 3575623"/>
              <a:gd name="connsiteY0" fmla="*/ 1112243 h 1112400"/>
              <a:gd name="connsiteX1" fmla="*/ 5668 w 3575623"/>
              <a:gd name="connsiteY1" fmla="*/ 34635 h 1112400"/>
              <a:gd name="connsiteX2" fmla="*/ 2998250 w 3575623"/>
              <a:gd name="connsiteY2" fmla="*/ 0 h 1112400"/>
              <a:gd name="connsiteX3" fmla="*/ 3210916 w 3575623"/>
              <a:gd name="connsiteY3" fmla="*/ 134533 h 1112400"/>
              <a:gd name="connsiteX4" fmla="*/ 3575623 w 3575623"/>
              <a:gd name="connsiteY4" fmla="*/ 137312 h 1112400"/>
              <a:gd name="connsiteX5" fmla="*/ 3571982 w 3575623"/>
              <a:gd name="connsiteY5" fmla="*/ 1112400 h 1112400"/>
              <a:gd name="connsiteX6" fmla="*/ 22098 w 3575623"/>
              <a:gd name="connsiteY6" fmla="*/ 1112243 h 1112400"/>
              <a:gd name="connsiteX0" fmla="*/ 22098 w 3575623"/>
              <a:gd name="connsiteY0" fmla="*/ 1112243 h 1112400"/>
              <a:gd name="connsiteX1" fmla="*/ 5668 w 3575623"/>
              <a:gd name="connsiteY1" fmla="*/ 13854 h 1112400"/>
              <a:gd name="connsiteX2" fmla="*/ 2998250 w 3575623"/>
              <a:gd name="connsiteY2" fmla="*/ 0 h 1112400"/>
              <a:gd name="connsiteX3" fmla="*/ 3210916 w 3575623"/>
              <a:gd name="connsiteY3" fmla="*/ 134533 h 1112400"/>
              <a:gd name="connsiteX4" fmla="*/ 3575623 w 3575623"/>
              <a:gd name="connsiteY4" fmla="*/ 137312 h 1112400"/>
              <a:gd name="connsiteX5" fmla="*/ 3571982 w 3575623"/>
              <a:gd name="connsiteY5" fmla="*/ 1112400 h 1112400"/>
              <a:gd name="connsiteX6" fmla="*/ 22098 w 3575623"/>
              <a:gd name="connsiteY6" fmla="*/ 1112243 h 1112400"/>
              <a:gd name="connsiteX0" fmla="*/ 20024 w 3573549"/>
              <a:gd name="connsiteY0" fmla="*/ 1112243 h 1112400"/>
              <a:gd name="connsiteX1" fmla="*/ 3594 w 3573549"/>
              <a:gd name="connsiteY1" fmla="*/ 13854 h 1112400"/>
              <a:gd name="connsiteX2" fmla="*/ 2996176 w 3573549"/>
              <a:gd name="connsiteY2" fmla="*/ 0 h 1112400"/>
              <a:gd name="connsiteX3" fmla="*/ 3208842 w 3573549"/>
              <a:gd name="connsiteY3" fmla="*/ 134533 h 1112400"/>
              <a:gd name="connsiteX4" fmla="*/ 3573549 w 3573549"/>
              <a:gd name="connsiteY4" fmla="*/ 137312 h 1112400"/>
              <a:gd name="connsiteX5" fmla="*/ 3569908 w 3573549"/>
              <a:gd name="connsiteY5" fmla="*/ 1112400 h 1112400"/>
              <a:gd name="connsiteX6" fmla="*/ 20024 w 3573549"/>
              <a:gd name="connsiteY6" fmla="*/ 1112243 h 1112400"/>
              <a:gd name="connsiteX0" fmla="*/ 16430 w 3569955"/>
              <a:gd name="connsiteY0" fmla="*/ 1112243 h 1112400"/>
              <a:gd name="connsiteX1" fmla="*/ 0 w 3569955"/>
              <a:gd name="connsiteY1" fmla="*/ 13854 h 1112400"/>
              <a:gd name="connsiteX2" fmla="*/ 2992582 w 3569955"/>
              <a:gd name="connsiteY2" fmla="*/ 0 h 1112400"/>
              <a:gd name="connsiteX3" fmla="*/ 3205248 w 3569955"/>
              <a:gd name="connsiteY3" fmla="*/ 134533 h 1112400"/>
              <a:gd name="connsiteX4" fmla="*/ 3569955 w 3569955"/>
              <a:gd name="connsiteY4" fmla="*/ 137312 h 1112400"/>
              <a:gd name="connsiteX5" fmla="*/ 3566314 w 3569955"/>
              <a:gd name="connsiteY5" fmla="*/ 1112400 h 1112400"/>
              <a:gd name="connsiteX6" fmla="*/ 16430 w 3569955"/>
              <a:gd name="connsiteY6" fmla="*/ 1112243 h 1112400"/>
              <a:gd name="connsiteX0" fmla="*/ 2575 w 3556100"/>
              <a:gd name="connsiteY0" fmla="*/ 1116552 h 1116709"/>
              <a:gd name="connsiteX1" fmla="*/ 0 w 3556100"/>
              <a:gd name="connsiteY1" fmla="*/ 4308 h 1116709"/>
              <a:gd name="connsiteX2" fmla="*/ 2978727 w 3556100"/>
              <a:gd name="connsiteY2" fmla="*/ 4309 h 1116709"/>
              <a:gd name="connsiteX3" fmla="*/ 3191393 w 3556100"/>
              <a:gd name="connsiteY3" fmla="*/ 138842 h 1116709"/>
              <a:gd name="connsiteX4" fmla="*/ 3556100 w 3556100"/>
              <a:gd name="connsiteY4" fmla="*/ 141621 h 1116709"/>
              <a:gd name="connsiteX5" fmla="*/ 3552459 w 3556100"/>
              <a:gd name="connsiteY5" fmla="*/ 1116709 h 1116709"/>
              <a:gd name="connsiteX6" fmla="*/ 2575 w 3556100"/>
              <a:gd name="connsiteY6" fmla="*/ 1116552 h 1116709"/>
              <a:gd name="connsiteX0" fmla="*/ 2575 w 3556100"/>
              <a:gd name="connsiteY0" fmla="*/ 1116552 h 1116709"/>
              <a:gd name="connsiteX1" fmla="*/ 0 w 3556100"/>
              <a:gd name="connsiteY1" fmla="*/ 4308 h 1116709"/>
              <a:gd name="connsiteX2" fmla="*/ 2971799 w 3556100"/>
              <a:gd name="connsiteY2" fmla="*/ 4309 h 1116709"/>
              <a:gd name="connsiteX3" fmla="*/ 3191393 w 3556100"/>
              <a:gd name="connsiteY3" fmla="*/ 138842 h 1116709"/>
              <a:gd name="connsiteX4" fmla="*/ 3556100 w 3556100"/>
              <a:gd name="connsiteY4" fmla="*/ 141621 h 1116709"/>
              <a:gd name="connsiteX5" fmla="*/ 3552459 w 3556100"/>
              <a:gd name="connsiteY5" fmla="*/ 1116709 h 1116709"/>
              <a:gd name="connsiteX6" fmla="*/ 2575 w 3556100"/>
              <a:gd name="connsiteY6" fmla="*/ 1116552 h 1116709"/>
              <a:gd name="connsiteX0" fmla="*/ 2575 w 3556100"/>
              <a:gd name="connsiteY0" fmla="*/ 1115351 h 1115508"/>
              <a:gd name="connsiteX1" fmla="*/ 0 w 3556100"/>
              <a:gd name="connsiteY1" fmla="*/ 3107 h 1115508"/>
              <a:gd name="connsiteX2" fmla="*/ 2964872 w 3556100"/>
              <a:gd name="connsiteY2" fmla="*/ 16963 h 1115508"/>
              <a:gd name="connsiteX3" fmla="*/ 3191393 w 3556100"/>
              <a:gd name="connsiteY3" fmla="*/ 137641 h 1115508"/>
              <a:gd name="connsiteX4" fmla="*/ 3556100 w 3556100"/>
              <a:gd name="connsiteY4" fmla="*/ 140420 h 1115508"/>
              <a:gd name="connsiteX5" fmla="*/ 3552459 w 3556100"/>
              <a:gd name="connsiteY5" fmla="*/ 1115508 h 1115508"/>
              <a:gd name="connsiteX6" fmla="*/ 2575 w 3556100"/>
              <a:gd name="connsiteY6" fmla="*/ 1115351 h 1115508"/>
              <a:gd name="connsiteX0" fmla="*/ 2575 w 3556100"/>
              <a:gd name="connsiteY0" fmla="*/ 1119170 h 1119327"/>
              <a:gd name="connsiteX1" fmla="*/ 0 w 3556100"/>
              <a:gd name="connsiteY1" fmla="*/ 6926 h 1119327"/>
              <a:gd name="connsiteX2" fmla="*/ 2971800 w 3556100"/>
              <a:gd name="connsiteY2" fmla="*/ 0 h 1119327"/>
              <a:gd name="connsiteX3" fmla="*/ 3191393 w 3556100"/>
              <a:gd name="connsiteY3" fmla="*/ 141460 h 1119327"/>
              <a:gd name="connsiteX4" fmla="*/ 3556100 w 3556100"/>
              <a:gd name="connsiteY4" fmla="*/ 144239 h 1119327"/>
              <a:gd name="connsiteX5" fmla="*/ 3552459 w 3556100"/>
              <a:gd name="connsiteY5" fmla="*/ 1119327 h 1119327"/>
              <a:gd name="connsiteX6" fmla="*/ 2575 w 3556100"/>
              <a:gd name="connsiteY6" fmla="*/ 1119170 h 1119327"/>
              <a:gd name="connsiteX0" fmla="*/ 5397 w 3558922"/>
              <a:gd name="connsiteY0" fmla="*/ 1127370 h 1127527"/>
              <a:gd name="connsiteX1" fmla="*/ 0 w 3558922"/>
              <a:gd name="connsiteY1" fmla="*/ 3837 h 1127527"/>
              <a:gd name="connsiteX2" fmla="*/ 2974622 w 3558922"/>
              <a:gd name="connsiteY2" fmla="*/ 8200 h 1127527"/>
              <a:gd name="connsiteX3" fmla="*/ 3194215 w 3558922"/>
              <a:gd name="connsiteY3" fmla="*/ 149660 h 1127527"/>
              <a:gd name="connsiteX4" fmla="*/ 3558922 w 3558922"/>
              <a:gd name="connsiteY4" fmla="*/ 152439 h 1127527"/>
              <a:gd name="connsiteX5" fmla="*/ 3555281 w 3558922"/>
              <a:gd name="connsiteY5" fmla="*/ 1127527 h 1127527"/>
              <a:gd name="connsiteX6" fmla="*/ 5397 w 3558922"/>
              <a:gd name="connsiteY6" fmla="*/ 1127370 h 1127527"/>
              <a:gd name="connsiteX0" fmla="*/ 5397 w 3558922"/>
              <a:gd name="connsiteY0" fmla="*/ 1123533 h 1123690"/>
              <a:gd name="connsiteX1" fmla="*/ 0 w 3558922"/>
              <a:gd name="connsiteY1" fmla="*/ 0 h 1123690"/>
              <a:gd name="connsiteX2" fmla="*/ 2974622 w 3558922"/>
              <a:gd name="connsiteY2" fmla="*/ 4363 h 1123690"/>
              <a:gd name="connsiteX3" fmla="*/ 3194215 w 3558922"/>
              <a:gd name="connsiteY3" fmla="*/ 145823 h 1123690"/>
              <a:gd name="connsiteX4" fmla="*/ 3558922 w 3558922"/>
              <a:gd name="connsiteY4" fmla="*/ 148602 h 1123690"/>
              <a:gd name="connsiteX5" fmla="*/ 3555281 w 3558922"/>
              <a:gd name="connsiteY5" fmla="*/ 1123690 h 1123690"/>
              <a:gd name="connsiteX6" fmla="*/ 5397 w 3558922"/>
              <a:gd name="connsiteY6" fmla="*/ 1123533 h 1123690"/>
              <a:gd name="connsiteX0" fmla="*/ 5397 w 3558922"/>
              <a:gd name="connsiteY0" fmla="*/ 1123533 h 1123690"/>
              <a:gd name="connsiteX1" fmla="*/ 0 w 3558922"/>
              <a:gd name="connsiteY1" fmla="*/ 0 h 1123690"/>
              <a:gd name="connsiteX2" fmla="*/ 2962591 w 3558922"/>
              <a:gd name="connsiteY2" fmla="*/ 16395 h 1123690"/>
              <a:gd name="connsiteX3" fmla="*/ 3194215 w 3558922"/>
              <a:gd name="connsiteY3" fmla="*/ 145823 h 1123690"/>
              <a:gd name="connsiteX4" fmla="*/ 3558922 w 3558922"/>
              <a:gd name="connsiteY4" fmla="*/ 148602 h 1123690"/>
              <a:gd name="connsiteX5" fmla="*/ 3555281 w 3558922"/>
              <a:gd name="connsiteY5" fmla="*/ 1123690 h 1123690"/>
              <a:gd name="connsiteX6" fmla="*/ 5397 w 3558922"/>
              <a:gd name="connsiteY6" fmla="*/ 1123533 h 1123690"/>
              <a:gd name="connsiteX0" fmla="*/ 10477 w 3564002"/>
              <a:gd name="connsiteY0" fmla="*/ 1108293 h 1108450"/>
              <a:gd name="connsiteX1" fmla="*/ 0 w 3564002"/>
              <a:gd name="connsiteY1" fmla="*/ 0 h 1108450"/>
              <a:gd name="connsiteX2" fmla="*/ 2967671 w 3564002"/>
              <a:gd name="connsiteY2" fmla="*/ 1155 h 1108450"/>
              <a:gd name="connsiteX3" fmla="*/ 3199295 w 3564002"/>
              <a:gd name="connsiteY3" fmla="*/ 130583 h 1108450"/>
              <a:gd name="connsiteX4" fmla="*/ 3564002 w 3564002"/>
              <a:gd name="connsiteY4" fmla="*/ 133362 h 1108450"/>
              <a:gd name="connsiteX5" fmla="*/ 3560361 w 3564002"/>
              <a:gd name="connsiteY5" fmla="*/ 1108450 h 1108450"/>
              <a:gd name="connsiteX6" fmla="*/ 10477 w 3564002"/>
              <a:gd name="connsiteY6" fmla="*/ 1108293 h 1108450"/>
              <a:gd name="connsiteX0" fmla="*/ 5397 w 3558922"/>
              <a:gd name="connsiteY0" fmla="*/ 1107138 h 1107295"/>
              <a:gd name="connsiteX1" fmla="*/ 0 w 3558922"/>
              <a:gd name="connsiteY1" fmla="*/ 3925 h 1107295"/>
              <a:gd name="connsiteX2" fmla="*/ 2962591 w 3558922"/>
              <a:gd name="connsiteY2" fmla="*/ 0 h 1107295"/>
              <a:gd name="connsiteX3" fmla="*/ 3194215 w 3558922"/>
              <a:gd name="connsiteY3" fmla="*/ 129428 h 1107295"/>
              <a:gd name="connsiteX4" fmla="*/ 3558922 w 3558922"/>
              <a:gd name="connsiteY4" fmla="*/ 132207 h 1107295"/>
              <a:gd name="connsiteX5" fmla="*/ 3555281 w 3558922"/>
              <a:gd name="connsiteY5" fmla="*/ 1107295 h 1107295"/>
              <a:gd name="connsiteX6" fmla="*/ 5397 w 3558922"/>
              <a:gd name="connsiteY6" fmla="*/ 1107138 h 1107295"/>
              <a:gd name="connsiteX0" fmla="*/ 7397 w 3560922"/>
              <a:gd name="connsiteY0" fmla="*/ 1107138 h 1107295"/>
              <a:gd name="connsiteX1" fmla="*/ 2000 w 3560922"/>
              <a:gd name="connsiteY1" fmla="*/ 3925 h 1107295"/>
              <a:gd name="connsiteX2" fmla="*/ 2964591 w 3560922"/>
              <a:gd name="connsiteY2" fmla="*/ 0 h 1107295"/>
              <a:gd name="connsiteX3" fmla="*/ 3196215 w 3560922"/>
              <a:gd name="connsiteY3" fmla="*/ 129428 h 1107295"/>
              <a:gd name="connsiteX4" fmla="*/ 3560922 w 3560922"/>
              <a:gd name="connsiteY4" fmla="*/ 132207 h 1107295"/>
              <a:gd name="connsiteX5" fmla="*/ 3557281 w 3560922"/>
              <a:gd name="connsiteY5" fmla="*/ 1107295 h 1107295"/>
              <a:gd name="connsiteX6" fmla="*/ 7397 w 3560922"/>
              <a:gd name="connsiteY6" fmla="*/ 1107138 h 110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0922" h="1107295">
                <a:moveTo>
                  <a:pt x="7397" y="1107138"/>
                </a:moveTo>
                <a:cubicBezTo>
                  <a:pt x="-8561" y="635179"/>
                  <a:pt x="7048" y="669590"/>
                  <a:pt x="2000" y="3925"/>
                </a:cubicBezTo>
                <a:lnTo>
                  <a:pt x="2964591" y="0"/>
                </a:lnTo>
                <a:lnTo>
                  <a:pt x="3196215" y="129428"/>
                </a:lnTo>
                <a:lnTo>
                  <a:pt x="3560922" y="132207"/>
                </a:lnTo>
                <a:cubicBezTo>
                  <a:pt x="3559708" y="460411"/>
                  <a:pt x="3561670" y="779091"/>
                  <a:pt x="3557281" y="1107295"/>
                </a:cubicBezTo>
                <a:lnTo>
                  <a:pt x="7397" y="1107138"/>
                </a:lnTo>
                <a:close/>
              </a:path>
            </a:pathLst>
          </a:custGeom>
          <a:gradFill>
            <a:gsLst>
              <a:gs pos="0">
                <a:schemeClr val="bg2">
                  <a:lumMod val="75000"/>
                  <a:alpha val="85000"/>
                </a:schemeClr>
              </a:gs>
              <a:gs pos="100000">
                <a:schemeClr val="bg2">
                  <a:alpha val="85000"/>
                </a:schemeClr>
              </a:gs>
            </a:gsLst>
            <a:lin ang="5400000" scaled="0"/>
          </a:gradFill>
          <a:ln w="19050">
            <a:noFill/>
          </a:ln>
        </p:spPr>
        <p:txBody>
          <a:bodyPr vert="horz" lIns="454941" tIns="37851" rIns="75702" bIns="72790" rtlCol="0" anchor="ctr" anchorCtr="0">
            <a:noAutofit/>
          </a:bodyPr>
          <a:lstStyle>
            <a:lvl1pPr marL="342900" indent="-342900">
              <a:buFontTx/>
              <a:buNone/>
              <a:defRPr lang="en-US" sz="1094" dirty="0">
                <a:solidFill>
                  <a:srgbClr val="424949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B1ED78A0-A56B-4703-A84F-DDB45C4928A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3135" y="4898962"/>
            <a:ext cx="5344068" cy="1051560"/>
          </a:xfrm>
          <a:custGeom>
            <a:avLst/>
            <a:gdLst>
              <a:gd name="connsiteX0" fmla="*/ 0 w 2926080"/>
              <a:gd name="connsiteY0" fmla="*/ 1495912 h 1495912"/>
              <a:gd name="connsiteX1" fmla="*/ 449537 w 2926080"/>
              <a:gd name="connsiteY1" fmla="*/ 0 h 1495912"/>
              <a:gd name="connsiteX2" fmla="*/ 2926080 w 2926080"/>
              <a:gd name="connsiteY2" fmla="*/ 0 h 1495912"/>
              <a:gd name="connsiteX3" fmla="*/ 2476543 w 2926080"/>
              <a:gd name="connsiteY3" fmla="*/ 1495912 h 1495912"/>
              <a:gd name="connsiteX4" fmla="*/ 0 w 2926080"/>
              <a:gd name="connsiteY4" fmla="*/ 1495912 h 1495912"/>
              <a:gd name="connsiteX0" fmla="*/ 0 w 2926080"/>
              <a:gd name="connsiteY0" fmla="*/ 1495912 h 1495912"/>
              <a:gd name="connsiteX1" fmla="*/ 449537 w 2926080"/>
              <a:gd name="connsiteY1" fmla="*/ 0 h 1495912"/>
              <a:gd name="connsiteX2" fmla="*/ 2926080 w 2926080"/>
              <a:gd name="connsiteY2" fmla="*/ 0 h 1495912"/>
              <a:gd name="connsiteX3" fmla="*/ 2918503 w 2926080"/>
              <a:gd name="connsiteY3" fmla="*/ 1038712 h 1495912"/>
              <a:gd name="connsiteX4" fmla="*/ 0 w 2926080"/>
              <a:gd name="connsiteY4" fmla="*/ 1495912 h 1495912"/>
              <a:gd name="connsiteX0" fmla="*/ 0 w 2606040"/>
              <a:gd name="connsiteY0" fmla="*/ 1114912 h 1114912"/>
              <a:gd name="connsiteX1" fmla="*/ 129497 w 2606040"/>
              <a:gd name="connsiteY1" fmla="*/ 0 h 1114912"/>
              <a:gd name="connsiteX2" fmla="*/ 2606040 w 2606040"/>
              <a:gd name="connsiteY2" fmla="*/ 0 h 1114912"/>
              <a:gd name="connsiteX3" fmla="*/ 2598463 w 2606040"/>
              <a:gd name="connsiteY3" fmla="*/ 1038712 h 1114912"/>
              <a:gd name="connsiteX4" fmla="*/ 0 w 2606040"/>
              <a:gd name="connsiteY4" fmla="*/ 1114912 h 1114912"/>
              <a:gd name="connsiteX0" fmla="*/ 0 w 2606040"/>
              <a:gd name="connsiteY0" fmla="*/ 1114912 h 1114912"/>
              <a:gd name="connsiteX1" fmla="*/ 921977 w 2606040"/>
              <a:gd name="connsiteY1" fmla="*/ 0 h 1114912"/>
              <a:gd name="connsiteX2" fmla="*/ 2606040 w 2606040"/>
              <a:gd name="connsiteY2" fmla="*/ 0 h 1114912"/>
              <a:gd name="connsiteX3" fmla="*/ 2598463 w 2606040"/>
              <a:gd name="connsiteY3" fmla="*/ 1038712 h 1114912"/>
              <a:gd name="connsiteX4" fmla="*/ 0 w 2606040"/>
              <a:gd name="connsiteY4" fmla="*/ 1114912 h 1114912"/>
              <a:gd name="connsiteX0" fmla="*/ 0 w 2606040"/>
              <a:gd name="connsiteY0" fmla="*/ 1114912 h 1114912"/>
              <a:gd name="connsiteX1" fmla="*/ 441220 w 2606040"/>
              <a:gd name="connsiteY1" fmla="*/ 596328 h 1114912"/>
              <a:gd name="connsiteX2" fmla="*/ 921977 w 2606040"/>
              <a:gd name="connsiteY2" fmla="*/ 0 h 1114912"/>
              <a:gd name="connsiteX3" fmla="*/ 2606040 w 2606040"/>
              <a:gd name="connsiteY3" fmla="*/ 0 h 1114912"/>
              <a:gd name="connsiteX4" fmla="*/ 2598463 w 2606040"/>
              <a:gd name="connsiteY4" fmla="*/ 1038712 h 1114912"/>
              <a:gd name="connsiteX5" fmla="*/ 0 w 2606040"/>
              <a:gd name="connsiteY5" fmla="*/ 1114912 h 1114912"/>
              <a:gd name="connsiteX0" fmla="*/ 0 w 2606040"/>
              <a:gd name="connsiteY0" fmla="*/ 1114912 h 1114912"/>
              <a:gd name="connsiteX1" fmla="*/ 357400 w 2606040"/>
              <a:gd name="connsiteY1" fmla="*/ 916368 h 1114912"/>
              <a:gd name="connsiteX2" fmla="*/ 921977 w 2606040"/>
              <a:gd name="connsiteY2" fmla="*/ 0 h 1114912"/>
              <a:gd name="connsiteX3" fmla="*/ 2606040 w 2606040"/>
              <a:gd name="connsiteY3" fmla="*/ 0 h 1114912"/>
              <a:gd name="connsiteX4" fmla="*/ 2598463 w 2606040"/>
              <a:gd name="connsiteY4" fmla="*/ 1038712 h 1114912"/>
              <a:gd name="connsiteX5" fmla="*/ 0 w 2606040"/>
              <a:gd name="connsiteY5" fmla="*/ 1114912 h 1114912"/>
              <a:gd name="connsiteX0" fmla="*/ 0 w 2606040"/>
              <a:gd name="connsiteY0" fmla="*/ 1114912 h 1114912"/>
              <a:gd name="connsiteX1" fmla="*/ 357400 w 2606040"/>
              <a:gd name="connsiteY1" fmla="*/ 916368 h 1114912"/>
              <a:gd name="connsiteX2" fmla="*/ 174520 w 2606040"/>
              <a:gd name="connsiteY2" fmla="*/ 1015428 h 1114912"/>
              <a:gd name="connsiteX3" fmla="*/ 921977 w 2606040"/>
              <a:gd name="connsiteY3" fmla="*/ 0 h 1114912"/>
              <a:gd name="connsiteX4" fmla="*/ 2606040 w 2606040"/>
              <a:gd name="connsiteY4" fmla="*/ 0 h 1114912"/>
              <a:gd name="connsiteX5" fmla="*/ 2598463 w 2606040"/>
              <a:gd name="connsiteY5" fmla="*/ 1038712 h 1114912"/>
              <a:gd name="connsiteX6" fmla="*/ 0 w 2606040"/>
              <a:gd name="connsiteY6" fmla="*/ 1114912 h 1114912"/>
              <a:gd name="connsiteX0" fmla="*/ 0 w 2606040"/>
              <a:gd name="connsiteY0" fmla="*/ 1114912 h 1114912"/>
              <a:gd name="connsiteX1" fmla="*/ 357400 w 2606040"/>
              <a:gd name="connsiteY1" fmla="*/ 916368 h 1114912"/>
              <a:gd name="connsiteX2" fmla="*/ 428520 w 2606040"/>
              <a:gd name="connsiteY2" fmla="*/ 744495 h 1114912"/>
              <a:gd name="connsiteX3" fmla="*/ 921977 w 2606040"/>
              <a:gd name="connsiteY3" fmla="*/ 0 h 1114912"/>
              <a:gd name="connsiteX4" fmla="*/ 2606040 w 2606040"/>
              <a:gd name="connsiteY4" fmla="*/ 0 h 1114912"/>
              <a:gd name="connsiteX5" fmla="*/ 2598463 w 2606040"/>
              <a:gd name="connsiteY5" fmla="*/ 1038712 h 1114912"/>
              <a:gd name="connsiteX6" fmla="*/ 0 w 2606040"/>
              <a:gd name="connsiteY6" fmla="*/ 1114912 h 1114912"/>
              <a:gd name="connsiteX0" fmla="*/ 0 w 2606040"/>
              <a:gd name="connsiteY0" fmla="*/ 1114912 h 1114912"/>
              <a:gd name="connsiteX1" fmla="*/ 160973 w 2606040"/>
              <a:gd name="connsiteY1" fmla="*/ 1018815 h 1114912"/>
              <a:gd name="connsiteX2" fmla="*/ 357400 w 2606040"/>
              <a:gd name="connsiteY2" fmla="*/ 916368 h 1114912"/>
              <a:gd name="connsiteX3" fmla="*/ 428520 w 2606040"/>
              <a:gd name="connsiteY3" fmla="*/ 744495 h 1114912"/>
              <a:gd name="connsiteX4" fmla="*/ 921977 w 2606040"/>
              <a:gd name="connsiteY4" fmla="*/ 0 h 1114912"/>
              <a:gd name="connsiteX5" fmla="*/ 2606040 w 2606040"/>
              <a:gd name="connsiteY5" fmla="*/ 0 h 1114912"/>
              <a:gd name="connsiteX6" fmla="*/ 2598463 w 2606040"/>
              <a:gd name="connsiteY6" fmla="*/ 1038712 h 1114912"/>
              <a:gd name="connsiteX7" fmla="*/ 0 w 2606040"/>
              <a:gd name="connsiteY7" fmla="*/ 1114912 h 1114912"/>
              <a:gd name="connsiteX0" fmla="*/ 0 w 5342890"/>
              <a:gd name="connsiteY0" fmla="*/ 1070462 h 1070462"/>
              <a:gd name="connsiteX1" fmla="*/ 2897823 w 5342890"/>
              <a:gd name="connsiteY1" fmla="*/ 1018815 h 1070462"/>
              <a:gd name="connsiteX2" fmla="*/ 3094250 w 5342890"/>
              <a:gd name="connsiteY2" fmla="*/ 916368 h 1070462"/>
              <a:gd name="connsiteX3" fmla="*/ 3165370 w 5342890"/>
              <a:gd name="connsiteY3" fmla="*/ 744495 h 1070462"/>
              <a:gd name="connsiteX4" fmla="*/ 3658827 w 5342890"/>
              <a:gd name="connsiteY4" fmla="*/ 0 h 1070462"/>
              <a:gd name="connsiteX5" fmla="*/ 5342890 w 5342890"/>
              <a:gd name="connsiteY5" fmla="*/ 0 h 1070462"/>
              <a:gd name="connsiteX6" fmla="*/ 5335313 w 5342890"/>
              <a:gd name="connsiteY6" fmla="*/ 1038712 h 1070462"/>
              <a:gd name="connsiteX7" fmla="*/ 0 w 5342890"/>
              <a:gd name="connsiteY7" fmla="*/ 1070462 h 1070462"/>
              <a:gd name="connsiteX0" fmla="*/ 4127 w 5347017"/>
              <a:gd name="connsiteY0" fmla="*/ 1070462 h 1070462"/>
              <a:gd name="connsiteX1" fmla="*/ 0 w 5347017"/>
              <a:gd name="connsiteY1" fmla="*/ 987065 h 1070462"/>
              <a:gd name="connsiteX2" fmla="*/ 3098377 w 5347017"/>
              <a:gd name="connsiteY2" fmla="*/ 916368 h 1070462"/>
              <a:gd name="connsiteX3" fmla="*/ 3169497 w 5347017"/>
              <a:gd name="connsiteY3" fmla="*/ 744495 h 1070462"/>
              <a:gd name="connsiteX4" fmla="*/ 3662954 w 5347017"/>
              <a:gd name="connsiteY4" fmla="*/ 0 h 1070462"/>
              <a:gd name="connsiteX5" fmla="*/ 5347017 w 5347017"/>
              <a:gd name="connsiteY5" fmla="*/ 0 h 1070462"/>
              <a:gd name="connsiteX6" fmla="*/ 5339440 w 5347017"/>
              <a:gd name="connsiteY6" fmla="*/ 1038712 h 1070462"/>
              <a:gd name="connsiteX7" fmla="*/ 4127 w 5347017"/>
              <a:gd name="connsiteY7" fmla="*/ 1070462 h 1070462"/>
              <a:gd name="connsiteX0" fmla="*/ 4127 w 5347017"/>
              <a:gd name="connsiteY0" fmla="*/ 1070462 h 1070462"/>
              <a:gd name="connsiteX1" fmla="*/ 0 w 5347017"/>
              <a:gd name="connsiteY1" fmla="*/ 987065 h 1070462"/>
              <a:gd name="connsiteX2" fmla="*/ 3041227 w 5347017"/>
              <a:gd name="connsiteY2" fmla="*/ 973518 h 1070462"/>
              <a:gd name="connsiteX3" fmla="*/ 3169497 w 5347017"/>
              <a:gd name="connsiteY3" fmla="*/ 744495 h 1070462"/>
              <a:gd name="connsiteX4" fmla="*/ 3662954 w 5347017"/>
              <a:gd name="connsiteY4" fmla="*/ 0 h 1070462"/>
              <a:gd name="connsiteX5" fmla="*/ 5347017 w 5347017"/>
              <a:gd name="connsiteY5" fmla="*/ 0 h 1070462"/>
              <a:gd name="connsiteX6" fmla="*/ 5339440 w 5347017"/>
              <a:gd name="connsiteY6" fmla="*/ 1038712 h 1070462"/>
              <a:gd name="connsiteX7" fmla="*/ 4127 w 5347017"/>
              <a:gd name="connsiteY7" fmla="*/ 1070462 h 1070462"/>
              <a:gd name="connsiteX0" fmla="*/ 4127 w 5347017"/>
              <a:gd name="connsiteY0" fmla="*/ 1070462 h 1070462"/>
              <a:gd name="connsiteX1" fmla="*/ 0 w 5347017"/>
              <a:gd name="connsiteY1" fmla="*/ 987065 h 1070462"/>
              <a:gd name="connsiteX2" fmla="*/ 3041227 w 5347017"/>
              <a:gd name="connsiteY2" fmla="*/ 973518 h 1070462"/>
              <a:gd name="connsiteX3" fmla="*/ 3662954 w 5347017"/>
              <a:gd name="connsiteY3" fmla="*/ 0 h 1070462"/>
              <a:gd name="connsiteX4" fmla="*/ 5347017 w 5347017"/>
              <a:gd name="connsiteY4" fmla="*/ 0 h 1070462"/>
              <a:gd name="connsiteX5" fmla="*/ 5339440 w 5347017"/>
              <a:gd name="connsiteY5" fmla="*/ 1038712 h 1070462"/>
              <a:gd name="connsiteX6" fmla="*/ 4127 w 5347017"/>
              <a:gd name="connsiteY6" fmla="*/ 1070462 h 1070462"/>
              <a:gd name="connsiteX0" fmla="*/ 4127 w 5358753"/>
              <a:gd name="connsiteY0" fmla="*/ 1070462 h 1070462"/>
              <a:gd name="connsiteX1" fmla="*/ 0 w 5358753"/>
              <a:gd name="connsiteY1" fmla="*/ 987065 h 1070462"/>
              <a:gd name="connsiteX2" fmla="*/ 3041227 w 5358753"/>
              <a:gd name="connsiteY2" fmla="*/ 973518 h 1070462"/>
              <a:gd name="connsiteX3" fmla="*/ 3662954 w 5358753"/>
              <a:gd name="connsiteY3" fmla="*/ 0 h 1070462"/>
              <a:gd name="connsiteX4" fmla="*/ 5347017 w 5358753"/>
              <a:gd name="connsiteY4" fmla="*/ 0 h 1070462"/>
              <a:gd name="connsiteX5" fmla="*/ 5358490 w 5358753"/>
              <a:gd name="connsiteY5" fmla="*/ 1064112 h 1070462"/>
              <a:gd name="connsiteX6" fmla="*/ 4127 w 5358753"/>
              <a:gd name="connsiteY6" fmla="*/ 1070462 h 1070462"/>
              <a:gd name="connsiteX0" fmla="*/ 0 w 5354626"/>
              <a:gd name="connsiteY0" fmla="*/ 1070462 h 1070462"/>
              <a:gd name="connsiteX1" fmla="*/ 4926 w 5354626"/>
              <a:gd name="connsiteY1" fmla="*/ 987065 h 1070462"/>
              <a:gd name="connsiteX2" fmla="*/ 3037100 w 5354626"/>
              <a:gd name="connsiteY2" fmla="*/ 973518 h 1070462"/>
              <a:gd name="connsiteX3" fmla="*/ 3658827 w 5354626"/>
              <a:gd name="connsiteY3" fmla="*/ 0 h 1070462"/>
              <a:gd name="connsiteX4" fmla="*/ 5342890 w 5354626"/>
              <a:gd name="connsiteY4" fmla="*/ 0 h 1070462"/>
              <a:gd name="connsiteX5" fmla="*/ 5354363 w 5354626"/>
              <a:gd name="connsiteY5" fmla="*/ 1064112 h 1070462"/>
              <a:gd name="connsiteX6" fmla="*/ 0 w 5354626"/>
              <a:gd name="connsiteY6" fmla="*/ 1070462 h 1070462"/>
              <a:gd name="connsiteX0" fmla="*/ 1109 w 5349700"/>
              <a:gd name="connsiteY0" fmla="*/ 1070462 h 1070462"/>
              <a:gd name="connsiteX1" fmla="*/ 0 w 5349700"/>
              <a:gd name="connsiteY1" fmla="*/ 987065 h 1070462"/>
              <a:gd name="connsiteX2" fmla="*/ 3032174 w 5349700"/>
              <a:gd name="connsiteY2" fmla="*/ 973518 h 1070462"/>
              <a:gd name="connsiteX3" fmla="*/ 3653901 w 5349700"/>
              <a:gd name="connsiteY3" fmla="*/ 0 h 1070462"/>
              <a:gd name="connsiteX4" fmla="*/ 5337964 w 5349700"/>
              <a:gd name="connsiteY4" fmla="*/ 0 h 1070462"/>
              <a:gd name="connsiteX5" fmla="*/ 5349437 w 5349700"/>
              <a:gd name="connsiteY5" fmla="*/ 1064112 h 1070462"/>
              <a:gd name="connsiteX6" fmla="*/ 1109 w 5349700"/>
              <a:gd name="connsiteY6" fmla="*/ 1070462 h 1070462"/>
              <a:gd name="connsiteX0" fmla="*/ 533933 w 5882524"/>
              <a:gd name="connsiteY0" fmla="*/ 1070462 h 1070474"/>
              <a:gd name="connsiteX1" fmla="*/ 532824 w 5882524"/>
              <a:gd name="connsiteY1" fmla="*/ 987065 h 1070474"/>
              <a:gd name="connsiteX2" fmla="*/ 3564998 w 5882524"/>
              <a:gd name="connsiteY2" fmla="*/ 973518 h 1070474"/>
              <a:gd name="connsiteX3" fmla="*/ 4186725 w 5882524"/>
              <a:gd name="connsiteY3" fmla="*/ 0 h 1070474"/>
              <a:gd name="connsiteX4" fmla="*/ 5870788 w 5882524"/>
              <a:gd name="connsiteY4" fmla="*/ 0 h 1070474"/>
              <a:gd name="connsiteX5" fmla="*/ 5882261 w 5882524"/>
              <a:gd name="connsiteY5" fmla="*/ 1064112 h 1070474"/>
              <a:gd name="connsiteX6" fmla="*/ 533933 w 5882524"/>
              <a:gd name="connsiteY6" fmla="*/ 1070462 h 1070474"/>
              <a:gd name="connsiteX0" fmla="*/ 1109 w 5349700"/>
              <a:gd name="connsiteY0" fmla="*/ 1070462 h 1070462"/>
              <a:gd name="connsiteX1" fmla="*/ 0 w 5349700"/>
              <a:gd name="connsiteY1" fmla="*/ 987065 h 1070462"/>
              <a:gd name="connsiteX2" fmla="*/ 3032174 w 5349700"/>
              <a:gd name="connsiteY2" fmla="*/ 973518 h 1070462"/>
              <a:gd name="connsiteX3" fmla="*/ 3653901 w 5349700"/>
              <a:gd name="connsiteY3" fmla="*/ 0 h 1070462"/>
              <a:gd name="connsiteX4" fmla="*/ 5337964 w 5349700"/>
              <a:gd name="connsiteY4" fmla="*/ 0 h 1070462"/>
              <a:gd name="connsiteX5" fmla="*/ 5349437 w 5349700"/>
              <a:gd name="connsiteY5" fmla="*/ 1064112 h 1070462"/>
              <a:gd name="connsiteX6" fmla="*/ 1109 w 5349700"/>
              <a:gd name="connsiteY6" fmla="*/ 1070462 h 1070462"/>
              <a:gd name="connsiteX0" fmla="*/ 392406 w 5740997"/>
              <a:gd name="connsiteY0" fmla="*/ 1070462 h 1070462"/>
              <a:gd name="connsiteX1" fmla="*/ 403522 w 5740997"/>
              <a:gd name="connsiteY1" fmla="*/ 987065 h 1070462"/>
              <a:gd name="connsiteX2" fmla="*/ 3423471 w 5740997"/>
              <a:gd name="connsiteY2" fmla="*/ 973518 h 1070462"/>
              <a:gd name="connsiteX3" fmla="*/ 4045198 w 5740997"/>
              <a:gd name="connsiteY3" fmla="*/ 0 h 1070462"/>
              <a:gd name="connsiteX4" fmla="*/ 5729261 w 5740997"/>
              <a:gd name="connsiteY4" fmla="*/ 0 h 1070462"/>
              <a:gd name="connsiteX5" fmla="*/ 5740734 w 5740997"/>
              <a:gd name="connsiteY5" fmla="*/ 1064112 h 1070462"/>
              <a:gd name="connsiteX6" fmla="*/ 392406 w 5740997"/>
              <a:gd name="connsiteY6" fmla="*/ 1070462 h 1070462"/>
              <a:gd name="connsiteX0" fmla="*/ 392406 w 5740997"/>
              <a:gd name="connsiteY0" fmla="*/ 1070462 h 1070462"/>
              <a:gd name="connsiteX1" fmla="*/ 403522 w 5740997"/>
              <a:gd name="connsiteY1" fmla="*/ 987065 h 1070462"/>
              <a:gd name="connsiteX2" fmla="*/ 3423471 w 5740997"/>
              <a:gd name="connsiteY2" fmla="*/ 973518 h 1070462"/>
              <a:gd name="connsiteX3" fmla="*/ 4045198 w 5740997"/>
              <a:gd name="connsiteY3" fmla="*/ 0 h 1070462"/>
              <a:gd name="connsiteX4" fmla="*/ 5729261 w 5740997"/>
              <a:gd name="connsiteY4" fmla="*/ 0 h 1070462"/>
              <a:gd name="connsiteX5" fmla="*/ 5740734 w 5740997"/>
              <a:gd name="connsiteY5" fmla="*/ 1064112 h 1070462"/>
              <a:gd name="connsiteX6" fmla="*/ 392406 w 5740997"/>
              <a:gd name="connsiteY6" fmla="*/ 1070462 h 1070462"/>
              <a:gd name="connsiteX0" fmla="*/ 393660 w 5737361"/>
              <a:gd name="connsiteY0" fmla="*/ 1070462 h 1070462"/>
              <a:gd name="connsiteX1" fmla="*/ 399886 w 5737361"/>
              <a:gd name="connsiteY1" fmla="*/ 987065 h 1070462"/>
              <a:gd name="connsiteX2" fmla="*/ 3419835 w 5737361"/>
              <a:gd name="connsiteY2" fmla="*/ 973518 h 1070462"/>
              <a:gd name="connsiteX3" fmla="*/ 4041562 w 5737361"/>
              <a:gd name="connsiteY3" fmla="*/ 0 h 1070462"/>
              <a:gd name="connsiteX4" fmla="*/ 5725625 w 5737361"/>
              <a:gd name="connsiteY4" fmla="*/ 0 h 1070462"/>
              <a:gd name="connsiteX5" fmla="*/ 5737098 w 5737361"/>
              <a:gd name="connsiteY5" fmla="*/ 1064112 h 1070462"/>
              <a:gd name="connsiteX6" fmla="*/ 393660 w 5737361"/>
              <a:gd name="connsiteY6" fmla="*/ 1070462 h 1070462"/>
              <a:gd name="connsiteX0" fmla="*/ 0 w 5343701"/>
              <a:gd name="connsiteY0" fmla="*/ 1070462 h 1070462"/>
              <a:gd name="connsiteX1" fmla="*/ 6226 w 5343701"/>
              <a:gd name="connsiteY1" fmla="*/ 987065 h 1070462"/>
              <a:gd name="connsiteX2" fmla="*/ 3026175 w 5343701"/>
              <a:gd name="connsiteY2" fmla="*/ 973518 h 1070462"/>
              <a:gd name="connsiteX3" fmla="*/ 3647902 w 5343701"/>
              <a:gd name="connsiteY3" fmla="*/ 0 h 1070462"/>
              <a:gd name="connsiteX4" fmla="*/ 5331965 w 5343701"/>
              <a:gd name="connsiteY4" fmla="*/ 0 h 1070462"/>
              <a:gd name="connsiteX5" fmla="*/ 5343438 w 5343701"/>
              <a:gd name="connsiteY5" fmla="*/ 1064112 h 1070462"/>
              <a:gd name="connsiteX6" fmla="*/ 0 w 5343701"/>
              <a:gd name="connsiteY6" fmla="*/ 1070462 h 1070462"/>
              <a:gd name="connsiteX0" fmla="*/ 395463 w 5739164"/>
              <a:gd name="connsiteY0" fmla="*/ 1070462 h 1070462"/>
              <a:gd name="connsiteX1" fmla="*/ 396799 w 5739164"/>
              <a:gd name="connsiteY1" fmla="*/ 984620 h 1070462"/>
              <a:gd name="connsiteX2" fmla="*/ 3421638 w 5739164"/>
              <a:gd name="connsiteY2" fmla="*/ 973518 h 1070462"/>
              <a:gd name="connsiteX3" fmla="*/ 4043365 w 5739164"/>
              <a:gd name="connsiteY3" fmla="*/ 0 h 1070462"/>
              <a:gd name="connsiteX4" fmla="*/ 5727428 w 5739164"/>
              <a:gd name="connsiteY4" fmla="*/ 0 h 1070462"/>
              <a:gd name="connsiteX5" fmla="*/ 5738901 w 5739164"/>
              <a:gd name="connsiteY5" fmla="*/ 1064112 h 1070462"/>
              <a:gd name="connsiteX6" fmla="*/ 395463 w 5739164"/>
              <a:gd name="connsiteY6" fmla="*/ 1070462 h 1070462"/>
              <a:gd name="connsiteX0" fmla="*/ 395463 w 5739164"/>
              <a:gd name="connsiteY0" fmla="*/ 1070462 h 1070462"/>
              <a:gd name="connsiteX1" fmla="*/ 396799 w 5739164"/>
              <a:gd name="connsiteY1" fmla="*/ 987065 h 1070462"/>
              <a:gd name="connsiteX2" fmla="*/ 3421638 w 5739164"/>
              <a:gd name="connsiteY2" fmla="*/ 973518 h 1070462"/>
              <a:gd name="connsiteX3" fmla="*/ 4043365 w 5739164"/>
              <a:gd name="connsiteY3" fmla="*/ 0 h 1070462"/>
              <a:gd name="connsiteX4" fmla="*/ 5727428 w 5739164"/>
              <a:gd name="connsiteY4" fmla="*/ 0 h 1070462"/>
              <a:gd name="connsiteX5" fmla="*/ 5738901 w 5739164"/>
              <a:gd name="connsiteY5" fmla="*/ 1064112 h 1070462"/>
              <a:gd name="connsiteX6" fmla="*/ 395463 w 5739164"/>
              <a:gd name="connsiteY6" fmla="*/ 1070462 h 1070462"/>
              <a:gd name="connsiteX0" fmla="*/ 532222 w 5875923"/>
              <a:gd name="connsiteY0" fmla="*/ 1070462 h 1070462"/>
              <a:gd name="connsiteX1" fmla="*/ 533558 w 5875923"/>
              <a:gd name="connsiteY1" fmla="*/ 987065 h 1070462"/>
              <a:gd name="connsiteX2" fmla="*/ 3558397 w 5875923"/>
              <a:gd name="connsiteY2" fmla="*/ 973518 h 1070462"/>
              <a:gd name="connsiteX3" fmla="*/ 4180124 w 5875923"/>
              <a:gd name="connsiteY3" fmla="*/ 0 h 1070462"/>
              <a:gd name="connsiteX4" fmla="*/ 5864187 w 5875923"/>
              <a:gd name="connsiteY4" fmla="*/ 0 h 1070462"/>
              <a:gd name="connsiteX5" fmla="*/ 5875660 w 5875923"/>
              <a:gd name="connsiteY5" fmla="*/ 1064112 h 1070462"/>
              <a:gd name="connsiteX6" fmla="*/ 532222 w 5875923"/>
              <a:gd name="connsiteY6" fmla="*/ 1070462 h 1070462"/>
              <a:gd name="connsiteX0" fmla="*/ 0 w 5343701"/>
              <a:gd name="connsiteY0" fmla="*/ 1070462 h 1070462"/>
              <a:gd name="connsiteX1" fmla="*/ 1336 w 5343701"/>
              <a:gd name="connsiteY1" fmla="*/ 987065 h 1070462"/>
              <a:gd name="connsiteX2" fmla="*/ 3026175 w 5343701"/>
              <a:gd name="connsiteY2" fmla="*/ 973518 h 1070462"/>
              <a:gd name="connsiteX3" fmla="*/ 3647902 w 5343701"/>
              <a:gd name="connsiteY3" fmla="*/ 0 h 1070462"/>
              <a:gd name="connsiteX4" fmla="*/ 5331965 w 5343701"/>
              <a:gd name="connsiteY4" fmla="*/ 0 h 1070462"/>
              <a:gd name="connsiteX5" fmla="*/ 5343438 w 5343701"/>
              <a:gd name="connsiteY5" fmla="*/ 1064112 h 1070462"/>
              <a:gd name="connsiteX6" fmla="*/ 0 w 5343701"/>
              <a:gd name="connsiteY6" fmla="*/ 1070462 h 1070462"/>
              <a:gd name="connsiteX0" fmla="*/ 0 w 5344068"/>
              <a:gd name="connsiteY0" fmla="*/ 1070462 h 1070462"/>
              <a:gd name="connsiteX1" fmla="*/ 1336 w 5344068"/>
              <a:gd name="connsiteY1" fmla="*/ 987065 h 1070462"/>
              <a:gd name="connsiteX2" fmla="*/ 3026175 w 5344068"/>
              <a:gd name="connsiteY2" fmla="*/ 973518 h 1070462"/>
              <a:gd name="connsiteX3" fmla="*/ 3647902 w 5344068"/>
              <a:gd name="connsiteY3" fmla="*/ 0 h 1070462"/>
              <a:gd name="connsiteX4" fmla="*/ 5342445 w 5344068"/>
              <a:gd name="connsiteY4" fmla="*/ 0 h 1070462"/>
              <a:gd name="connsiteX5" fmla="*/ 5343438 w 5344068"/>
              <a:gd name="connsiteY5" fmla="*/ 1064112 h 1070462"/>
              <a:gd name="connsiteX6" fmla="*/ 0 w 5344068"/>
              <a:gd name="connsiteY6" fmla="*/ 1070462 h 1070462"/>
              <a:gd name="connsiteX0" fmla="*/ 395463 w 5739531"/>
              <a:gd name="connsiteY0" fmla="*/ 1070462 h 1070462"/>
              <a:gd name="connsiteX1" fmla="*/ 396799 w 5739531"/>
              <a:gd name="connsiteY1" fmla="*/ 983923 h 1070462"/>
              <a:gd name="connsiteX2" fmla="*/ 3421638 w 5739531"/>
              <a:gd name="connsiteY2" fmla="*/ 973518 h 1070462"/>
              <a:gd name="connsiteX3" fmla="*/ 4043365 w 5739531"/>
              <a:gd name="connsiteY3" fmla="*/ 0 h 1070462"/>
              <a:gd name="connsiteX4" fmla="*/ 5737908 w 5739531"/>
              <a:gd name="connsiteY4" fmla="*/ 0 h 1070462"/>
              <a:gd name="connsiteX5" fmla="*/ 5738901 w 5739531"/>
              <a:gd name="connsiteY5" fmla="*/ 1064112 h 1070462"/>
              <a:gd name="connsiteX6" fmla="*/ 395463 w 5739531"/>
              <a:gd name="connsiteY6" fmla="*/ 1070462 h 1070462"/>
              <a:gd name="connsiteX0" fmla="*/ 395463 w 5739531"/>
              <a:gd name="connsiteY0" fmla="*/ 1070462 h 1070462"/>
              <a:gd name="connsiteX1" fmla="*/ 396799 w 5739531"/>
              <a:gd name="connsiteY1" fmla="*/ 974496 h 1070462"/>
              <a:gd name="connsiteX2" fmla="*/ 3421638 w 5739531"/>
              <a:gd name="connsiteY2" fmla="*/ 973518 h 1070462"/>
              <a:gd name="connsiteX3" fmla="*/ 4043365 w 5739531"/>
              <a:gd name="connsiteY3" fmla="*/ 0 h 1070462"/>
              <a:gd name="connsiteX4" fmla="*/ 5737908 w 5739531"/>
              <a:gd name="connsiteY4" fmla="*/ 0 h 1070462"/>
              <a:gd name="connsiteX5" fmla="*/ 5738901 w 5739531"/>
              <a:gd name="connsiteY5" fmla="*/ 1064112 h 1070462"/>
              <a:gd name="connsiteX6" fmla="*/ 395463 w 5739531"/>
              <a:gd name="connsiteY6" fmla="*/ 1070462 h 1070462"/>
              <a:gd name="connsiteX0" fmla="*/ 0 w 5344068"/>
              <a:gd name="connsiteY0" fmla="*/ 1070462 h 1070462"/>
              <a:gd name="connsiteX1" fmla="*/ 1336 w 5344068"/>
              <a:gd name="connsiteY1" fmla="*/ 974496 h 1070462"/>
              <a:gd name="connsiteX2" fmla="*/ 3026175 w 5344068"/>
              <a:gd name="connsiteY2" fmla="*/ 973518 h 1070462"/>
              <a:gd name="connsiteX3" fmla="*/ 3647902 w 5344068"/>
              <a:gd name="connsiteY3" fmla="*/ 0 h 1070462"/>
              <a:gd name="connsiteX4" fmla="*/ 5342445 w 5344068"/>
              <a:gd name="connsiteY4" fmla="*/ 0 h 1070462"/>
              <a:gd name="connsiteX5" fmla="*/ 5343438 w 5344068"/>
              <a:gd name="connsiteY5" fmla="*/ 1064112 h 1070462"/>
              <a:gd name="connsiteX6" fmla="*/ 0 w 5344068"/>
              <a:gd name="connsiteY6" fmla="*/ 1070462 h 1070462"/>
              <a:gd name="connsiteX0" fmla="*/ 0 w 5344068"/>
              <a:gd name="connsiteY0" fmla="*/ 1070462 h 1070462"/>
              <a:gd name="connsiteX1" fmla="*/ 1336 w 5344068"/>
              <a:gd name="connsiteY1" fmla="*/ 974496 h 1070462"/>
              <a:gd name="connsiteX2" fmla="*/ 3183655 w 5344068"/>
              <a:gd name="connsiteY2" fmla="*/ 963358 h 1070462"/>
              <a:gd name="connsiteX3" fmla="*/ 3647902 w 5344068"/>
              <a:gd name="connsiteY3" fmla="*/ 0 h 1070462"/>
              <a:gd name="connsiteX4" fmla="*/ 5342445 w 5344068"/>
              <a:gd name="connsiteY4" fmla="*/ 0 h 1070462"/>
              <a:gd name="connsiteX5" fmla="*/ 5343438 w 5344068"/>
              <a:gd name="connsiteY5" fmla="*/ 1064112 h 1070462"/>
              <a:gd name="connsiteX6" fmla="*/ 0 w 5344068"/>
              <a:gd name="connsiteY6" fmla="*/ 1070462 h 1070462"/>
              <a:gd name="connsiteX0" fmla="*/ 0 w 5344068"/>
              <a:gd name="connsiteY0" fmla="*/ 1070462 h 1070462"/>
              <a:gd name="connsiteX1" fmla="*/ 1336 w 5344068"/>
              <a:gd name="connsiteY1" fmla="*/ 974496 h 1070462"/>
              <a:gd name="connsiteX2" fmla="*/ 3259855 w 5344068"/>
              <a:gd name="connsiteY2" fmla="*/ 958278 h 1070462"/>
              <a:gd name="connsiteX3" fmla="*/ 3647902 w 5344068"/>
              <a:gd name="connsiteY3" fmla="*/ 0 h 1070462"/>
              <a:gd name="connsiteX4" fmla="*/ 5342445 w 5344068"/>
              <a:gd name="connsiteY4" fmla="*/ 0 h 1070462"/>
              <a:gd name="connsiteX5" fmla="*/ 5343438 w 5344068"/>
              <a:gd name="connsiteY5" fmla="*/ 1064112 h 1070462"/>
              <a:gd name="connsiteX6" fmla="*/ 0 w 5344068"/>
              <a:gd name="connsiteY6" fmla="*/ 1070462 h 1070462"/>
              <a:gd name="connsiteX0" fmla="*/ 0 w 5344068"/>
              <a:gd name="connsiteY0" fmla="*/ 1070462 h 1070462"/>
              <a:gd name="connsiteX1" fmla="*/ 1336 w 5344068"/>
              <a:gd name="connsiteY1" fmla="*/ 974496 h 1070462"/>
              <a:gd name="connsiteX2" fmla="*/ 3545605 w 5344068"/>
              <a:gd name="connsiteY2" fmla="*/ 958278 h 1070462"/>
              <a:gd name="connsiteX3" fmla="*/ 3647902 w 5344068"/>
              <a:gd name="connsiteY3" fmla="*/ 0 h 1070462"/>
              <a:gd name="connsiteX4" fmla="*/ 5342445 w 5344068"/>
              <a:gd name="connsiteY4" fmla="*/ 0 h 1070462"/>
              <a:gd name="connsiteX5" fmla="*/ 5343438 w 5344068"/>
              <a:gd name="connsiteY5" fmla="*/ 1064112 h 1070462"/>
              <a:gd name="connsiteX6" fmla="*/ 0 w 5344068"/>
              <a:gd name="connsiteY6" fmla="*/ 1070462 h 1070462"/>
              <a:gd name="connsiteX0" fmla="*/ 0 w 5344068"/>
              <a:gd name="connsiteY0" fmla="*/ 1070462 h 1070462"/>
              <a:gd name="connsiteX1" fmla="*/ 1336 w 5344068"/>
              <a:gd name="connsiteY1" fmla="*/ 974496 h 1070462"/>
              <a:gd name="connsiteX2" fmla="*/ 3545605 w 5344068"/>
              <a:gd name="connsiteY2" fmla="*/ 958278 h 1070462"/>
              <a:gd name="connsiteX3" fmla="*/ 3552652 w 5344068"/>
              <a:gd name="connsiteY3" fmla="*/ 4763 h 1070462"/>
              <a:gd name="connsiteX4" fmla="*/ 5342445 w 5344068"/>
              <a:gd name="connsiteY4" fmla="*/ 0 h 1070462"/>
              <a:gd name="connsiteX5" fmla="*/ 5343438 w 5344068"/>
              <a:gd name="connsiteY5" fmla="*/ 1064112 h 1070462"/>
              <a:gd name="connsiteX6" fmla="*/ 0 w 5344068"/>
              <a:gd name="connsiteY6" fmla="*/ 1070462 h 1070462"/>
              <a:gd name="connsiteX0" fmla="*/ 0 w 5344068"/>
              <a:gd name="connsiteY0" fmla="*/ 1070462 h 1070462"/>
              <a:gd name="connsiteX1" fmla="*/ 1336 w 5344068"/>
              <a:gd name="connsiteY1" fmla="*/ 974496 h 1070462"/>
              <a:gd name="connsiteX2" fmla="*/ 3559893 w 5344068"/>
              <a:gd name="connsiteY2" fmla="*/ 963040 h 1070462"/>
              <a:gd name="connsiteX3" fmla="*/ 3552652 w 5344068"/>
              <a:gd name="connsiteY3" fmla="*/ 4763 h 1070462"/>
              <a:gd name="connsiteX4" fmla="*/ 5342445 w 5344068"/>
              <a:gd name="connsiteY4" fmla="*/ 0 h 1070462"/>
              <a:gd name="connsiteX5" fmla="*/ 5343438 w 5344068"/>
              <a:gd name="connsiteY5" fmla="*/ 1064112 h 1070462"/>
              <a:gd name="connsiteX6" fmla="*/ 0 w 5344068"/>
              <a:gd name="connsiteY6" fmla="*/ 1070462 h 1070462"/>
              <a:gd name="connsiteX0" fmla="*/ 0 w 5344068"/>
              <a:gd name="connsiteY0" fmla="*/ 1070462 h 1070462"/>
              <a:gd name="connsiteX1" fmla="*/ 1336 w 5344068"/>
              <a:gd name="connsiteY1" fmla="*/ 974496 h 1070462"/>
              <a:gd name="connsiteX2" fmla="*/ 3559893 w 5344068"/>
              <a:gd name="connsiteY2" fmla="*/ 977327 h 1070462"/>
              <a:gd name="connsiteX3" fmla="*/ 3552652 w 5344068"/>
              <a:gd name="connsiteY3" fmla="*/ 4763 h 1070462"/>
              <a:gd name="connsiteX4" fmla="*/ 5342445 w 5344068"/>
              <a:gd name="connsiteY4" fmla="*/ 0 h 1070462"/>
              <a:gd name="connsiteX5" fmla="*/ 5343438 w 5344068"/>
              <a:gd name="connsiteY5" fmla="*/ 1064112 h 1070462"/>
              <a:gd name="connsiteX6" fmla="*/ 0 w 5344068"/>
              <a:gd name="connsiteY6" fmla="*/ 1070462 h 1070462"/>
              <a:gd name="connsiteX0" fmla="*/ 0 w 5344068"/>
              <a:gd name="connsiteY0" fmla="*/ 1070462 h 1070462"/>
              <a:gd name="connsiteX1" fmla="*/ 1336 w 5344068"/>
              <a:gd name="connsiteY1" fmla="*/ 974496 h 1070462"/>
              <a:gd name="connsiteX2" fmla="*/ 3559893 w 5344068"/>
              <a:gd name="connsiteY2" fmla="*/ 977327 h 1070462"/>
              <a:gd name="connsiteX3" fmla="*/ 3552652 w 5344068"/>
              <a:gd name="connsiteY3" fmla="*/ 4763 h 1070462"/>
              <a:gd name="connsiteX4" fmla="*/ 5342445 w 5344068"/>
              <a:gd name="connsiteY4" fmla="*/ 0 h 1070462"/>
              <a:gd name="connsiteX5" fmla="*/ 5343438 w 5344068"/>
              <a:gd name="connsiteY5" fmla="*/ 1064112 h 1070462"/>
              <a:gd name="connsiteX6" fmla="*/ 0 w 5344068"/>
              <a:gd name="connsiteY6" fmla="*/ 1070462 h 1070462"/>
              <a:gd name="connsiteX0" fmla="*/ 0 w 5344068"/>
              <a:gd name="connsiteY0" fmla="*/ 1070462 h 1070462"/>
              <a:gd name="connsiteX1" fmla="*/ 1336 w 5344068"/>
              <a:gd name="connsiteY1" fmla="*/ 974496 h 1070462"/>
              <a:gd name="connsiteX2" fmla="*/ 3559893 w 5344068"/>
              <a:gd name="connsiteY2" fmla="*/ 977327 h 1070462"/>
              <a:gd name="connsiteX3" fmla="*/ 3552652 w 5344068"/>
              <a:gd name="connsiteY3" fmla="*/ 4763 h 1070462"/>
              <a:gd name="connsiteX4" fmla="*/ 5342445 w 5344068"/>
              <a:gd name="connsiteY4" fmla="*/ 0 h 1070462"/>
              <a:gd name="connsiteX5" fmla="*/ 5343438 w 5344068"/>
              <a:gd name="connsiteY5" fmla="*/ 1064112 h 1070462"/>
              <a:gd name="connsiteX6" fmla="*/ 0 w 5344068"/>
              <a:gd name="connsiteY6" fmla="*/ 1070462 h 1070462"/>
              <a:gd name="connsiteX0" fmla="*/ 0 w 5344068"/>
              <a:gd name="connsiteY0" fmla="*/ 1070462 h 1070462"/>
              <a:gd name="connsiteX1" fmla="*/ 1336 w 5344068"/>
              <a:gd name="connsiteY1" fmla="*/ 974496 h 1070462"/>
              <a:gd name="connsiteX2" fmla="*/ 3552965 w 5344068"/>
              <a:gd name="connsiteY2" fmla="*/ 977327 h 1070462"/>
              <a:gd name="connsiteX3" fmla="*/ 3552652 w 5344068"/>
              <a:gd name="connsiteY3" fmla="*/ 4763 h 1070462"/>
              <a:gd name="connsiteX4" fmla="*/ 5342445 w 5344068"/>
              <a:gd name="connsiteY4" fmla="*/ 0 h 1070462"/>
              <a:gd name="connsiteX5" fmla="*/ 5343438 w 5344068"/>
              <a:gd name="connsiteY5" fmla="*/ 1064112 h 1070462"/>
              <a:gd name="connsiteX6" fmla="*/ 0 w 5344068"/>
              <a:gd name="connsiteY6" fmla="*/ 1070462 h 1070462"/>
              <a:gd name="connsiteX0" fmla="*/ 0 w 5344068"/>
              <a:gd name="connsiteY0" fmla="*/ 1070462 h 1070462"/>
              <a:gd name="connsiteX1" fmla="*/ 1336 w 5344068"/>
              <a:gd name="connsiteY1" fmla="*/ 988067 h 1070462"/>
              <a:gd name="connsiteX2" fmla="*/ 3552965 w 5344068"/>
              <a:gd name="connsiteY2" fmla="*/ 977327 h 1070462"/>
              <a:gd name="connsiteX3" fmla="*/ 3552652 w 5344068"/>
              <a:gd name="connsiteY3" fmla="*/ 4763 h 1070462"/>
              <a:gd name="connsiteX4" fmla="*/ 5342445 w 5344068"/>
              <a:gd name="connsiteY4" fmla="*/ 0 h 1070462"/>
              <a:gd name="connsiteX5" fmla="*/ 5343438 w 5344068"/>
              <a:gd name="connsiteY5" fmla="*/ 1064112 h 1070462"/>
              <a:gd name="connsiteX6" fmla="*/ 0 w 5344068"/>
              <a:gd name="connsiteY6" fmla="*/ 1070462 h 107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44068" h="1070462">
                <a:moveTo>
                  <a:pt x="0" y="1070462"/>
                </a:moveTo>
                <a:cubicBezTo>
                  <a:pt x="445" y="1038473"/>
                  <a:pt x="891" y="1020056"/>
                  <a:pt x="1336" y="988067"/>
                </a:cubicBezTo>
                <a:lnTo>
                  <a:pt x="3552965" y="977327"/>
                </a:lnTo>
                <a:cubicBezTo>
                  <a:pt x="3550551" y="657901"/>
                  <a:pt x="3555066" y="324189"/>
                  <a:pt x="3552652" y="4763"/>
                </a:cubicBezTo>
                <a:lnTo>
                  <a:pt x="5342445" y="0"/>
                </a:lnTo>
                <a:cubicBezTo>
                  <a:pt x="5339919" y="346237"/>
                  <a:pt x="5345964" y="717875"/>
                  <a:pt x="5343438" y="1064112"/>
                </a:cubicBezTo>
                <a:lnTo>
                  <a:pt x="0" y="1070462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txBody>
          <a:bodyPr vert="horz" lIns="454941" tIns="37851" rIns="75702" bIns="72790" rtlCol="0" anchor="b">
            <a:noAutofit/>
          </a:bodyPr>
          <a:lstStyle>
            <a:lvl1pPr marL="0" indent="0">
              <a:buNone/>
              <a:defRPr lang="en-US" sz="1094" dirty="0">
                <a:solidFill>
                  <a:schemeClr val="bg1"/>
                </a:solidFill>
                <a:latin typeface="PTCRaleway" panose="020B0503030101060003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EBEE7B-E80B-4767-8B19-9478781C6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5700" y="690485"/>
            <a:ext cx="5486400" cy="369332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5E310E-4680-4C73-838C-098522BD39DD}"/>
              </a:ext>
            </a:extLst>
          </p:cNvPr>
          <p:cNvSpPr/>
          <p:nvPr userDrawn="1"/>
        </p:nvSpPr>
        <p:spPr>
          <a:xfrm>
            <a:off x="6235700" y="389410"/>
            <a:ext cx="955563" cy="45719"/>
          </a:xfrm>
          <a:prstGeom prst="rect">
            <a:avLst/>
          </a:prstGeom>
          <a:solidFill>
            <a:srgbClr val="5AB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6A1FBE7-9A49-4893-BE73-C040CC83491F}"/>
              </a:ext>
            </a:extLst>
          </p:cNvPr>
          <p:cNvGrpSpPr/>
          <p:nvPr userDrawn="1"/>
        </p:nvGrpSpPr>
        <p:grpSpPr>
          <a:xfrm flipH="1" flipV="1">
            <a:off x="5879755" y="2706256"/>
            <a:ext cx="152274" cy="3960685"/>
            <a:chOff x="5814441" y="100216"/>
            <a:chExt cx="152274" cy="3960685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2D94A2C-76F2-4901-9BC7-CD95D5D65BCA}"/>
                </a:ext>
              </a:extLst>
            </p:cNvPr>
            <p:cNvSpPr/>
            <p:nvPr userDrawn="1"/>
          </p:nvSpPr>
          <p:spPr>
            <a:xfrm rot="5400000" flipH="1">
              <a:off x="4300442" y="1617453"/>
              <a:ext cx="3168650" cy="140652"/>
            </a:xfrm>
            <a:custGeom>
              <a:avLst/>
              <a:gdLst>
                <a:gd name="connsiteX0" fmla="*/ 0 w 3168650"/>
                <a:gd name="connsiteY0" fmla="*/ 140653 h 140652"/>
                <a:gd name="connsiteX1" fmla="*/ 143446 w 3168650"/>
                <a:gd name="connsiteY1" fmla="*/ 0 h 140652"/>
                <a:gd name="connsiteX2" fmla="*/ 3168650 w 3168650"/>
                <a:gd name="connsiteY2" fmla="*/ 0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68650" h="140652">
                  <a:moveTo>
                    <a:pt x="0" y="140653"/>
                  </a:moveTo>
                  <a:lnTo>
                    <a:pt x="143446" y="0"/>
                  </a:lnTo>
                  <a:lnTo>
                    <a:pt x="3168650" y="0"/>
                  </a:lnTo>
                </a:path>
              </a:pathLst>
            </a:custGeom>
            <a:noFill/>
            <a:ln w="31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838DB7B-C890-45AE-BA34-E7001C6689B7}"/>
                </a:ext>
              </a:extLst>
            </p:cNvPr>
            <p:cNvSpPr/>
            <p:nvPr userDrawn="1"/>
          </p:nvSpPr>
          <p:spPr>
            <a:xfrm rot="5400000" flipH="1">
              <a:off x="5894038" y="42209"/>
              <a:ext cx="6350" cy="122364"/>
            </a:xfrm>
            <a:custGeom>
              <a:avLst/>
              <a:gdLst>
                <a:gd name="connsiteX0" fmla="*/ 0 w 6350"/>
                <a:gd name="connsiteY0" fmla="*/ 122364 h 122364"/>
                <a:gd name="connsiteX1" fmla="*/ 0 w 6350"/>
                <a:gd name="connsiteY1" fmla="*/ 0 h 12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0" h="122364">
                  <a:moveTo>
                    <a:pt x="0" y="12236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rgbClr val="6FBE4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1872235-911B-47B8-8050-8E592E13782F}"/>
                </a:ext>
              </a:extLst>
            </p:cNvPr>
            <p:cNvSpPr/>
            <p:nvPr userDrawn="1"/>
          </p:nvSpPr>
          <p:spPr>
            <a:xfrm rot="5400000" flipH="1">
              <a:off x="5839080" y="187847"/>
              <a:ext cx="43688" cy="43687"/>
            </a:xfrm>
            <a:custGeom>
              <a:avLst/>
              <a:gdLst>
                <a:gd name="connsiteX0" fmla="*/ 0 w 43688"/>
                <a:gd name="connsiteY0" fmla="*/ 0 h 43687"/>
                <a:gd name="connsiteX1" fmla="*/ 43688 w 43688"/>
                <a:gd name="connsiteY1" fmla="*/ 0 h 43687"/>
                <a:gd name="connsiteX2" fmla="*/ 43688 w 43688"/>
                <a:gd name="connsiteY2" fmla="*/ 43688 h 43687"/>
                <a:gd name="connsiteX3" fmla="*/ 0 w 43688"/>
                <a:gd name="connsiteY3" fmla="*/ 43688 h 4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88" h="43687">
                  <a:moveTo>
                    <a:pt x="0" y="0"/>
                  </a:moveTo>
                  <a:lnTo>
                    <a:pt x="43688" y="0"/>
                  </a:lnTo>
                  <a:lnTo>
                    <a:pt x="43688" y="43688"/>
                  </a:lnTo>
                  <a:lnTo>
                    <a:pt x="0" y="43688"/>
                  </a:lnTo>
                  <a:close/>
                </a:path>
              </a:pathLst>
            </a:custGeom>
            <a:noFill/>
            <a:ln w="3175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F132B46-A4BE-4B5A-8EC2-40AF06B0B9F1}"/>
                </a:ext>
              </a:extLst>
            </p:cNvPr>
            <p:cNvSpPr/>
            <p:nvPr userDrawn="1"/>
          </p:nvSpPr>
          <p:spPr>
            <a:xfrm rot="5400000" flipH="1">
              <a:off x="5824887" y="232582"/>
              <a:ext cx="254063" cy="6350"/>
            </a:xfrm>
            <a:custGeom>
              <a:avLst/>
              <a:gdLst>
                <a:gd name="connsiteX0" fmla="*/ 0 w 254063"/>
                <a:gd name="connsiteY0" fmla="*/ 0 h 6350"/>
                <a:gd name="connsiteX1" fmla="*/ 254064 w 254063"/>
                <a:gd name="connsiteY1" fmla="*/ 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063" h="6350">
                  <a:moveTo>
                    <a:pt x="0" y="0"/>
                  </a:moveTo>
                  <a:lnTo>
                    <a:pt x="254064" y="0"/>
                  </a:lnTo>
                </a:path>
              </a:pathLst>
            </a:custGeom>
            <a:ln w="19050" cap="flat">
              <a:solidFill>
                <a:srgbClr val="6FBE4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  <p:grpSp>
          <p:nvGrpSpPr>
            <p:cNvPr id="65" name="Graphic 42">
              <a:extLst>
                <a:ext uri="{FF2B5EF4-FFF2-40B4-BE49-F238E27FC236}">
                  <a16:creationId xmlns:a16="http://schemas.microsoft.com/office/drawing/2014/main" id="{46262E16-46F5-4AA1-B76D-0A7704A23781}"/>
                </a:ext>
              </a:extLst>
            </p:cNvPr>
            <p:cNvGrpSpPr/>
            <p:nvPr userDrawn="1"/>
          </p:nvGrpSpPr>
          <p:grpSpPr>
            <a:xfrm rot="5400000" flipH="1">
              <a:off x="5485925" y="3580111"/>
              <a:ext cx="895032" cy="66548"/>
              <a:chOff x="7926578" y="441451"/>
              <a:chExt cx="895032" cy="66548"/>
            </a:xfrm>
            <a:solidFill>
              <a:srgbClr val="75BF43">
                <a:alpha val="57000"/>
              </a:srgbClr>
            </a:solidFill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8D267C4D-17F7-4C39-BBD4-3D66066F6FE0}"/>
                  </a:ext>
                </a:extLst>
              </p:cNvPr>
              <p:cNvSpPr/>
              <p:nvPr/>
            </p:nvSpPr>
            <p:spPr>
              <a:xfrm>
                <a:off x="8479726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61D1A02-D2E1-4370-AF43-F76B14915843}"/>
                  </a:ext>
                </a:extLst>
              </p:cNvPr>
              <p:cNvSpPr/>
              <p:nvPr/>
            </p:nvSpPr>
            <p:spPr>
              <a:xfrm>
                <a:off x="8437181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B7FB1973-B26D-49BE-807B-94562EF98491}"/>
                  </a:ext>
                </a:extLst>
              </p:cNvPr>
              <p:cNvSpPr/>
              <p:nvPr/>
            </p:nvSpPr>
            <p:spPr>
              <a:xfrm>
                <a:off x="8394636" y="441451"/>
                <a:ext cx="89281" cy="66548"/>
              </a:xfrm>
              <a:custGeom>
                <a:avLst/>
                <a:gdLst>
                  <a:gd name="connsiteX0" fmla="*/ 68707 w 89281"/>
                  <a:gd name="connsiteY0" fmla="*/ 0 h 66548"/>
                  <a:gd name="connsiteX1" fmla="*/ 0 w 89281"/>
                  <a:gd name="connsiteY1" fmla="*/ 66548 h 66548"/>
                  <a:gd name="connsiteX2" fmla="*/ 20574 w 89281"/>
                  <a:gd name="connsiteY2" fmla="*/ 66548 h 66548"/>
                  <a:gd name="connsiteX3" fmla="*/ 89281 w 89281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1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574" y="66548"/>
                    </a:lnTo>
                    <a:lnTo>
                      <a:pt x="8928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8790BCE-1A2F-4455-9398-979CFA962EEB}"/>
                  </a:ext>
                </a:extLst>
              </p:cNvPr>
              <p:cNvSpPr/>
              <p:nvPr/>
            </p:nvSpPr>
            <p:spPr>
              <a:xfrm>
                <a:off x="8352091" y="441451"/>
                <a:ext cx="89280" cy="66548"/>
              </a:xfrm>
              <a:custGeom>
                <a:avLst/>
                <a:gdLst>
                  <a:gd name="connsiteX0" fmla="*/ 68707 w 89280"/>
                  <a:gd name="connsiteY0" fmla="*/ 0 h 66548"/>
                  <a:gd name="connsiteX1" fmla="*/ 0 w 89280"/>
                  <a:gd name="connsiteY1" fmla="*/ 66548 h 66548"/>
                  <a:gd name="connsiteX2" fmla="*/ 20574 w 89280"/>
                  <a:gd name="connsiteY2" fmla="*/ 66548 h 66548"/>
                  <a:gd name="connsiteX3" fmla="*/ 89281 w 89280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0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574" y="66548"/>
                    </a:lnTo>
                    <a:lnTo>
                      <a:pt x="8928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07CF01A5-76D0-443F-B853-B3E6ABD28894}"/>
                  </a:ext>
                </a:extLst>
              </p:cNvPr>
              <p:cNvSpPr/>
              <p:nvPr/>
            </p:nvSpPr>
            <p:spPr>
              <a:xfrm>
                <a:off x="8139303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2B9AF3D-585E-4458-82FF-6D6F42A2D8D3}"/>
                  </a:ext>
                </a:extLst>
              </p:cNvPr>
              <p:cNvSpPr/>
              <p:nvPr/>
            </p:nvSpPr>
            <p:spPr>
              <a:xfrm>
                <a:off x="8181847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F135D2F3-9B53-4DF3-84DD-20FEDAC316C4}"/>
                  </a:ext>
                </a:extLst>
              </p:cNvPr>
              <p:cNvSpPr/>
              <p:nvPr/>
            </p:nvSpPr>
            <p:spPr>
              <a:xfrm>
                <a:off x="8267001" y="441451"/>
                <a:ext cx="89280" cy="66548"/>
              </a:xfrm>
              <a:custGeom>
                <a:avLst/>
                <a:gdLst>
                  <a:gd name="connsiteX0" fmla="*/ 68643 w 89280"/>
                  <a:gd name="connsiteY0" fmla="*/ 0 h 66548"/>
                  <a:gd name="connsiteX1" fmla="*/ 0 w 89280"/>
                  <a:gd name="connsiteY1" fmla="*/ 66548 h 66548"/>
                  <a:gd name="connsiteX2" fmla="*/ 20574 w 89280"/>
                  <a:gd name="connsiteY2" fmla="*/ 66548 h 66548"/>
                  <a:gd name="connsiteX3" fmla="*/ 89281 w 89280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0" h="66548">
                    <a:moveTo>
                      <a:pt x="68643" y="0"/>
                    </a:moveTo>
                    <a:lnTo>
                      <a:pt x="0" y="66548"/>
                    </a:lnTo>
                    <a:lnTo>
                      <a:pt x="20574" y="66548"/>
                    </a:lnTo>
                    <a:lnTo>
                      <a:pt x="8928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C275E23-A864-4ADA-93D6-5EDEF8DE705D}"/>
                  </a:ext>
                </a:extLst>
              </p:cNvPr>
              <p:cNvSpPr/>
              <p:nvPr/>
            </p:nvSpPr>
            <p:spPr>
              <a:xfrm>
                <a:off x="8224393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E6375D51-FE4B-4033-BD62-0DD5064071C1}"/>
                  </a:ext>
                </a:extLst>
              </p:cNvPr>
              <p:cNvSpPr/>
              <p:nvPr/>
            </p:nvSpPr>
            <p:spPr>
              <a:xfrm>
                <a:off x="8309546" y="441451"/>
                <a:ext cx="89281" cy="66548"/>
              </a:xfrm>
              <a:custGeom>
                <a:avLst/>
                <a:gdLst>
                  <a:gd name="connsiteX0" fmla="*/ 68644 w 89281"/>
                  <a:gd name="connsiteY0" fmla="*/ 0 h 66548"/>
                  <a:gd name="connsiteX1" fmla="*/ 0 w 89281"/>
                  <a:gd name="connsiteY1" fmla="*/ 66548 h 66548"/>
                  <a:gd name="connsiteX2" fmla="*/ 20574 w 89281"/>
                  <a:gd name="connsiteY2" fmla="*/ 66548 h 66548"/>
                  <a:gd name="connsiteX3" fmla="*/ 89281 w 89281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1" h="66548">
                    <a:moveTo>
                      <a:pt x="68644" y="0"/>
                    </a:moveTo>
                    <a:lnTo>
                      <a:pt x="0" y="66548"/>
                    </a:lnTo>
                    <a:lnTo>
                      <a:pt x="20574" y="66548"/>
                    </a:lnTo>
                    <a:lnTo>
                      <a:pt x="8928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6C6C0CD-A604-438E-8D88-066E333C2977}"/>
                  </a:ext>
                </a:extLst>
              </p:cNvPr>
              <p:cNvSpPr/>
              <p:nvPr/>
            </p:nvSpPr>
            <p:spPr>
              <a:xfrm>
                <a:off x="8522271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D479109-6DB0-49C3-AB38-D55B446F8F86}"/>
                  </a:ext>
                </a:extLst>
              </p:cNvPr>
              <p:cNvSpPr/>
              <p:nvPr/>
            </p:nvSpPr>
            <p:spPr>
              <a:xfrm>
                <a:off x="8693975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E62C9AB-022D-489B-A496-77D465DD7ED0}"/>
                  </a:ext>
                </a:extLst>
              </p:cNvPr>
              <p:cNvSpPr/>
              <p:nvPr/>
            </p:nvSpPr>
            <p:spPr>
              <a:xfrm>
                <a:off x="8821610" y="508000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51DEDD2C-6313-4BBA-BF2C-B48404513035}"/>
                  </a:ext>
                </a:extLst>
              </p:cNvPr>
              <p:cNvSpPr/>
              <p:nvPr/>
            </p:nvSpPr>
            <p:spPr>
              <a:xfrm>
                <a:off x="8564816" y="441451"/>
                <a:ext cx="90868" cy="66548"/>
              </a:xfrm>
              <a:custGeom>
                <a:avLst/>
                <a:gdLst>
                  <a:gd name="connsiteX0" fmla="*/ 68707 w 90868"/>
                  <a:gd name="connsiteY0" fmla="*/ 0 h 66548"/>
                  <a:gd name="connsiteX1" fmla="*/ 0 w 90868"/>
                  <a:gd name="connsiteY1" fmla="*/ 66548 h 66548"/>
                  <a:gd name="connsiteX2" fmla="*/ 22161 w 90868"/>
                  <a:gd name="connsiteY2" fmla="*/ 66548 h 66548"/>
                  <a:gd name="connsiteX3" fmla="*/ 90868 w 90868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68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2161" y="66548"/>
                    </a:lnTo>
                    <a:lnTo>
                      <a:pt x="90868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3547A99-99CF-40B0-AC54-A09C351E7EBD}"/>
                  </a:ext>
                </a:extLst>
              </p:cNvPr>
              <p:cNvSpPr/>
              <p:nvPr/>
            </p:nvSpPr>
            <p:spPr>
              <a:xfrm>
                <a:off x="8651430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2E9619F-2DC2-45F2-9CE3-8D7A1DB7F9D6}"/>
                  </a:ext>
                </a:extLst>
              </p:cNvPr>
              <p:cNvSpPr/>
              <p:nvPr/>
            </p:nvSpPr>
            <p:spPr>
              <a:xfrm>
                <a:off x="8608885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45EA573-CE75-4E5A-BEDB-226A1D190A61}"/>
                  </a:ext>
                </a:extLst>
              </p:cNvPr>
              <p:cNvSpPr/>
              <p:nvPr/>
            </p:nvSpPr>
            <p:spPr>
              <a:xfrm>
                <a:off x="8096757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8B37F39-FCE2-44C2-8BB7-DD3FF3CE5B27}"/>
                  </a:ext>
                </a:extLst>
              </p:cNvPr>
              <p:cNvSpPr/>
              <p:nvPr/>
            </p:nvSpPr>
            <p:spPr>
              <a:xfrm>
                <a:off x="8011668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BC8E02B-2403-4B3B-A133-633F63B8440D}"/>
                  </a:ext>
                </a:extLst>
              </p:cNvPr>
              <p:cNvSpPr/>
              <p:nvPr/>
            </p:nvSpPr>
            <p:spPr>
              <a:xfrm>
                <a:off x="8054213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E94E02B-5111-4986-B1CF-C6ECAD973AEC}"/>
                  </a:ext>
                </a:extLst>
              </p:cNvPr>
              <p:cNvSpPr/>
              <p:nvPr/>
            </p:nvSpPr>
            <p:spPr>
              <a:xfrm>
                <a:off x="7969122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85358E97-752A-4307-AD31-797C559E7A78}"/>
                  </a:ext>
                </a:extLst>
              </p:cNvPr>
              <p:cNvSpPr/>
              <p:nvPr/>
            </p:nvSpPr>
            <p:spPr>
              <a:xfrm>
                <a:off x="7926578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548A88A-6E68-4D76-9B4D-430B1580BD5C}"/>
                </a:ext>
              </a:extLst>
            </p:cNvPr>
            <p:cNvGrpSpPr/>
            <p:nvPr userDrawn="1"/>
          </p:nvGrpSpPr>
          <p:grpSpPr>
            <a:xfrm rot="10800000">
              <a:off x="5862067" y="2566874"/>
              <a:ext cx="73151" cy="522033"/>
              <a:chOff x="5390750" y="3681616"/>
              <a:chExt cx="73151" cy="522033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7C3934B-FC7E-4798-9FC8-5815079C7AFD}"/>
                  </a:ext>
                </a:extLst>
              </p:cNvPr>
              <p:cNvSpPr/>
              <p:nvPr/>
            </p:nvSpPr>
            <p:spPr>
              <a:xfrm rot="16200000" flipH="1">
                <a:off x="5405100" y="3681616"/>
                <a:ext cx="43688" cy="43687"/>
              </a:xfrm>
              <a:custGeom>
                <a:avLst/>
                <a:gdLst>
                  <a:gd name="connsiteX0" fmla="*/ 0 w 43688"/>
                  <a:gd name="connsiteY0" fmla="*/ 0 h 43687"/>
                  <a:gd name="connsiteX1" fmla="*/ 43688 w 43688"/>
                  <a:gd name="connsiteY1" fmla="*/ 0 h 43687"/>
                  <a:gd name="connsiteX2" fmla="*/ 43688 w 43688"/>
                  <a:gd name="connsiteY2" fmla="*/ 43688 h 43687"/>
                  <a:gd name="connsiteX3" fmla="*/ 0 w 43688"/>
                  <a:gd name="connsiteY3" fmla="*/ 43688 h 4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688" h="43687">
                    <a:moveTo>
                      <a:pt x="0" y="0"/>
                    </a:moveTo>
                    <a:lnTo>
                      <a:pt x="43688" y="0"/>
                    </a:lnTo>
                    <a:lnTo>
                      <a:pt x="43688" y="43688"/>
                    </a:lnTo>
                    <a:lnTo>
                      <a:pt x="0" y="43688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EEEEC10-DB2A-437F-9301-EE9524E1169A}"/>
                  </a:ext>
                </a:extLst>
              </p:cNvPr>
              <p:cNvSpPr/>
              <p:nvPr/>
            </p:nvSpPr>
            <p:spPr>
              <a:xfrm rot="16200000" flipH="1">
                <a:off x="5426469" y="4081062"/>
                <a:ext cx="4381" cy="41656"/>
              </a:xfrm>
              <a:custGeom>
                <a:avLst/>
                <a:gdLst>
                  <a:gd name="connsiteX0" fmla="*/ 0 w 4381"/>
                  <a:gd name="connsiteY0" fmla="*/ 0 h 41656"/>
                  <a:gd name="connsiteX1" fmla="*/ 4381 w 4381"/>
                  <a:gd name="connsiteY1" fmla="*/ 0 h 41656"/>
                  <a:gd name="connsiteX2" fmla="*/ 4381 w 4381"/>
                  <a:gd name="connsiteY2" fmla="*/ 41656 h 41656"/>
                  <a:gd name="connsiteX3" fmla="*/ 0 w 4381"/>
                  <a:gd name="connsiteY3" fmla="*/ 41656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" h="41656">
                    <a:moveTo>
                      <a:pt x="0" y="0"/>
                    </a:moveTo>
                    <a:lnTo>
                      <a:pt x="4381" y="0"/>
                    </a:lnTo>
                    <a:lnTo>
                      <a:pt x="4381" y="41656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D273B99-3244-412A-A286-CD68527AF4BF}"/>
                  </a:ext>
                </a:extLst>
              </p:cNvPr>
              <p:cNvSpPr/>
              <p:nvPr/>
            </p:nvSpPr>
            <p:spPr>
              <a:xfrm rot="16200000" flipH="1">
                <a:off x="5426469" y="4021394"/>
                <a:ext cx="4381" cy="41656"/>
              </a:xfrm>
              <a:custGeom>
                <a:avLst/>
                <a:gdLst>
                  <a:gd name="connsiteX0" fmla="*/ 0 w 4381"/>
                  <a:gd name="connsiteY0" fmla="*/ 0 h 41656"/>
                  <a:gd name="connsiteX1" fmla="*/ 4381 w 4381"/>
                  <a:gd name="connsiteY1" fmla="*/ 0 h 41656"/>
                  <a:gd name="connsiteX2" fmla="*/ 4381 w 4381"/>
                  <a:gd name="connsiteY2" fmla="*/ 41656 h 41656"/>
                  <a:gd name="connsiteX3" fmla="*/ 0 w 4381"/>
                  <a:gd name="connsiteY3" fmla="*/ 41656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" h="41656">
                    <a:moveTo>
                      <a:pt x="0" y="0"/>
                    </a:moveTo>
                    <a:lnTo>
                      <a:pt x="4381" y="0"/>
                    </a:lnTo>
                    <a:lnTo>
                      <a:pt x="4381" y="41656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962260D8-582A-41BA-B192-0F95A122BE14}"/>
                  </a:ext>
                </a:extLst>
              </p:cNvPr>
              <p:cNvSpPr/>
              <p:nvPr/>
            </p:nvSpPr>
            <p:spPr>
              <a:xfrm rot="16200000" flipH="1">
                <a:off x="5426469" y="3902056"/>
                <a:ext cx="4381" cy="41656"/>
              </a:xfrm>
              <a:custGeom>
                <a:avLst/>
                <a:gdLst>
                  <a:gd name="connsiteX0" fmla="*/ 0 w 4381"/>
                  <a:gd name="connsiteY0" fmla="*/ 0 h 41656"/>
                  <a:gd name="connsiteX1" fmla="*/ 4381 w 4381"/>
                  <a:gd name="connsiteY1" fmla="*/ 0 h 41656"/>
                  <a:gd name="connsiteX2" fmla="*/ 4381 w 4381"/>
                  <a:gd name="connsiteY2" fmla="*/ 41656 h 41656"/>
                  <a:gd name="connsiteX3" fmla="*/ 0 w 4381"/>
                  <a:gd name="connsiteY3" fmla="*/ 41656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" h="41656">
                    <a:moveTo>
                      <a:pt x="0" y="0"/>
                    </a:moveTo>
                    <a:lnTo>
                      <a:pt x="4381" y="0"/>
                    </a:lnTo>
                    <a:lnTo>
                      <a:pt x="4381" y="41656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1548AC6-032C-491B-AE9E-EC2BFBF35AF7}"/>
                  </a:ext>
                </a:extLst>
              </p:cNvPr>
              <p:cNvSpPr/>
              <p:nvPr/>
            </p:nvSpPr>
            <p:spPr>
              <a:xfrm rot="10800000" flipH="1">
                <a:off x="5407069" y="4165549"/>
                <a:ext cx="42418" cy="38100"/>
              </a:xfrm>
              <a:custGeom>
                <a:avLst/>
                <a:gdLst>
                  <a:gd name="connsiteX0" fmla="*/ 0 w 42418"/>
                  <a:gd name="connsiteY0" fmla="*/ 0 h 38100"/>
                  <a:gd name="connsiteX1" fmla="*/ 42418 w 42418"/>
                  <a:gd name="connsiteY1" fmla="*/ 0 h 38100"/>
                  <a:gd name="connsiteX2" fmla="*/ 42418 w 42418"/>
                  <a:gd name="connsiteY2" fmla="*/ 38100 h 38100"/>
                  <a:gd name="connsiteX3" fmla="*/ 0 w 42418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18" h="38100">
                    <a:moveTo>
                      <a:pt x="0" y="0"/>
                    </a:moveTo>
                    <a:lnTo>
                      <a:pt x="42418" y="0"/>
                    </a:lnTo>
                    <a:lnTo>
                      <a:pt x="42418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D562180-9EE5-4589-897E-1D6821097E15}"/>
                  </a:ext>
                </a:extLst>
              </p:cNvPr>
              <p:cNvSpPr/>
              <p:nvPr/>
            </p:nvSpPr>
            <p:spPr>
              <a:xfrm rot="16200000" flipH="1">
                <a:off x="5407387" y="3776295"/>
                <a:ext cx="39878" cy="73151"/>
              </a:xfrm>
              <a:custGeom>
                <a:avLst/>
                <a:gdLst>
                  <a:gd name="connsiteX0" fmla="*/ 39878 w 39878"/>
                  <a:gd name="connsiteY0" fmla="*/ 38671 h 73151"/>
                  <a:gd name="connsiteX1" fmla="*/ 2413 w 39878"/>
                  <a:gd name="connsiteY1" fmla="*/ 73152 h 73151"/>
                  <a:gd name="connsiteX2" fmla="*/ 0 w 39878"/>
                  <a:gd name="connsiteY2" fmla="*/ 69913 h 73151"/>
                  <a:gd name="connsiteX3" fmla="*/ 36131 w 39878"/>
                  <a:gd name="connsiteY3" fmla="*/ 36576 h 73151"/>
                  <a:gd name="connsiteX4" fmla="*/ 0 w 39878"/>
                  <a:gd name="connsiteY4" fmla="*/ 3238 h 73151"/>
                  <a:gd name="connsiteX5" fmla="*/ 2413 w 39878"/>
                  <a:gd name="connsiteY5" fmla="*/ 0 h 73151"/>
                  <a:gd name="connsiteX6" fmla="*/ 39878 w 39878"/>
                  <a:gd name="connsiteY6" fmla="*/ 34481 h 73151"/>
                  <a:gd name="connsiteX7" fmla="*/ 39878 w 39878"/>
                  <a:gd name="connsiteY7" fmla="*/ 38671 h 73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78" h="73151">
                    <a:moveTo>
                      <a:pt x="39878" y="38671"/>
                    </a:moveTo>
                    <a:lnTo>
                      <a:pt x="2413" y="73152"/>
                    </a:lnTo>
                    <a:lnTo>
                      <a:pt x="0" y="69913"/>
                    </a:lnTo>
                    <a:lnTo>
                      <a:pt x="36131" y="36576"/>
                    </a:lnTo>
                    <a:lnTo>
                      <a:pt x="0" y="3238"/>
                    </a:lnTo>
                    <a:lnTo>
                      <a:pt x="2413" y="0"/>
                    </a:lnTo>
                    <a:lnTo>
                      <a:pt x="39878" y="34481"/>
                    </a:lnTo>
                    <a:lnTo>
                      <a:pt x="39878" y="3867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1BCD94F-7B45-4C14-A6E5-ED070F82587D}"/>
                  </a:ext>
                </a:extLst>
              </p:cNvPr>
              <p:cNvSpPr/>
              <p:nvPr/>
            </p:nvSpPr>
            <p:spPr>
              <a:xfrm rot="16200000" flipH="1">
                <a:off x="5426469" y="3961725"/>
                <a:ext cx="4381" cy="41656"/>
              </a:xfrm>
              <a:custGeom>
                <a:avLst/>
                <a:gdLst>
                  <a:gd name="connsiteX0" fmla="*/ 0 w 4381"/>
                  <a:gd name="connsiteY0" fmla="*/ 0 h 41656"/>
                  <a:gd name="connsiteX1" fmla="*/ 4381 w 4381"/>
                  <a:gd name="connsiteY1" fmla="*/ 0 h 41656"/>
                  <a:gd name="connsiteX2" fmla="*/ 4381 w 4381"/>
                  <a:gd name="connsiteY2" fmla="*/ 41656 h 41656"/>
                  <a:gd name="connsiteX3" fmla="*/ 0 w 4381"/>
                  <a:gd name="connsiteY3" fmla="*/ 41656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" h="41656">
                    <a:moveTo>
                      <a:pt x="0" y="0"/>
                    </a:moveTo>
                    <a:lnTo>
                      <a:pt x="4381" y="0"/>
                    </a:lnTo>
                    <a:lnTo>
                      <a:pt x="4381" y="41656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" name="Text Placeholder 103">
            <a:extLst>
              <a:ext uri="{FF2B5EF4-FFF2-40B4-BE49-F238E27FC236}">
                <a16:creationId xmlns:a16="http://schemas.microsoft.com/office/drawing/2014/main" id="{3F92D13C-3F81-42E4-AB3C-F61BBBD79BBD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50008" y="4975225"/>
            <a:ext cx="3271178" cy="822960"/>
          </a:xfrm>
        </p:spPr>
        <p:txBody>
          <a:bodyPr anchor="ctr" anchorCtr="0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14337" indent="0">
              <a:buFontTx/>
              <a:buNone/>
              <a:defRPr>
                <a:solidFill>
                  <a:schemeClr val="bg1"/>
                </a:solidFill>
              </a:defRPr>
            </a:lvl2pPr>
            <a:lvl3pPr marL="7620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101725" indent="0">
              <a:buFontTx/>
              <a:buNone/>
              <a:defRPr>
                <a:solidFill>
                  <a:schemeClr val="bg1"/>
                </a:solidFill>
              </a:defRPr>
            </a:lvl4pPr>
            <a:lvl5pPr marL="1417637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Case Study 2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8E0F22E-03D5-4502-8E42-6A2026C39BC5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3680340" y="5036185"/>
            <a:ext cx="1472491" cy="723900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Paste logo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8F5CE-15BE-4435-9208-3EFF81A383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1100" y="3163874"/>
            <a:ext cx="5486400" cy="1402435"/>
          </a:xfrm>
        </p:spPr>
        <p:txBody>
          <a:bodyPr vert="horz" lIns="0" tIns="0" rIns="0" bIns="0" rtlCol="0" anchor="ctr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7" name="Rectangle 6">
            <a:extLst>
              <a:ext uri="{FF2B5EF4-FFF2-40B4-BE49-F238E27FC236}">
                <a16:creationId xmlns:a16="http://schemas.microsoft.com/office/drawing/2014/main" id="{66869BB4-81C8-4935-AA15-82CB480F24D6}"/>
              </a:ext>
            </a:extLst>
          </p:cNvPr>
          <p:cNvSpPr txBox="1">
            <a:spLocks noChangeArrowheads="1"/>
          </p:cNvSpPr>
          <p:nvPr userDrawn="1"/>
        </p:nvSpPr>
        <p:spPr bwMode="ltGray">
          <a:xfrm>
            <a:off x="11631421" y="6681543"/>
            <a:ext cx="38856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ea typeface="MS PGothic" pitchFamily="34" charset="-128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910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BA33D38-FF79-4659-BC13-5AED39062B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24" y="0"/>
            <a:ext cx="12188952" cy="5208644"/>
          </a:xfrm>
          <a:custGeom>
            <a:avLst/>
            <a:gdLst>
              <a:gd name="connsiteX0" fmla="*/ 0 w 12188952"/>
              <a:gd name="connsiteY0" fmla="*/ 0 h 5195944"/>
              <a:gd name="connsiteX1" fmla="*/ 12188952 w 12188952"/>
              <a:gd name="connsiteY1" fmla="*/ 0 h 5195944"/>
              <a:gd name="connsiteX2" fmla="*/ 12188952 w 12188952"/>
              <a:gd name="connsiteY2" fmla="*/ 5195944 h 5195944"/>
              <a:gd name="connsiteX3" fmla="*/ 2659341 w 12188952"/>
              <a:gd name="connsiteY3" fmla="*/ 5195944 h 5195944"/>
              <a:gd name="connsiteX4" fmla="*/ 2257812 w 12188952"/>
              <a:gd name="connsiteY4" fmla="*/ 4992786 h 5195944"/>
              <a:gd name="connsiteX5" fmla="*/ 0 w 12188952"/>
              <a:gd name="connsiteY5" fmla="*/ 4992786 h 519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952" h="5195944">
                <a:moveTo>
                  <a:pt x="0" y="0"/>
                </a:moveTo>
                <a:lnTo>
                  <a:pt x="12188952" y="0"/>
                </a:lnTo>
                <a:lnTo>
                  <a:pt x="12188952" y="5195944"/>
                </a:lnTo>
                <a:lnTo>
                  <a:pt x="2659341" y="5195944"/>
                </a:lnTo>
                <a:lnTo>
                  <a:pt x="2257812" y="4992786"/>
                </a:lnTo>
                <a:lnTo>
                  <a:pt x="0" y="4992786"/>
                </a:lnTo>
                <a:close/>
              </a:path>
            </a:pathLst>
          </a:custGeom>
          <a:gradFill>
            <a:gsLst>
              <a:gs pos="40000">
                <a:srgbClr val="BFBFBF">
                  <a:alpha val="84000"/>
                </a:srgbClr>
              </a:gs>
              <a:gs pos="4000">
                <a:schemeClr val="bg1">
                  <a:lumMod val="50000"/>
                  <a:alpha val="29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rnd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7315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000" dirty="0"/>
            </a:lvl1pPr>
          </a:lstStyle>
          <a:p>
            <a:pPr marL="0" lvl="0" indent="0" algn="ctr">
              <a:spcBef>
                <a:spcPts val="800"/>
              </a:spcBef>
              <a:buNone/>
            </a:pPr>
            <a:r>
              <a:rPr lang="en-US" dirty="0"/>
              <a:t>Click picture icon to add picture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82D8954-180F-4C00-166C-FDD7C6AE7FC7}"/>
              </a:ext>
            </a:extLst>
          </p:cNvPr>
          <p:cNvSpPr/>
          <p:nvPr userDrawn="1"/>
        </p:nvSpPr>
        <p:spPr>
          <a:xfrm>
            <a:off x="1524" y="4992785"/>
            <a:ext cx="12188952" cy="1867974"/>
          </a:xfrm>
          <a:custGeom>
            <a:avLst/>
            <a:gdLst>
              <a:gd name="connsiteX0" fmla="*/ 0 w 12197654"/>
              <a:gd name="connsiteY0" fmla="*/ 0 h 1867974"/>
              <a:gd name="connsiteX1" fmla="*/ 2255000 w 12197654"/>
              <a:gd name="connsiteY1" fmla="*/ 0 h 1867974"/>
              <a:gd name="connsiteX2" fmla="*/ 2661240 w 12197654"/>
              <a:gd name="connsiteY2" fmla="*/ 203741 h 1867974"/>
              <a:gd name="connsiteX3" fmla="*/ 12197654 w 12197654"/>
              <a:gd name="connsiteY3" fmla="*/ 203741 h 1867974"/>
              <a:gd name="connsiteX4" fmla="*/ 12197654 w 12197654"/>
              <a:gd name="connsiteY4" fmla="*/ 1555826 h 1867974"/>
              <a:gd name="connsiteX5" fmla="*/ 12197523 w 12197654"/>
              <a:gd name="connsiteY5" fmla="*/ 1606796 h 1867974"/>
              <a:gd name="connsiteX6" fmla="*/ 12197654 w 12197654"/>
              <a:gd name="connsiteY6" fmla="*/ 1606796 h 1867974"/>
              <a:gd name="connsiteX7" fmla="*/ 12197654 w 12197654"/>
              <a:gd name="connsiteY7" fmla="*/ 1867974 h 1867974"/>
              <a:gd name="connsiteX8" fmla="*/ 0 w 12197654"/>
              <a:gd name="connsiteY8" fmla="*/ 1867974 h 1867974"/>
              <a:gd name="connsiteX9" fmla="*/ 0 w 12197654"/>
              <a:gd name="connsiteY9" fmla="*/ 1765823 h 1867974"/>
              <a:gd name="connsiteX10" fmla="*/ 0 w 12197654"/>
              <a:gd name="connsiteY10" fmla="*/ 1606796 h 1867974"/>
              <a:gd name="connsiteX11" fmla="*/ 0 w 12197654"/>
              <a:gd name="connsiteY11" fmla="*/ 0 h 186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7654" h="1867974">
                <a:moveTo>
                  <a:pt x="0" y="0"/>
                </a:moveTo>
                <a:lnTo>
                  <a:pt x="2255000" y="0"/>
                </a:lnTo>
                <a:lnTo>
                  <a:pt x="2661240" y="203741"/>
                </a:lnTo>
                <a:lnTo>
                  <a:pt x="12197654" y="203741"/>
                </a:lnTo>
                <a:lnTo>
                  <a:pt x="12197654" y="1555826"/>
                </a:lnTo>
                <a:lnTo>
                  <a:pt x="12197523" y="1606796"/>
                </a:lnTo>
                <a:lnTo>
                  <a:pt x="12197654" y="1606796"/>
                </a:lnTo>
                <a:lnTo>
                  <a:pt x="12197654" y="1867974"/>
                </a:lnTo>
                <a:lnTo>
                  <a:pt x="0" y="1867974"/>
                </a:lnTo>
                <a:lnTo>
                  <a:pt x="0" y="1765823"/>
                </a:lnTo>
                <a:lnTo>
                  <a:pt x="0" y="160679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16870" y="5570491"/>
            <a:ext cx="11558261" cy="553998"/>
          </a:xfrm>
        </p:spPr>
        <p:txBody>
          <a:bodyPr wrap="square" anchor="ctr" anchorCtr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48D662-6523-4218-8C74-57E67EA487D2}"/>
              </a:ext>
            </a:extLst>
          </p:cNvPr>
          <p:cNvGrpSpPr/>
          <p:nvPr userDrawn="1"/>
        </p:nvGrpSpPr>
        <p:grpSpPr>
          <a:xfrm rot="5400000" flipH="1">
            <a:off x="962407" y="4366486"/>
            <a:ext cx="291600" cy="1831259"/>
            <a:chOff x="3543713" y="2978301"/>
            <a:chExt cx="478233" cy="307141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68EE3B7-86A3-46E4-8C18-4177BE6F23D3}"/>
                </a:ext>
              </a:extLst>
            </p:cNvPr>
            <p:cNvCxnSpPr/>
            <p:nvPr userDrawn="1"/>
          </p:nvCxnSpPr>
          <p:spPr>
            <a:xfrm>
              <a:off x="4018231" y="2978301"/>
              <a:ext cx="0" cy="3063244"/>
            </a:xfrm>
            <a:prstGeom prst="line">
              <a:avLst/>
            </a:prstGeom>
            <a:ln w="6350">
              <a:solidFill>
                <a:srgbClr val="8088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00A465-8170-4E06-8AC4-0B4E97C1BA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18230" y="5048006"/>
              <a:ext cx="0" cy="1001713"/>
            </a:xfrm>
            <a:prstGeom prst="line">
              <a:avLst/>
            </a:prstGeom>
            <a:ln w="12700">
              <a:solidFill>
                <a:srgbClr val="FF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0F3370D-BB7A-49E6-B98E-026D631B99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543713" y="6037790"/>
              <a:ext cx="478233" cy="0"/>
            </a:xfrm>
            <a:prstGeom prst="line">
              <a:avLst/>
            </a:prstGeom>
            <a:ln w="19050">
              <a:solidFill>
                <a:srgbClr val="FF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9FFB38F-5C8B-DF21-B268-D6E1CB3D3583}"/>
              </a:ext>
            </a:extLst>
          </p:cNvPr>
          <p:cNvGrpSpPr/>
          <p:nvPr userDrawn="1"/>
        </p:nvGrpSpPr>
        <p:grpSpPr>
          <a:xfrm rot="16200000" flipH="1">
            <a:off x="10924512" y="5417616"/>
            <a:ext cx="291600" cy="1828800"/>
            <a:chOff x="3543714" y="2978301"/>
            <a:chExt cx="478233" cy="306729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D344055-2D39-69DD-25FB-827181CACA17}"/>
                </a:ext>
              </a:extLst>
            </p:cNvPr>
            <p:cNvCxnSpPr/>
            <p:nvPr userDrawn="1"/>
          </p:nvCxnSpPr>
          <p:spPr>
            <a:xfrm>
              <a:off x="4018231" y="2978301"/>
              <a:ext cx="0" cy="3063244"/>
            </a:xfrm>
            <a:prstGeom prst="line">
              <a:avLst/>
            </a:prstGeom>
            <a:ln w="6350">
              <a:solidFill>
                <a:srgbClr val="8088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ACA586-8362-EFD0-676D-864900FF08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18231" y="5043883"/>
              <a:ext cx="0" cy="1001712"/>
            </a:xfrm>
            <a:prstGeom prst="line">
              <a:avLst/>
            </a:prstGeom>
            <a:ln w="12700">
              <a:solidFill>
                <a:srgbClr val="FF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556A9DF-5205-00C5-90FB-CC5179B05A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543714" y="6041913"/>
              <a:ext cx="478233" cy="0"/>
            </a:xfrm>
            <a:prstGeom prst="line">
              <a:avLst/>
            </a:prstGeom>
            <a:ln w="19050">
              <a:solidFill>
                <a:srgbClr val="FF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AD71F6-E09D-25DA-AF4B-0091A259BCCA}"/>
              </a:ext>
            </a:extLst>
          </p:cNvPr>
          <p:cNvSpPr/>
          <p:nvPr userDrawn="1"/>
        </p:nvSpPr>
        <p:spPr>
          <a:xfrm>
            <a:off x="3048" y="6624535"/>
            <a:ext cx="12188952" cy="233465"/>
          </a:xfrm>
          <a:custGeom>
            <a:avLst/>
            <a:gdLst>
              <a:gd name="connsiteX0" fmla="*/ 9113570 w 12188952"/>
              <a:gd name="connsiteY0" fmla="*/ 0 h 233465"/>
              <a:gd name="connsiteX1" fmla="*/ 12188952 w 12188952"/>
              <a:gd name="connsiteY1" fmla="*/ 0 h 233465"/>
              <a:gd name="connsiteX2" fmla="*/ 12188952 w 12188952"/>
              <a:gd name="connsiteY2" fmla="*/ 233465 h 233465"/>
              <a:gd name="connsiteX3" fmla="*/ 9193089 w 12188952"/>
              <a:gd name="connsiteY3" fmla="*/ 233465 h 233465"/>
              <a:gd name="connsiteX4" fmla="*/ 1067788 w 12188952"/>
              <a:gd name="connsiteY4" fmla="*/ 233465 h 233465"/>
              <a:gd name="connsiteX5" fmla="*/ 34048 w 12188952"/>
              <a:gd name="connsiteY5" fmla="*/ 233465 h 233465"/>
              <a:gd name="connsiteX6" fmla="*/ 0 w 12188952"/>
              <a:gd name="connsiteY6" fmla="*/ 233465 h 233465"/>
              <a:gd name="connsiteX7" fmla="*/ 0 w 12188952"/>
              <a:gd name="connsiteY7" fmla="*/ 169375 h 233465"/>
              <a:gd name="connsiteX8" fmla="*/ 0 w 12188952"/>
              <a:gd name="connsiteY8" fmla="*/ 138901 h 233465"/>
              <a:gd name="connsiteX9" fmla="*/ 8102154 w 12188952"/>
              <a:gd name="connsiteY9" fmla="*/ 138901 h 233465"/>
              <a:gd name="connsiteX10" fmla="*/ 8867404 w 12188952"/>
              <a:gd name="connsiteY10" fmla="*/ 141641 h 233465"/>
              <a:gd name="connsiteX11" fmla="*/ 8872166 w 12188952"/>
              <a:gd name="connsiteY11" fmla="*/ 138901 h 233465"/>
              <a:gd name="connsiteX12" fmla="*/ 8877180 w 12188952"/>
              <a:gd name="connsiteY12" fmla="*/ 138901 h 233465"/>
              <a:gd name="connsiteX13" fmla="*/ 8877180 w 12188952"/>
              <a:gd name="connsiteY13" fmla="*/ 136016 h 233465"/>
              <a:gd name="connsiteX14" fmla="*/ 9113570 w 12188952"/>
              <a:gd name="connsiteY14" fmla="*/ 0 h 23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88952" h="233465">
                <a:moveTo>
                  <a:pt x="9113570" y="0"/>
                </a:moveTo>
                <a:lnTo>
                  <a:pt x="12188952" y="0"/>
                </a:lnTo>
                <a:lnTo>
                  <a:pt x="12188952" y="233465"/>
                </a:lnTo>
                <a:lnTo>
                  <a:pt x="9193089" y="233465"/>
                </a:lnTo>
                <a:lnTo>
                  <a:pt x="1067788" y="233465"/>
                </a:lnTo>
                <a:lnTo>
                  <a:pt x="34048" y="233465"/>
                </a:lnTo>
                <a:lnTo>
                  <a:pt x="0" y="233465"/>
                </a:lnTo>
                <a:lnTo>
                  <a:pt x="0" y="169375"/>
                </a:lnTo>
                <a:lnTo>
                  <a:pt x="0" y="138901"/>
                </a:lnTo>
                <a:lnTo>
                  <a:pt x="8102154" y="138901"/>
                </a:lnTo>
                <a:lnTo>
                  <a:pt x="8867404" y="141641"/>
                </a:lnTo>
                <a:lnTo>
                  <a:pt x="8872166" y="138901"/>
                </a:lnTo>
                <a:lnTo>
                  <a:pt x="8877180" y="138901"/>
                </a:lnTo>
                <a:lnTo>
                  <a:pt x="8877180" y="136016"/>
                </a:lnTo>
                <a:lnTo>
                  <a:pt x="911357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08EFC9A3-DD65-012F-35F9-FF4F5A154E0B}"/>
              </a:ext>
            </a:extLst>
          </p:cNvPr>
          <p:cNvSpPr txBox="1">
            <a:spLocks noChangeArrowheads="1"/>
          </p:cNvSpPr>
          <p:nvPr userDrawn="1"/>
        </p:nvSpPr>
        <p:spPr bwMode="ltGray">
          <a:xfrm>
            <a:off x="11567159" y="6679711"/>
            <a:ext cx="4528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ea typeface="MS PGothic" pitchFamily="34" charset="-128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LnTx/>
              <a:uFillTx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602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Object 40" hidden="1">
            <a:extLst>
              <a:ext uri="{FF2B5EF4-FFF2-40B4-BE49-F238E27FC236}">
                <a16:creationId xmlns:a16="http://schemas.microsoft.com/office/drawing/2014/main" id="{917EBC3C-F2FD-4799-BA0A-65D895E6360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3687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41" name="Object 40" hidden="1">
                        <a:extLst>
                          <a:ext uri="{FF2B5EF4-FFF2-40B4-BE49-F238E27FC236}">
                            <a16:creationId xmlns:a16="http://schemas.microsoft.com/office/drawing/2014/main" id="{917EBC3C-F2FD-4799-BA0A-65D895E636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 hidden="1">
            <a:extLst>
              <a:ext uri="{FF2B5EF4-FFF2-40B4-BE49-F238E27FC236}">
                <a16:creationId xmlns:a16="http://schemas.microsoft.com/office/drawing/2014/main" id="{2510D0F0-12AD-45C1-9B94-28859223557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800"/>
              </a:spcBef>
            </a:pPr>
            <a:endParaRPr lang="en-US" sz="3200" b="0" i="0" baseline="0" dirty="0">
              <a:solidFill>
                <a:schemeClr val="bg1"/>
              </a:solidFill>
              <a:latin typeface="PTCRaleway" panose="020B0503030101060003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BE548-101B-4EAC-8CB7-BBD49E604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80B84918-AECE-4E9D-811A-C362EB2F227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5361" y="2862992"/>
            <a:ext cx="2834640" cy="235449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FDD1C55-CC28-4EF8-AC55-64EE2B45BE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5044" y="4782219"/>
            <a:ext cx="2835275" cy="502920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6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DE670DD-0AD0-49A7-BBB7-6E14E24C3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89976" y="2862992"/>
            <a:ext cx="2834640" cy="235449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7" name="Text Placeholder 34">
            <a:extLst>
              <a:ext uri="{FF2B5EF4-FFF2-40B4-BE49-F238E27FC236}">
                <a16:creationId xmlns:a16="http://schemas.microsoft.com/office/drawing/2014/main" id="{FC9DE6F9-8E54-4D72-AB42-FB47C6AFD25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89659" y="4782219"/>
            <a:ext cx="2835275" cy="502920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6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3183D2B9-482A-44BB-9D5F-DBFE89D19F8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871291" y="2862992"/>
            <a:ext cx="2834640" cy="235449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9" name="Text Placeholder 34">
            <a:extLst>
              <a:ext uri="{FF2B5EF4-FFF2-40B4-BE49-F238E27FC236}">
                <a16:creationId xmlns:a16="http://schemas.microsoft.com/office/drawing/2014/main" id="{775FB311-5594-4514-9EFB-DF05142A6E8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870974" y="4782219"/>
            <a:ext cx="2835275" cy="502920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6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8D4CC7BD-E27E-4EE8-A7DB-4AC115B1C01D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604973" y="3754367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Paste icon from PTC PPT Library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F8AD2306-5A92-4FC0-BFA9-0F7016A6CDAB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799588" y="3754367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Paste icon from PTC PPT Library</a:t>
            </a:r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B0D23108-9BEB-4E78-980F-330123D90595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980903" y="3754367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Paste icon from PTC PPT Library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59386-9143-433E-8318-1171FD2EFC8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158240" y="1709928"/>
            <a:ext cx="9875520" cy="304699"/>
          </a:xfrm>
          <a:noFill/>
        </p:spPr>
        <p:txBody>
          <a:bodyPr vert="horz" lIns="0" tIns="0" rIns="0" bIns="0" rtlCol="0" anchor="ctr" anchorCtr="0">
            <a:spAutoFit/>
          </a:bodyPr>
          <a:lstStyle>
            <a:lvl1pPr marL="0" indent="0" algn="ctr">
              <a:buFontTx/>
              <a:buNone/>
              <a:defRPr lang="en-US" sz="2200" dirty="0"/>
            </a:lvl1pPr>
          </a:lstStyle>
          <a:p>
            <a:pPr lvl="0"/>
            <a:r>
              <a:rPr lang="en-US" dirty="0"/>
              <a:t>Call out blurb</a:t>
            </a:r>
          </a:p>
        </p:txBody>
      </p:sp>
    </p:spTree>
    <p:extLst>
      <p:ext uri="{BB962C8B-B14F-4D97-AF65-F5344CB8AC3E}">
        <p14:creationId xmlns:p14="http://schemas.microsoft.com/office/powerpoint/2010/main" val="201977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D0DD1B2-3E44-448A-B29D-4BF5525EAF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925443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D0DD1B2-3E44-448A-B29D-4BF5525EAF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3F8CDBA-3DC1-4B48-9D1F-EF614A8FDD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800"/>
              </a:spcBef>
            </a:pPr>
            <a:endParaRPr lang="en-US" sz="3200" b="0" i="0" baseline="0" dirty="0">
              <a:solidFill>
                <a:schemeClr val="bg1"/>
              </a:solidFill>
              <a:latin typeface="PTCRaleway" panose="020B0503030101060003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272BA-DF00-4403-901D-E1E0848AA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52" name="Text Placeholder 32">
            <a:extLst>
              <a:ext uri="{FF2B5EF4-FFF2-40B4-BE49-F238E27FC236}">
                <a16:creationId xmlns:a16="http://schemas.microsoft.com/office/drawing/2014/main" id="{490C73DF-CFB4-4B5B-92C8-F90E3A62E7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0204" y="2864755"/>
            <a:ext cx="1936096" cy="209288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3" name="Text Placeholder 34">
            <a:extLst>
              <a:ext uri="{FF2B5EF4-FFF2-40B4-BE49-F238E27FC236}">
                <a16:creationId xmlns:a16="http://schemas.microsoft.com/office/drawing/2014/main" id="{FE00311D-162D-450B-AAB4-212D530B99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9986" y="4784343"/>
            <a:ext cx="1936532" cy="646331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4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58" name="Text Placeholder 32">
            <a:extLst>
              <a:ext uri="{FF2B5EF4-FFF2-40B4-BE49-F238E27FC236}">
                <a16:creationId xmlns:a16="http://schemas.microsoft.com/office/drawing/2014/main" id="{9D12CB28-EBBA-4213-84C3-27EE8E1195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02199" y="2864755"/>
            <a:ext cx="1936096" cy="209288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9" name="Text Placeholder 34">
            <a:extLst>
              <a:ext uri="{FF2B5EF4-FFF2-40B4-BE49-F238E27FC236}">
                <a16:creationId xmlns:a16="http://schemas.microsoft.com/office/drawing/2014/main" id="{A8089C8B-DB33-4F20-A90E-29D5706AC69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601981" y="4784343"/>
            <a:ext cx="1936532" cy="646331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4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61" name="Text Placeholder 32">
            <a:extLst>
              <a:ext uri="{FF2B5EF4-FFF2-40B4-BE49-F238E27FC236}">
                <a16:creationId xmlns:a16="http://schemas.microsoft.com/office/drawing/2014/main" id="{16964035-D680-41E2-BCE6-EDBF1662979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682692" y="2864755"/>
            <a:ext cx="1936096" cy="209288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2" name="Text Placeholder 34">
            <a:extLst>
              <a:ext uri="{FF2B5EF4-FFF2-40B4-BE49-F238E27FC236}">
                <a16:creationId xmlns:a16="http://schemas.microsoft.com/office/drawing/2014/main" id="{F7D72ACE-A6E3-49BA-B635-B4FF555C66B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82474" y="4784343"/>
            <a:ext cx="1936532" cy="646331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4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64" name="Text Placeholder 32">
            <a:extLst>
              <a:ext uri="{FF2B5EF4-FFF2-40B4-BE49-F238E27FC236}">
                <a16:creationId xmlns:a16="http://schemas.microsoft.com/office/drawing/2014/main" id="{41F1B747-4A09-4131-B94D-7B72FE0ADA1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771648" y="2864755"/>
            <a:ext cx="1936096" cy="209288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5" name="Text Placeholder 34">
            <a:extLst>
              <a:ext uri="{FF2B5EF4-FFF2-40B4-BE49-F238E27FC236}">
                <a16:creationId xmlns:a16="http://schemas.microsoft.com/office/drawing/2014/main" id="{4B4EBABA-E6CB-464F-9FBA-E5F9B03A37E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771430" y="4784343"/>
            <a:ext cx="1936532" cy="646331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4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1AEB5892-C8FD-4265-8F93-69E01BC959C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160544" y="3730183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Paste icon from PTC PPT Library</a:t>
            </a:r>
          </a:p>
        </p:txBody>
      </p:sp>
      <p:sp>
        <p:nvSpPr>
          <p:cNvPr id="26" name="Picture Placeholder 6">
            <a:extLst>
              <a:ext uri="{FF2B5EF4-FFF2-40B4-BE49-F238E27FC236}">
                <a16:creationId xmlns:a16="http://schemas.microsoft.com/office/drawing/2014/main" id="{FA7A40C7-5620-4D59-8DE5-CA304D9A962A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4262539" y="3730183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Paste icon from PTC PPT Library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4F6992F5-14F1-443B-A56F-0DAFD3A17D10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10431988" y="3730183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Paste icon from PTC PPT Library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475F2538-CC6F-47C5-8E22-46B3CA1900D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343032" y="3730183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Paste icon from PTC PPT Library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CFC8A-0256-42C2-A3A7-09FD853D84AF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58240" y="1709928"/>
            <a:ext cx="9875520" cy="304699"/>
          </a:xfrm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2200"/>
            </a:lvl1pPr>
          </a:lstStyle>
          <a:p>
            <a:pPr lvl="0"/>
            <a:r>
              <a:rPr lang="en-US" dirty="0"/>
              <a:t>Call out blurb</a:t>
            </a:r>
          </a:p>
        </p:txBody>
      </p:sp>
    </p:spTree>
    <p:extLst>
      <p:ext uri="{BB962C8B-B14F-4D97-AF65-F5344CB8AC3E}">
        <p14:creationId xmlns:p14="http://schemas.microsoft.com/office/powerpoint/2010/main" val="159886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 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D0DD1B2-3E44-448A-B29D-4BF5525EAF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925443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D0DD1B2-3E44-448A-B29D-4BF5525EAF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3F8CDBA-3DC1-4B48-9D1F-EF614A8FDD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800"/>
              </a:spcBef>
            </a:pPr>
            <a:endParaRPr lang="en-US" sz="3200" b="0" i="0" baseline="0" dirty="0">
              <a:solidFill>
                <a:schemeClr val="bg1"/>
              </a:solidFill>
              <a:latin typeface="PTCRaleway" panose="020B0503030101060003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272BA-DF00-4403-901D-E1E0848AA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52" name="Text Placeholder 32">
            <a:extLst>
              <a:ext uri="{FF2B5EF4-FFF2-40B4-BE49-F238E27FC236}">
                <a16:creationId xmlns:a16="http://schemas.microsoft.com/office/drawing/2014/main" id="{490C73DF-CFB4-4B5B-92C8-F90E3A62E7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8507" y="2864755"/>
            <a:ext cx="1600200" cy="209288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3" name="Text Placeholder 34">
            <a:extLst>
              <a:ext uri="{FF2B5EF4-FFF2-40B4-BE49-F238E27FC236}">
                <a16:creationId xmlns:a16="http://schemas.microsoft.com/office/drawing/2014/main" id="{FE00311D-162D-450B-AAB4-212D530B99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8507" y="4784343"/>
            <a:ext cx="1600200" cy="553998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2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58" name="Text Placeholder 32">
            <a:extLst>
              <a:ext uri="{FF2B5EF4-FFF2-40B4-BE49-F238E27FC236}">
                <a16:creationId xmlns:a16="http://schemas.microsoft.com/office/drawing/2014/main" id="{9D12CB28-EBBA-4213-84C3-27EE8E1195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5408" y="2864755"/>
            <a:ext cx="1600200" cy="209288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9" name="Text Placeholder 34">
            <a:extLst>
              <a:ext uri="{FF2B5EF4-FFF2-40B4-BE49-F238E27FC236}">
                <a16:creationId xmlns:a16="http://schemas.microsoft.com/office/drawing/2014/main" id="{A8089C8B-DB33-4F20-A90E-29D5706AC69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5408" y="4784343"/>
            <a:ext cx="1600200" cy="553998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2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61" name="Text Placeholder 32">
            <a:extLst>
              <a:ext uri="{FF2B5EF4-FFF2-40B4-BE49-F238E27FC236}">
                <a16:creationId xmlns:a16="http://schemas.microsoft.com/office/drawing/2014/main" id="{16964035-D680-41E2-BCE6-EDBF1662979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92309" y="2864755"/>
            <a:ext cx="1600200" cy="209288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2" name="Text Placeholder 34">
            <a:extLst>
              <a:ext uri="{FF2B5EF4-FFF2-40B4-BE49-F238E27FC236}">
                <a16:creationId xmlns:a16="http://schemas.microsoft.com/office/drawing/2014/main" id="{F7D72ACE-A6E3-49BA-B635-B4FF555C66B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92309" y="4784343"/>
            <a:ext cx="1600200" cy="553998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2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64" name="Text Placeholder 32">
            <a:extLst>
              <a:ext uri="{FF2B5EF4-FFF2-40B4-BE49-F238E27FC236}">
                <a16:creationId xmlns:a16="http://schemas.microsoft.com/office/drawing/2014/main" id="{41F1B747-4A09-4131-B94D-7B72FE0ADA1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89210" y="2864755"/>
            <a:ext cx="1600200" cy="209288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5" name="Text Placeholder 34">
            <a:extLst>
              <a:ext uri="{FF2B5EF4-FFF2-40B4-BE49-F238E27FC236}">
                <a16:creationId xmlns:a16="http://schemas.microsoft.com/office/drawing/2014/main" id="{4B4EBABA-E6CB-464F-9FBA-E5F9B03A37E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689210" y="4784343"/>
            <a:ext cx="1600200" cy="553998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2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1AEB5892-C8FD-4265-8F93-69E01BC959C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90899" y="3730183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Paste icon from PTC PPT Library</a:t>
            </a:r>
          </a:p>
        </p:txBody>
      </p:sp>
      <p:sp>
        <p:nvSpPr>
          <p:cNvPr id="26" name="Picture Placeholder 6">
            <a:extLst>
              <a:ext uri="{FF2B5EF4-FFF2-40B4-BE49-F238E27FC236}">
                <a16:creationId xmlns:a16="http://schemas.microsoft.com/office/drawing/2014/main" id="{FA7A40C7-5620-4D59-8DE5-CA304D9A962A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387800" y="3730183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Paste icon from PTC PPT Library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4F6992F5-14F1-443B-A56F-0DAFD3A17D10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181602" y="3730183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Paste icon from PTC PPT Library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475F2538-CC6F-47C5-8E22-46B3CA1900D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784701" y="3730183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Paste icon from PTC PPT Library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CFC8A-0256-42C2-A3A7-09FD853D84AF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58240" y="1709928"/>
            <a:ext cx="9875520" cy="304699"/>
          </a:xfrm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2200"/>
            </a:lvl1pPr>
          </a:lstStyle>
          <a:p>
            <a:pPr lvl="0"/>
            <a:r>
              <a:rPr lang="en-US" dirty="0"/>
              <a:t>Call out blurb</a:t>
            </a:r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A443D19A-1751-43D6-A160-5296A53060F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10578504" y="3730183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Paste icon from PTC PPT Library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D8C84A-E732-4EA8-8388-80FC2F2F601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086112" y="2864755"/>
            <a:ext cx="1600200" cy="221599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 algn="ctr">
              <a:buFontTx/>
              <a:buNone/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73FB3A0-2394-412A-B5B0-D0E4A63CD9B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086112" y="4784343"/>
            <a:ext cx="1600200" cy="557784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dirty="0"/>
              <a:t>Add a short paragraph – not too long – or a bulleted list</a:t>
            </a:r>
          </a:p>
        </p:txBody>
      </p:sp>
    </p:spTree>
    <p:extLst>
      <p:ext uri="{BB962C8B-B14F-4D97-AF65-F5344CB8AC3E}">
        <p14:creationId xmlns:p14="http://schemas.microsoft.com/office/powerpoint/2010/main" val="225164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5B05F195-396D-4D83-8F33-F626D282E766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31513" y="1439765"/>
            <a:ext cx="8728974" cy="4922935"/>
          </a:xfrm>
          <a:gradFill>
            <a:gsLst>
              <a:gs pos="40000">
                <a:srgbClr val="BFBFBF">
                  <a:alpha val="84000"/>
                </a:srgbClr>
              </a:gs>
              <a:gs pos="4000">
                <a:schemeClr val="bg1">
                  <a:lumMod val="50000"/>
                  <a:alpha val="29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rnd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7315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000" dirty="0"/>
            </a:lvl1pPr>
          </a:lstStyle>
          <a:p>
            <a:pPr marL="0" lvl="0" indent="0" algn="ctr">
              <a:spcBef>
                <a:spcPts val="800"/>
              </a:spcBef>
              <a:buNone/>
            </a:pPr>
            <a:r>
              <a:rPr lang="en-US" dirty="0"/>
              <a:t>Click media icon to add video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EAE63A-39ED-4825-AFB2-206AF22C55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6896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 Image (1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3093" y="5059333"/>
            <a:ext cx="4754880" cy="342017"/>
          </a:xfrm>
        </p:spPr>
        <p:txBody>
          <a:bodyPr vert="horz" wrap="square" lIns="0" tIns="9525" rIns="0" bIns="0" rtlCol="0">
            <a:spAutoFit/>
          </a:bodyPr>
          <a:lstStyle>
            <a:lvl1pPr marL="0" indent="0">
              <a:buNone/>
              <a:defRPr lang="en-US" sz="2400" b="1" kern="1200" spc="-4" dirty="0">
                <a:solidFill>
                  <a:schemeClr val="tx1"/>
                </a:solidFill>
                <a:latin typeface="+mj-lt"/>
                <a:ea typeface="+mn-ea"/>
                <a:cs typeface="PTCRaleway ExtraBold"/>
              </a:defRPr>
            </a:lvl1pPr>
          </a:lstStyle>
          <a:p>
            <a:pPr marL="9525" lvl="0">
              <a:spcBef>
                <a:spcPts val="75"/>
              </a:spcBef>
            </a:pPr>
            <a:r>
              <a:rPr lang="en-US"/>
              <a:t>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3103" y="5396933"/>
            <a:ext cx="4572000" cy="22159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1700" i="1" kern="1200" spc="8" dirty="0">
                <a:solidFill>
                  <a:schemeClr val="tx1"/>
                </a:solidFill>
                <a:latin typeface="+mj-lt"/>
                <a:ea typeface="+mn-ea"/>
                <a:cs typeface="PTCRaleway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29443" y="6399289"/>
            <a:ext cx="3749040" cy="196592"/>
          </a:xfrm>
        </p:spPr>
        <p:txBody>
          <a:bodyPr vert="horz" wrap="square" lIns="0" tIns="9525" rIns="0" bIns="0" rtlCol="0" anchor="ctr" anchorCtr="0">
            <a:spAutoFit/>
          </a:bodyPr>
          <a:lstStyle>
            <a:lvl1pPr marL="0" indent="0">
              <a:buFontTx/>
              <a:buNone/>
              <a:defRPr lang="en-US" sz="1350" spc="8" dirty="0">
                <a:solidFill>
                  <a:schemeClr val="tx2">
                    <a:lumMod val="50000"/>
                  </a:schemeClr>
                </a:solidFill>
                <a:latin typeface="+mj-lt"/>
                <a:cs typeface="PTCRaleway"/>
              </a:defRPr>
            </a:lvl1pPr>
          </a:lstStyle>
          <a:p>
            <a:pPr marL="9525" lvl="0">
              <a:spcBef>
                <a:spcPts val="75"/>
              </a:spcBef>
            </a:pPr>
            <a:r>
              <a:rPr lang="en-US" dirty="0"/>
              <a:t>Add 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473422" y="2708808"/>
            <a:ext cx="4409826" cy="1065933"/>
          </a:xfrm>
        </p:spPr>
        <p:txBody>
          <a:bodyPr vert="horz" wrap="square" lIns="0" tIns="9525" rIns="0" bIns="0" rtlCol="0" anchor="ctr" anchorCtr="0">
            <a:spAutoFit/>
          </a:bodyPr>
          <a:lstStyle>
            <a:lvl1pPr>
              <a:defRPr lang="en-US" sz="4200" b="1" dirty="0">
                <a:solidFill>
                  <a:schemeClr val="tx1"/>
                </a:solidFill>
              </a:defRPr>
            </a:lvl1pPr>
          </a:lstStyle>
          <a:p>
            <a:pPr marL="9525">
              <a:lnSpc>
                <a:spcPct val="78000"/>
              </a:lnSpc>
              <a:spcBef>
                <a:spcPts val="75"/>
              </a:spcBef>
              <a:tabLst>
                <a:tab pos="2245519" algn="l"/>
              </a:tabLst>
            </a:pPr>
            <a:r>
              <a:rPr lang="en-US" sz="4400" b="1" dirty="0"/>
              <a:t>PRESENTATION TITLE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86A903A-4982-424F-B3B0-9B8CF40D99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0" y="6017774"/>
            <a:ext cx="2892560" cy="21530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D242E68-DB69-0BDE-8CFA-EE8E56F3857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103" y="442968"/>
            <a:ext cx="1898903" cy="72961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38FCC23-BDD1-F710-B482-0FABFC7EB531}"/>
              </a:ext>
            </a:extLst>
          </p:cNvPr>
          <p:cNvGrpSpPr/>
          <p:nvPr userDrawn="1"/>
        </p:nvGrpSpPr>
        <p:grpSpPr>
          <a:xfrm>
            <a:off x="5098163" y="-455836"/>
            <a:ext cx="8421905" cy="7945936"/>
            <a:chOff x="5098163" y="-455836"/>
            <a:chExt cx="8421905" cy="7945936"/>
          </a:xfrm>
          <a:blipFill>
            <a:blip r:embed="rId6"/>
            <a:stretch>
              <a:fillRect/>
            </a:stretch>
          </a:blip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4EDEC61-755F-847C-3A1C-15F6C4CEE1CD}"/>
                </a:ext>
              </a:extLst>
            </p:cNvPr>
            <p:cNvSpPr/>
            <p:nvPr userDrawn="1"/>
          </p:nvSpPr>
          <p:spPr>
            <a:xfrm rot="13821780">
              <a:off x="5239135" y="-596808"/>
              <a:ext cx="5190684" cy="5472628"/>
            </a:xfrm>
            <a:custGeom>
              <a:avLst/>
              <a:gdLst>
                <a:gd name="connsiteX0" fmla="*/ 5190684 w 5190684"/>
                <a:gd name="connsiteY0" fmla="*/ 2965814 h 5472628"/>
                <a:gd name="connsiteX1" fmla="*/ 3114139 w 5190684"/>
                <a:gd name="connsiteY1" fmla="*/ 5472628 h 5472628"/>
                <a:gd name="connsiteX2" fmla="*/ 0 w 5190684"/>
                <a:gd name="connsiteY2" fmla="*/ 0 h 5472628"/>
                <a:gd name="connsiteX3" fmla="*/ 3133747 w 5190684"/>
                <a:gd name="connsiteY3" fmla="*/ 0 h 5472628"/>
                <a:gd name="connsiteX4" fmla="*/ 3518511 w 5190684"/>
                <a:gd name="connsiteY4" fmla="*/ 169 h 5472628"/>
                <a:gd name="connsiteX5" fmla="*/ 5190684 w 5190684"/>
                <a:gd name="connsiteY5" fmla="*/ 2965814 h 547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0684" h="5472628">
                  <a:moveTo>
                    <a:pt x="5190684" y="2965814"/>
                  </a:moveTo>
                  <a:lnTo>
                    <a:pt x="3114139" y="5472628"/>
                  </a:lnTo>
                  <a:lnTo>
                    <a:pt x="0" y="0"/>
                  </a:lnTo>
                  <a:lnTo>
                    <a:pt x="3133747" y="0"/>
                  </a:lnTo>
                  <a:lnTo>
                    <a:pt x="3518511" y="169"/>
                  </a:lnTo>
                  <a:lnTo>
                    <a:pt x="5190684" y="2965814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800"/>
                </a:spcBef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0952AD-C5FA-6E40-C6D7-55FCAC2EDF0B}"/>
                </a:ext>
              </a:extLst>
            </p:cNvPr>
            <p:cNvSpPr/>
            <p:nvPr userDrawn="1"/>
          </p:nvSpPr>
          <p:spPr>
            <a:xfrm rot="13821780">
              <a:off x="8007792" y="1977824"/>
              <a:ext cx="5029645" cy="5994907"/>
            </a:xfrm>
            <a:custGeom>
              <a:avLst/>
              <a:gdLst>
                <a:gd name="connsiteX0" fmla="*/ 3516449 w 5029645"/>
                <a:gd name="connsiteY0" fmla="*/ 5994907 h 5994907"/>
                <a:gd name="connsiteX1" fmla="*/ 1394416 w 5029645"/>
                <a:gd name="connsiteY1" fmla="*/ 4237097 h 5994907"/>
                <a:gd name="connsiteX2" fmla="*/ 1677138 w 5029645"/>
                <a:gd name="connsiteY2" fmla="*/ 3756672 h 5994907"/>
                <a:gd name="connsiteX3" fmla="*/ 1317698 w 5029645"/>
                <a:gd name="connsiteY3" fmla="*/ 3124534 h 5994907"/>
                <a:gd name="connsiteX4" fmla="*/ 920847 w 5029645"/>
                <a:gd name="connsiteY4" fmla="*/ 3844814 h 5994907"/>
                <a:gd name="connsiteX5" fmla="*/ 280815 w 5029645"/>
                <a:gd name="connsiteY5" fmla="*/ 3314638 h 5994907"/>
                <a:gd name="connsiteX6" fmla="*/ 280817 w 5029645"/>
                <a:gd name="connsiteY6" fmla="*/ 3314636 h 5994907"/>
                <a:gd name="connsiteX7" fmla="*/ 0 w 5029645"/>
                <a:gd name="connsiteY7" fmla="*/ 3082019 h 5994907"/>
                <a:gd name="connsiteX8" fmla="*/ 2553021 w 5029645"/>
                <a:gd name="connsiteY8" fmla="*/ 0 h 5994907"/>
                <a:gd name="connsiteX9" fmla="*/ 3082168 w 5029645"/>
                <a:gd name="connsiteY9" fmla="*/ 0 h 5994907"/>
                <a:gd name="connsiteX10" fmla="*/ 3870352 w 5029645"/>
                <a:gd name="connsiteY10" fmla="*/ 1377053 h 5994907"/>
                <a:gd name="connsiteX11" fmla="*/ 5029645 w 5029645"/>
                <a:gd name="connsiteY11" fmla="*/ 3437574 h 5994907"/>
                <a:gd name="connsiteX12" fmla="*/ 3516449 w 5029645"/>
                <a:gd name="connsiteY12" fmla="*/ 5994907 h 599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29645" h="5994907">
                  <a:moveTo>
                    <a:pt x="3516449" y="5994907"/>
                  </a:moveTo>
                  <a:lnTo>
                    <a:pt x="1394416" y="4237097"/>
                  </a:lnTo>
                  <a:lnTo>
                    <a:pt x="1677138" y="3756672"/>
                  </a:lnTo>
                  <a:lnTo>
                    <a:pt x="1317698" y="3124534"/>
                  </a:lnTo>
                  <a:lnTo>
                    <a:pt x="920847" y="3844814"/>
                  </a:lnTo>
                  <a:lnTo>
                    <a:pt x="280815" y="3314638"/>
                  </a:lnTo>
                  <a:lnTo>
                    <a:pt x="280817" y="3314636"/>
                  </a:lnTo>
                  <a:lnTo>
                    <a:pt x="0" y="3082019"/>
                  </a:lnTo>
                  <a:lnTo>
                    <a:pt x="2553021" y="0"/>
                  </a:lnTo>
                  <a:lnTo>
                    <a:pt x="3082168" y="0"/>
                  </a:lnTo>
                  <a:lnTo>
                    <a:pt x="3870352" y="1377053"/>
                  </a:lnTo>
                  <a:lnTo>
                    <a:pt x="5029645" y="3437574"/>
                  </a:lnTo>
                  <a:lnTo>
                    <a:pt x="3516449" y="5994907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800"/>
                </a:spcBef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D634A7-584F-529A-3A17-000833E3576C}"/>
                </a:ext>
              </a:extLst>
            </p:cNvPr>
            <p:cNvSpPr/>
            <p:nvPr userDrawn="1"/>
          </p:nvSpPr>
          <p:spPr>
            <a:xfrm>
              <a:off x="9497710" y="0"/>
              <a:ext cx="2694290" cy="2106092"/>
            </a:xfrm>
            <a:custGeom>
              <a:avLst/>
              <a:gdLst>
                <a:gd name="connsiteX0" fmla="*/ 802401 w 2694290"/>
                <a:gd name="connsiteY0" fmla="*/ 0 h 2106092"/>
                <a:gd name="connsiteX1" fmla="*/ 2694290 w 2694290"/>
                <a:gd name="connsiteY1" fmla="*/ 0 h 2106092"/>
                <a:gd name="connsiteX2" fmla="*/ 2694290 w 2694290"/>
                <a:gd name="connsiteY2" fmla="*/ 1678210 h 2106092"/>
                <a:gd name="connsiteX3" fmla="*/ 0 w 2694290"/>
                <a:gd name="connsiteY3" fmla="*/ 2106092 h 2106092"/>
                <a:gd name="connsiteX4" fmla="*/ 802401 w 2694290"/>
                <a:gd name="connsiteY4" fmla="*/ 0 h 210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4290" h="2106092">
                  <a:moveTo>
                    <a:pt x="802401" y="0"/>
                  </a:moveTo>
                  <a:lnTo>
                    <a:pt x="2694290" y="0"/>
                  </a:lnTo>
                  <a:lnTo>
                    <a:pt x="2694290" y="1678210"/>
                  </a:lnTo>
                  <a:lnTo>
                    <a:pt x="0" y="2106092"/>
                  </a:lnTo>
                  <a:lnTo>
                    <a:pt x="8024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6BA9175-7396-D667-D2ED-43F3ABC9A0EB}"/>
              </a:ext>
            </a:extLst>
          </p:cNvPr>
          <p:cNvSpPr/>
          <p:nvPr userDrawn="1"/>
        </p:nvSpPr>
        <p:spPr>
          <a:xfrm rot="13821780">
            <a:off x="8007167" y="1970199"/>
            <a:ext cx="5029645" cy="6007608"/>
          </a:xfrm>
          <a:custGeom>
            <a:avLst/>
            <a:gdLst>
              <a:gd name="connsiteX0" fmla="*/ 3516449 w 5029645"/>
              <a:gd name="connsiteY0" fmla="*/ 5994907 h 5994907"/>
              <a:gd name="connsiteX1" fmla="*/ 1394416 w 5029645"/>
              <a:gd name="connsiteY1" fmla="*/ 4237097 h 5994907"/>
              <a:gd name="connsiteX2" fmla="*/ 1677138 w 5029645"/>
              <a:gd name="connsiteY2" fmla="*/ 3756672 h 5994907"/>
              <a:gd name="connsiteX3" fmla="*/ 1317698 w 5029645"/>
              <a:gd name="connsiteY3" fmla="*/ 3124534 h 5994907"/>
              <a:gd name="connsiteX4" fmla="*/ 920847 w 5029645"/>
              <a:gd name="connsiteY4" fmla="*/ 3844814 h 5994907"/>
              <a:gd name="connsiteX5" fmla="*/ 280815 w 5029645"/>
              <a:gd name="connsiteY5" fmla="*/ 3314638 h 5994907"/>
              <a:gd name="connsiteX6" fmla="*/ 280817 w 5029645"/>
              <a:gd name="connsiteY6" fmla="*/ 3314636 h 5994907"/>
              <a:gd name="connsiteX7" fmla="*/ 0 w 5029645"/>
              <a:gd name="connsiteY7" fmla="*/ 3082019 h 5994907"/>
              <a:gd name="connsiteX8" fmla="*/ 2553021 w 5029645"/>
              <a:gd name="connsiteY8" fmla="*/ 0 h 5994907"/>
              <a:gd name="connsiteX9" fmla="*/ 3082168 w 5029645"/>
              <a:gd name="connsiteY9" fmla="*/ 0 h 5994907"/>
              <a:gd name="connsiteX10" fmla="*/ 3870352 w 5029645"/>
              <a:gd name="connsiteY10" fmla="*/ 1377053 h 5994907"/>
              <a:gd name="connsiteX11" fmla="*/ 5029645 w 5029645"/>
              <a:gd name="connsiteY11" fmla="*/ 3437574 h 5994907"/>
              <a:gd name="connsiteX12" fmla="*/ 3516449 w 5029645"/>
              <a:gd name="connsiteY12" fmla="*/ 5994907 h 599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29645" h="5994907">
                <a:moveTo>
                  <a:pt x="3516449" y="5994907"/>
                </a:moveTo>
                <a:lnTo>
                  <a:pt x="1394416" y="4237097"/>
                </a:lnTo>
                <a:lnTo>
                  <a:pt x="1677138" y="3756672"/>
                </a:lnTo>
                <a:lnTo>
                  <a:pt x="1317698" y="3124534"/>
                </a:lnTo>
                <a:lnTo>
                  <a:pt x="920847" y="3844814"/>
                </a:lnTo>
                <a:lnTo>
                  <a:pt x="280815" y="3314638"/>
                </a:lnTo>
                <a:lnTo>
                  <a:pt x="280817" y="3314636"/>
                </a:lnTo>
                <a:lnTo>
                  <a:pt x="0" y="3082019"/>
                </a:lnTo>
                <a:lnTo>
                  <a:pt x="2553021" y="0"/>
                </a:lnTo>
                <a:lnTo>
                  <a:pt x="3082168" y="0"/>
                </a:lnTo>
                <a:lnTo>
                  <a:pt x="3870352" y="1377053"/>
                </a:lnTo>
                <a:lnTo>
                  <a:pt x="5029645" y="3437574"/>
                </a:lnTo>
                <a:lnTo>
                  <a:pt x="3516449" y="5994907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  <a:spcBef>
                <a:spcPts val="8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78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(full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5B05F195-396D-4D83-8F33-F626D282E766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  <a:gradFill>
            <a:gsLst>
              <a:gs pos="40000">
                <a:srgbClr val="BFBFBF">
                  <a:alpha val="84000"/>
                </a:srgbClr>
              </a:gs>
              <a:gs pos="4000">
                <a:schemeClr val="bg1">
                  <a:lumMod val="50000"/>
                  <a:alpha val="29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rnd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7315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000" dirty="0"/>
            </a:lvl1pPr>
          </a:lstStyle>
          <a:p>
            <a:pPr marL="0" lvl="0" indent="0" algn="ctr">
              <a:spcBef>
                <a:spcPts val="800"/>
              </a:spcBef>
              <a:buNone/>
            </a:pPr>
            <a:r>
              <a:rPr lang="en-US" dirty="0"/>
              <a:t>Click media icon to add video</a:t>
            </a:r>
          </a:p>
        </p:txBody>
      </p:sp>
    </p:spTree>
    <p:extLst>
      <p:ext uri="{BB962C8B-B14F-4D97-AF65-F5344CB8AC3E}">
        <p14:creationId xmlns:p14="http://schemas.microsoft.com/office/powerpoint/2010/main" val="226671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02795696-EB95-4185-8B89-3CC0AED5CF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4" t="11245" b="4417"/>
          <a:stretch/>
        </p:blipFill>
        <p:spPr>
          <a:xfrm>
            <a:off x="-24384" y="0"/>
            <a:ext cx="12233159" cy="685799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C7F3B32-EE76-44C5-8359-BC4ACEC00C40}"/>
              </a:ext>
            </a:extLst>
          </p:cNvPr>
          <p:cNvGrpSpPr/>
          <p:nvPr userDrawn="1"/>
        </p:nvGrpSpPr>
        <p:grpSpPr>
          <a:xfrm>
            <a:off x="0" y="3160444"/>
            <a:ext cx="2455333" cy="537112"/>
            <a:chOff x="0" y="3161621"/>
            <a:chExt cx="2455333" cy="5371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2B67A1-EE4B-45BF-9BBC-A9A3AB5F7F53}"/>
                </a:ext>
              </a:extLst>
            </p:cNvPr>
            <p:cNvSpPr/>
            <p:nvPr userDrawn="1"/>
          </p:nvSpPr>
          <p:spPr>
            <a:xfrm>
              <a:off x="0" y="3161621"/>
              <a:ext cx="2455333" cy="53711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s-PE" dirty="0">
                <a:solidFill>
                  <a:schemeClr val="bg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5DA7B0E-0DF0-4795-BC40-8582B80C8C7D}"/>
                </a:ext>
              </a:extLst>
            </p:cNvPr>
            <p:cNvSpPr/>
            <p:nvPr userDrawn="1"/>
          </p:nvSpPr>
          <p:spPr>
            <a:xfrm rot="16200000" flipH="1">
              <a:off x="310000" y="3115270"/>
              <a:ext cx="4756" cy="274320"/>
            </a:xfrm>
            <a:custGeom>
              <a:avLst/>
              <a:gdLst>
                <a:gd name="connsiteX0" fmla="*/ 0 w 19050"/>
                <a:gd name="connsiteY0" fmla="*/ 0 h 732567"/>
                <a:gd name="connsiteX1" fmla="*/ 19050 w 19050"/>
                <a:gd name="connsiteY1" fmla="*/ 0 h 732567"/>
                <a:gd name="connsiteX2" fmla="*/ 19050 w 19050"/>
                <a:gd name="connsiteY2" fmla="*/ 732568 h 732567"/>
                <a:gd name="connsiteX3" fmla="*/ 0 w 19050"/>
                <a:gd name="connsiteY3" fmla="*/ 732568 h 732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2567">
                  <a:moveTo>
                    <a:pt x="0" y="0"/>
                  </a:moveTo>
                  <a:lnTo>
                    <a:pt x="19050" y="0"/>
                  </a:lnTo>
                  <a:lnTo>
                    <a:pt x="19050" y="732568"/>
                  </a:lnTo>
                  <a:lnTo>
                    <a:pt x="0" y="73256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32EA109-B6D2-47CB-9BC9-D55B0F9A6750}"/>
                </a:ext>
              </a:extLst>
            </p:cNvPr>
            <p:cNvSpPr/>
            <p:nvPr userDrawn="1"/>
          </p:nvSpPr>
          <p:spPr>
            <a:xfrm rot="16200000" flipH="1">
              <a:off x="82144" y="3339115"/>
              <a:ext cx="182880" cy="4755"/>
            </a:xfrm>
            <a:custGeom>
              <a:avLst/>
              <a:gdLst>
                <a:gd name="connsiteX0" fmla="*/ 0 w 734853"/>
                <a:gd name="connsiteY0" fmla="*/ 0 h 19049"/>
                <a:gd name="connsiteX1" fmla="*/ 734854 w 734853"/>
                <a:gd name="connsiteY1" fmla="*/ 0 h 19049"/>
                <a:gd name="connsiteX2" fmla="*/ 734854 w 734853"/>
                <a:gd name="connsiteY2" fmla="*/ 19050 h 19049"/>
                <a:gd name="connsiteX3" fmla="*/ 0 w 734853"/>
                <a:gd name="connsiteY3" fmla="*/ 19050 h 1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853" h="19049">
                  <a:moveTo>
                    <a:pt x="0" y="0"/>
                  </a:moveTo>
                  <a:lnTo>
                    <a:pt x="734854" y="0"/>
                  </a:lnTo>
                  <a:lnTo>
                    <a:pt x="734854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chemeClr val="bg1"/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D0CF51F-F4CE-426F-AB3D-EFB191BB144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779" r="6346"/>
            <a:stretch/>
          </p:blipFill>
          <p:spPr>
            <a:xfrm>
              <a:off x="1722355" y="3238216"/>
              <a:ext cx="647967" cy="373101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A23F11-3EF7-4BB7-9396-70D452EECC1B}"/>
                </a:ext>
              </a:extLst>
            </p:cNvPr>
            <p:cNvCxnSpPr/>
            <p:nvPr userDrawn="1"/>
          </p:nvCxnSpPr>
          <p:spPr>
            <a:xfrm>
              <a:off x="176782" y="3325341"/>
              <a:ext cx="0" cy="365760"/>
            </a:xfrm>
            <a:prstGeom prst="line">
              <a:avLst/>
            </a:prstGeom>
            <a:ln w="3175">
              <a:solidFill>
                <a:schemeClr val="bg1"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7C3079-74F1-5795-1D72-139A6732D8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812" t="15533" r="79840" b="29168"/>
          <a:stretch/>
        </p:blipFill>
        <p:spPr>
          <a:xfrm>
            <a:off x="2479716" y="3017520"/>
            <a:ext cx="1884048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1D871AB-3CB7-DBC7-11A0-68CC14197AD2}"/>
              </a:ext>
            </a:extLst>
          </p:cNvPr>
          <p:cNvGrpSpPr/>
          <p:nvPr userDrawn="1"/>
        </p:nvGrpSpPr>
        <p:grpSpPr>
          <a:xfrm>
            <a:off x="0" y="-3202"/>
            <a:ext cx="12192000" cy="6857999"/>
            <a:chOff x="1" y="-3203"/>
            <a:chExt cx="12192000" cy="6857999"/>
          </a:xfrm>
        </p:grpSpPr>
        <p:pic>
          <p:nvPicPr>
            <p:cNvPr id="4" name="Picture 3" descr="Background pattern&#10;&#10;Description automatically generated">
              <a:extLst>
                <a:ext uri="{FF2B5EF4-FFF2-40B4-BE49-F238E27FC236}">
                  <a16:creationId xmlns:a16="http://schemas.microsoft.com/office/drawing/2014/main" id="{543DAEE0-68FF-7A4A-E6E2-6487A44E4AB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alphaModFix amt="3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974" t="11245" b="4417"/>
            <a:stretch/>
          </p:blipFill>
          <p:spPr>
            <a:xfrm>
              <a:off x="1" y="-3203"/>
              <a:ext cx="12192000" cy="6857999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81A2386-0875-C51F-8E94-C114ABDD6515}"/>
                </a:ext>
              </a:extLst>
            </p:cNvPr>
            <p:cNvSpPr/>
            <p:nvPr userDrawn="1"/>
          </p:nvSpPr>
          <p:spPr>
            <a:xfrm rot="18679580">
              <a:off x="5571697" y="2250091"/>
              <a:ext cx="5236260" cy="1832698"/>
            </a:xfrm>
            <a:prstGeom prst="roundRect">
              <a:avLst/>
            </a:prstGeom>
            <a:solidFill>
              <a:srgbClr val="F8F9FA">
                <a:alpha val="64000"/>
              </a:srgbClr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Hexagon 37">
            <a:hlinkClick r:id="rId3"/>
            <a:extLst>
              <a:ext uri="{FF2B5EF4-FFF2-40B4-BE49-F238E27FC236}">
                <a16:creationId xmlns:a16="http://schemas.microsoft.com/office/drawing/2014/main" id="{DED605E0-8598-6527-D1CB-47AA5285E3CC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619110" y="5880567"/>
            <a:ext cx="424288" cy="365760"/>
          </a:xfrm>
          <a:prstGeom prst="hexagon">
            <a:avLst>
              <a:gd name="adj" fmla="val 27395"/>
              <a:gd name="vf" fmla="val 115470"/>
            </a:avLst>
          </a:prstGeom>
          <a:solidFill>
            <a:schemeClr val="accent1">
              <a:alpha val="84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4" name="Graphic 33">
            <a:hlinkClick r:id="rId3"/>
            <a:extLst>
              <a:ext uri="{FF2B5EF4-FFF2-40B4-BE49-F238E27FC236}">
                <a16:creationId xmlns:a16="http://schemas.microsoft.com/office/drawing/2014/main" id="{D2EACDD3-D1C7-E55B-D092-3123937A39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218" b="2341"/>
          <a:stretch/>
        </p:blipFill>
        <p:spPr>
          <a:xfrm>
            <a:off x="1736658" y="5960326"/>
            <a:ext cx="197214" cy="190196"/>
          </a:xfrm>
          <a:prstGeom prst="rect">
            <a:avLst/>
          </a:prstGeom>
        </p:spPr>
      </p:pic>
      <p:sp>
        <p:nvSpPr>
          <p:cNvPr id="39" name="Hexagon 38">
            <a:hlinkClick r:id="rId6"/>
            <a:extLst>
              <a:ext uri="{FF2B5EF4-FFF2-40B4-BE49-F238E27FC236}">
                <a16:creationId xmlns:a16="http://schemas.microsoft.com/office/drawing/2014/main" id="{A15E26A9-D153-6A0F-564B-DA6917BB0A96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68540" y="5880567"/>
            <a:ext cx="424288" cy="365760"/>
          </a:xfrm>
          <a:prstGeom prst="hexagon">
            <a:avLst>
              <a:gd name="adj" fmla="val 27395"/>
              <a:gd name="vf" fmla="val 115470"/>
            </a:avLst>
          </a:prstGeom>
          <a:solidFill>
            <a:schemeClr val="accent1">
              <a:alpha val="84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Hexagon 36">
            <a:hlinkClick r:id="rId7"/>
            <a:extLst>
              <a:ext uri="{FF2B5EF4-FFF2-40B4-BE49-F238E27FC236}">
                <a16:creationId xmlns:a16="http://schemas.microsoft.com/office/drawing/2014/main" id="{08BC02B3-C2F7-9D13-78FC-5950CFE4CA9E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2069680" y="5880567"/>
            <a:ext cx="424288" cy="365760"/>
          </a:xfrm>
          <a:prstGeom prst="hexagon">
            <a:avLst>
              <a:gd name="adj" fmla="val 27395"/>
              <a:gd name="vf" fmla="val 115470"/>
            </a:avLst>
          </a:prstGeom>
          <a:solidFill>
            <a:schemeClr val="accent1">
              <a:alpha val="84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Hexagon 39">
            <a:hlinkClick r:id="rId8"/>
            <a:extLst>
              <a:ext uri="{FF2B5EF4-FFF2-40B4-BE49-F238E27FC236}">
                <a16:creationId xmlns:a16="http://schemas.microsoft.com/office/drawing/2014/main" id="{90620A96-694B-2190-7267-063881DCF125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717970" y="5880567"/>
            <a:ext cx="424288" cy="365760"/>
          </a:xfrm>
          <a:prstGeom prst="hexagon">
            <a:avLst>
              <a:gd name="adj" fmla="val 27395"/>
              <a:gd name="vf" fmla="val 115470"/>
            </a:avLst>
          </a:prstGeom>
          <a:solidFill>
            <a:schemeClr val="accent1">
              <a:alpha val="84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5FAB53-1E11-8232-4324-26C9A534ACEC}"/>
              </a:ext>
            </a:extLst>
          </p:cNvPr>
          <p:cNvGrpSpPr/>
          <p:nvPr userDrawn="1"/>
        </p:nvGrpSpPr>
        <p:grpSpPr>
          <a:xfrm>
            <a:off x="4220144" y="3133535"/>
            <a:ext cx="3751712" cy="590931"/>
            <a:chOff x="4538660" y="3133535"/>
            <a:chExt cx="3751712" cy="590931"/>
          </a:xfrm>
        </p:grpSpPr>
        <p:sp>
          <p:nvSpPr>
            <p:cNvPr id="5" name="Title 5">
              <a:extLst>
                <a:ext uri="{FF2B5EF4-FFF2-40B4-BE49-F238E27FC236}">
                  <a16:creationId xmlns:a16="http://schemas.microsoft.com/office/drawing/2014/main" id="{9209CE69-B58A-CD94-1A0D-B924809C102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784848" y="3133535"/>
              <a:ext cx="1505524" cy="590931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algn="ctr" defTabSz="1086775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b="0" kern="1200" cap="all" baseline="0">
                  <a:solidFill>
                    <a:schemeClr val="bg1"/>
                  </a:solidFill>
                  <a:latin typeface="PTCRaleway Black" panose="020B0A03030101060003" pitchFamily="34" charset="0"/>
                  <a:ea typeface="+mj-ea"/>
                  <a:cs typeface="+mj-cs"/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  <a:latin typeface="+mn-lt"/>
                </a:rPr>
                <a:t>you</a:t>
              </a:r>
            </a:p>
          </p:txBody>
        </p:sp>
        <p:sp>
          <p:nvSpPr>
            <p:cNvPr id="7" name="Title 5">
              <a:extLst>
                <a:ext uri="{FF2B5EF4-FFF2-40B4-BE49-F238E27FC236}">
                  <a16:creationId xmlns:a16="http://schemas.microsoft.com/office/drawing/2014/main" id="{65614916-0AC4-921A-F1CB-C14983494CE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538660" y="3133535"/>
              <a:ext cx="2325436" cy="59093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spAutoFit/>
            </a:bodyPr>
            <a:lstStyle>
              <a:lvl1pPr algn="ctr" defTabSz="1086775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b="0" kern="1200" cap="all" baseline="0">
                  <a:solidFill>
                    <a:schemeClr val="bg1"/>
                  </a:solidFill>
                  <a:latin typeface="PTCRaleway Black" panose="020B0A03030101060003" pitchFamily="34" charset="0"/>
                  <a:ea typeface="+mj-ea"/>
                  <a:cs typeface="+mj-cs"/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thank</a:t>
              </a:r>
            </a:p>
          </p:txBody>
        </p:sp>
      </p:grpSp>
      <p:sp>
        <p:nvSpPr>
          <p:cNvPr id="8" name="object 20">
            <a:hlinkClick r:id="rId9"/>
            <a:extLst>
              <a:ext uri="{FF2B5EF4-FFF2-40B4-BE49-F238E27FC236}">
                <a16:creationId xmlns:a16="http://schemas.microsoft.com/office/drawing/2014/main" id="{D85769D8-0336-3C75-4571-FC38B6D03036}"/>
              </a:ext>
            </a:extLst>
          </p:cNvPr>
          <p:cNvSpPr txBox="1"/>
          <p:nvPr userDrawn="1"/>
        </p:nvSpPr>
        <p:spPr>
          <a:xfrm>
            <a:off x="369696" y="5208601"/>
            <a:ext cx="2459879" cy="3225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ctr" defTabSz="1086775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200" normalizeH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PTCRaleway"/>
                <a:ea typeface="+mn-ea"/>
                <a:cs typeface="PTCRaleway"/>
              </a:rPr>
              <a:t>ptc.com</a:t>
            </a:r>
            <a:endParaRPr kumimoji="0" sz="2000" b="0" i="0" u="none" strike="noStrike" kern="1200" cap="none" spc="200" normalizeH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PTCRaleway"/>
              <a:ea typeface="+mn-ea"/>
              <a:cs typeface="PTCRaleway"/>
            </a:endParaRPr>
          </a:p>
        </p:txBody>
      </p:sp>
      <p:pic>
        <p:nvPicPr>
          <p:cNvPr id="33" name="Graphic 32">
            <a:hlinkClick r:id="rId8"/>
            <a:extLst>
              <a:ext uri="{FF2B5EF4-FFF2-40B4-BE49-F238E27FC236}">
                <a16:creationId xmlns:a16="http://schemas.microsoft.com/office/drawing/2014/main" id="{515C720B-8A21-2EAE-EE38-12998E3865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26405" r="25557"/>
          <a:stretch/>
        </p:blipFill>
        <p:spPr>
          <a:xfrm>
            <a:off x="882745" y="5964841"/>
            <a:ext cx="94738" cy="197213"/>
          </a:xfrm>
          <a:prstGeom prst="rect">
            <a:avLst/>
          </a:prstGeom>
        </p:spPr>
      </p:pic>
      <p:pic>
        <p:nvPicPr>
          <p:cNvPr id="36" name="Graphic 35">
            <a:hlinkClick r:id="rId7"/>
            <a:extLst>
              <a:ext uri="{FF2B5EF4-FFF2-40B4-BE49-F238E27FC236}">
                <a16:creationId xmlns:a16="http://schemas.microsoft.com/office/drawing/2014/main" id="{1FAFCC63-271F-4BCC-8F15-3471B1DA7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5936" t="8018" r="5241" b="7816"/>
          <a:stretch/>
        </p:blipFill>
        <p:spPr>
          <a:xfrm>
            <a:off x="2175144" y="5979442"/>
            <a:ext cx="213360" cy="15196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C1B2A86-FD3D-82CB-96F3-C4A449E96D4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6463" y="463288"/>
            <a:ext cx="1898903" cy="729616"/>
          </a:xfrm>
          <a:prstGeom prst="rect">
            <a:avLst/>
          </a:prstGeom>
        </p:spPr>
      </p:pic>
      <p:pic>
        <p:nvPicPr>
          <p:cNvPr id="10" name="Picture 9" descr="A white x on a black background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C2C88619-728A-FD43-59C5-F9B8A2C3668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20" y="5972007"/>
            <a:ext cx="17892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83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 Image (2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4C0456C7-A1E1-0EFB-710C-AB2FC9966B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4000"/>
          </a:blip>
          <a:srcRect t="31798" r="3915" b="5368"/>
          <a:stretch/>
        </p:blipFill>
        <p:spPr>
          <a:xfrm>
            <a:off x="1044453" y="0"/>
            <a:ext cx="11147547" cy="7891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ED4E1A-72F6-D21C-203D-3F3F74AA1D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3093" y="4818033"/>
            <a:ext cx="4480560" cy="342017"/>
          </a:xfrm>
        </p:spPr>
        <p:txBody>
          <a:bodyPr vert="horz" wrap="square" lIns="0" tIns="9525" rIns="0" bIns="0" rtlCol="0">
            <a:spAutoFit/>
          </a:bodyPr>
          <a:lstStyle>
            <a:lvl1pPr marL="0" indent="0">
              <a:buNone/>
              <a:defRPr lang="en-US" sz="2400" b="1" kern="1200" spc="-4" dirty="0">
                <a:solidFill>
                  <a:schemeClr val="tx1"/>
                </a:solidFill>
                <a:latin typeface="+mj-lt"/>
                <a:ea typeface="+mn-ea"/>
                <a:cs typeface="PTCRaleway ExtraBold"/>
              </a:defRPr>
            </a:lvl1pPr>
          </a:lstStyle>
          <a:p>
            <a:pPr marL="9525" lvl="0">
              <a:spcBef>
                <a:spcPts val="75"/>
              </a:spcBef>
            </a:pPr>
            <a:r>
              <a:rPr lang="en-US" dirty="0"/>
              <a:t>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3103" y="5155633"/>
            <a:ext cx="4297680" cy="22159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1700" i="1" kern="1200" spc="8" dirty="0">
                <a:solidFill>
                  <a:schemeClr val="tx1"/>
                </a:solidFill>
                <a:latin typeface="+mj-lt"/>
                <a:ea typeface="+mn-ea"/>
                <a:cs typeface="PTCRaleway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29443" y="6066549"/>
            <a:ext cx="3749040" cy="196592"/>
          </a:xfrm>
        </p:spPr>
        <p:txBody>
          <a:bodyPr vert="horz" wrap="square" lIns="0" tIns="9525" rIns="0" bIns="0" rtlCol="0" anchor="ctr" anchorCtr="0">
            <a:spAutoFit/>
          </a:bodyPr>
          <a:lstStyle>
            <a:lvl1pPr marL="0" indent="0">
              <a:buFontTx/>
              <a:buNone/>
              <a:defRPr lang="en-US" sz="1350" spc="8" dirty="0">
                <a:solidFill>
                  <a:schemeClr val="tx1"/>
                </a:solidFill>
                <a:latin typeface="+mj-lt"/>
                <a:cs typeface="PTCRaleway"/>
              </a:defRPr>
            </a:lvl1pPr>
          </a:lstStyle>
          <a:p>
            <a:pPr marL="9525" lvl="0">
              <a:spcBef>
                <a:spcPts val="75"/>
              </a:spcBef>
            </a:pPr>
            <a:r>
              <a:rPr lang="en-US"/>
              <a:t>Add 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473422" y="2467508"/>
            <a:ext cx="4916472" cy="1065933"/>
          </a:xfrm>
        </p:spPr>
        <p:txBody>
          <a:bodyPr vert="horz" wrap="square" lIns="0" tIns="9525" rIns="0" bIns="0" rtlCol="0" anchor="ctr" anchorCtr="0">
            <a:spAutoFit/>
          </a:bodyPr>
          <a:lstStyle>
            <a:lvl1pPr>
              <a:defRPr lang="en-US" sz="4200" b="1" dirty="0">
                <a:solidFill>
                  <a:schemeClr val="tx1"/>
                </a:solidFill>
              </a:defRPr>
            </a:lvl1pPr>
          </a:lstStyle>
          <a:p>
            <a:pPr marL="9525">
              <a:lnSpc>
                <a:spcPct val="78000"/>
              </a:lnSpc>
              <a:spcBef>
                <a:spcPts val="75"/>
              </a:spcBef>
              <a:tabLst>
                <a:tab pos="2245519" algn="l"/>
              </a:tabLst>
            </a:pPr>
            <a:r>
              <a:rPr lang="en-US" sz="4400" b="1" dirty="0"/>
              <a:t>PRESENTATION TITLE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0E3E1F6-F449-9588-A677-261966BB16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0" y="5662174"/>
            <a:ext cx="2892560" cy="2153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9EEE3E-BF91-2C2E-C87D-4E9F887C8101}"/>
              </a:ext>
            </a:extLst>
          </p:cNvPr>
          <p:cNvSpPr/>
          <p:nvPr userDrawn="1"/>
        </p:nvSpPr>
        <p:spPr>
          <a:xfrm>
            <a:off x="5718175" y="238125"/>
            <a:ext cx="250825" cy="4571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9EE7607B-1806-17F2-7A7E-D9CA0C2DCC6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4574" y="296117"/>
            <a:ext cx="7410564" cy="6306407"/>
          </a:xfrm>
          <a:custGeom>
            <a:avLst/>
            <a:gdLst>
              <a:gd name="connsiteX0" fmla="*/ 0 w 7410564"/>
              <a:gd name="connsiteY0" fmla="*/ 0 h 6306407"/>
              <a:gd name="connsiteX1" fmla="*/ 7410564 w 7410564"/>
              <a:gd name="connsiteY1" fmla="*/ 0 h 6306407"/>
              <a:gd name="connsiteX2" fmla="*/ 7410564 w 7410564"/>
              <a:gd name="connsiteY2" fmla="*/ 6306407 h 6306407"/>
              <a:gd name="connsiteX3" fmla="*/ 0 w 7410564"/>
              <a:gd name="connsiteY3" fmla="*/ 6306407 h 6306407"/>
              <a:gd name="connsiteX4" fmla="*/ 0 w 7410564"/>
              <a:gd name="connsiteY4" fmla="*/ 0 h 6306407"/>
              <a:gd name="connsiteX0" fmla="*/ 2558143 w 7410564"/>
              <a:gd name="connsiteY0" fmla="*/ 0 h 6306407"/>
              <a:gd name="connsiteX1" fmla="*/ 7410564 w 7410564"/>
              <a:gd name="connsiteY1" fmla="*/ 0 h 6306407"/>
              <a:gd name="connsiteX2" fmla="*/ 7410564 w 7410564"/>
              <a:gd name="connsiteY2" fmla="*/ 6306407 h 6306407"/>
              <a:gd name="connsiteX3" fmla="*/ 0 w 7410564"/>
              <a:gd name="connsiteY3" fmla="*/ 6306407 h 6306407"/>
              <a:gd name="connsiteX4" fmla="*/ 2558143 w 7410564"/>
              <a:gd name="connsiteY4" fmla="*/ 0 h 630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0564" h="6306407">
                <a:moveTo>
                  <a:pt x="2558143" y="0"/>
                </a:moveTo>
                <a:lnTo>
                  <a:pt x="7410564" y="0"/>
                </a:lnTo>
                <a:lnTo>
                  <a:pt x="7410564" y="6306407"/>
                </a:lnTo>
                <a:lnTo>
                  <a:pt x="0" y="6306407"/>
                </a:lnTo>
                <a:lnTo>
                  <a:pt x="2558143" y="0"/>
                </a:lnTo>
                <a:close/>
              </a:path>
            </a:pathLst>
          </a:custGeom>
          <a:gradFill>
            <a:gsLst>
              <a:gs pos="40000">
                <a:srgbClr val="BFBFBF">
                  <a:alpha val="84000"/>
                </a:srgbClr>
              </a:gs>
              <a:gs pos="4000">
                <a:schemeClr val="bg1">
                  <a:lumMod val="50000"/>
                  <a:alpha val="29000"/>
                </a:schemeClr>
              </a:gs>
              <a:gs pos="100000">
                <a:schemeClr val="bg1"/>
              </a:gs>
            </a:gsLst>
            <a:lin ang="5400000" scaled="0"/>
          </a:gradFill>
          <a:ln w="6350" cap="rnd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7315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200" dirty="0">
                <a:solidFill>
                  <a:schemeClr val="tx1"/>
                </a:solidFill>
              </a:defRPr>
            </a:lvl1pPr>
          </a:lstStyle>
          <a:p>
            <a:pPr marL="0" lvl="0" indent="0" algn="ctr">
              <a:spcBef>
                <a:spcPts val="800"/>
              </a:spcBef>
              <a:buNone/>
            </a:pPr>
            <a:r>
              <a:rPr lang="en-US" dirty="0"/>
              <a:t>Click picture icon to add image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D9F45E-2A15-FCFB-9C52-27724A4A65DA}"/>
              </a:ext>
            </a:extLst>
          </p:cNvPr>
          <p:cNvGrpSpPr>
            <a:grpSpLocks noChangeAspect="1"/>
          </p:cNvGrpSpPr>
          <p:nvPr userDrawn="1"/>
        </p:nvGrpSpPr>
        <p:grpSpPr>
          <a:xfrm rot="1320000" flipH="1" flipV="1">
            <a:off x="6098947" y="633446"/>
            <a:ext cx="116012" cy="3017520"/>
            <a:chOff x="5814441" y="100216"/>
            <a:chExt cx="152274" cy="396068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4EC73AE-4BC0-FB49-93E1-F7564972211A}"/>
                </a:ext>
              </a:extLst>
            </p:cNvPr>
            <p:cNvSpPr/>
            <p:nvPr userDrawn="1"/>
          </p:nvSpPr>
          <p:spPr>
            <a:xfrm rot="5400000" flipH="1">
              <a:off x="4300442" y="1617453"/>
              <a:ext cx="3168650" cy="140652"/>
            </a:xfrm>
            <a:custGeom>
              <a:avLst/>
              <a:gdLst>
                <a:gd name="connsiteX0" fmla="*/ 0 w 3168650"/>
                <a:gd name="connsiteY0" fmla="*/ 140653 h 140652"/>
                <a:gd name="connsiteX1" fmla="*/ 143446 w 3168650"/>
                <a:gd name="connsiteY1" fmla="*/ 0 h 140652"/>
                <a:gd name="connsiteX2" fmla="*/ 3168650 w 3168650"/>
                <a:gd name="connsiteY2" fmla="*/ 0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68650" h="140652">
                  <a:moveTo>
                    <a:pt x="0" y="140653"/>
                  </a:moveTo>
                  <a:lnTo>
                    <a:pt x="143446" y="0"/>
                  </a:lnTo>
                  <a:lnTo>
                    <a:pt x="3168650" y="0"/>
                  </a:lnTo>
                </a:path>
              </a:pathLst>
            </a:custGeom>
            <a:noFill/>
            <a:ln w="31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D597066-B041-5718-7DCC-E752FF06AD1F}"/>
                </a:ext>
              </a:extLst>
            </p:cNvPr>
            <p:cNvSpPr/>
            <p:nvPr userDrawn="1"/>
          </p:nvSpPr>
          <p:spPr>
            <a:xfrm rot="5400000" flipH="1">
              <a:off x="5894038" y="42209"/>
              <a:ext cx="6350" cy="122364"/>
            </a:xfrm>
            <a:custGeom>
              <a:avLst/>
              <a:gdLst>
                <a:gd name="connsiteX0" fmla="*/ 0 w 6350"/>
                <a:gd name="connsiteY0" fmla="*/ 122364 h 122364"/>
                <a:gd name="connsiteX1" fmla="*/ 0 w 6350"/>
                <a:gd name="connsiteY1" fmla="*/ 0 h 12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0" h="122364">
                  <a:moveTo>
                    <a:pt x="0" y="12236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rgbClr val="6FBE4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F846B79-6F82-CEBB-FD3B-D14053B6BFD8}"/>
                </a:ext>
              </a:extLst>
            </p:cNvPr>
            <p:cNvSpPr/>
            <p:nvPr userDrawn="1"/>
          </p:nvSpPr>
          <p:spPr>
            <a:xfrm rot="5400000" flipH="1">
              <a:off x="5839080" y="187847"/>
              <a:ext cx="43688" cy="43687"/>
            </a:xfrm>
            <a:custGeom>
              <a:avLst/>
              <a:gdLst>
                <a:gd name="connsiteX0" fmla="*/ 0 w 43688"/>
                <a:gd name="connsiteY0" fmla="*/ 0 h 43687"/>
                <a:gd name="connsiteX1" fmla="*/ 43688 w 43688"/>
                <a:gd name="connsiteY1" fmla="*/ 0 h 43687"/>
                <a:gd name="connsiteX2" fmla="*/ 43688 w 43688"/>
                <a:gd name="connsiteY2" fmla="*/ 43688 h 43687"/>
                <a:gd name="connsiteX3" fmla="*/ 0 w 43688"/>
                <a:gd name="connsiteY3" fmla="*/ 43688 h 4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88" h="43687">
                  <a:moveTo>
                    <a:pt x="0" y="0"/>
                  </a:moveTo>
                  <a:lnTo>
                    <a:pt x="43688" y="0"/>
                  </a:lnTo>
                  <a:lnTo>
                    <a:pt x="43688" y="43688"/>
                  </a:lnTo>
                  <a:lnTo>
                    <a:pt x="0" y="43688"/>
                  </a:lnTo>
                  <a:close/>
                </a:path>
              </a:pathLst>
            </a:custGeom>
            <a:noFill/>
            <a:ln w="3175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5D4DCC4-4130-4760-9947-BB3E9C01CE49}"/>
                </a:ext>
              </a:extLst>
            </p:cNvPr>
            <p:cNvSpPr/>
            <p:nvPr userDrawn="1"/>
          </p:nvSpPr>
          <p:spPr>
            <a:xfrm rot="5400000" flipH="1">
              <a:off x="5824887" y="232582"/>
              <a:ext cx="254063" cy="6350"/>
            </a:xfrm>
            <a:custGeom>
              <a:avLst/>
              <a:gdLst>
                <a:gd name="connsiteX0" fmla="*/ 0 w 254063"/>
                <a:gd name="connsiteY0" fmla="*/ 0 h 6350"/>
                <a:gd name="connsiteX1" fmla="*/ 254064 w 254063"/>
                <a:gd name="connsiteY1" fmla="*/ 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063" h="6350">
                  <a:moveTo>
                    <a:pt x="0" y="0"/>
                  </a:moveTo>
                  <a:lnTo>
                    <a:pt x="254064" y="0"/>
                  </a:lnTo>
                </a:path>
              </a:pathLst>
            </a:custGeom>
            <a:ln w="19050" cap="flat">
              <a:solidFill>
                <a:srgbClr val="6FBE4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  <p:grpSp>
          <p:nvGrpSpPr>
            <p:cNvPr id="20" name="Graphic 42">
              <a:extLst>
                <a:ext uri="{FF2B5EF4-FFF2-40B4-BE49-F238E27FC236}">
                  <a16:creationId xmlns:a16="http://schemas.microsoft.com/office/drawing/2014/main" id="{985F8FD8-D6E1-BE52-A094-AF51891DEB50}"/>
                </a:ext>
              </a:extLst>
            </p:cNvPr>
            <p:cNvGrpSpPr/>
            <p:nvPr userDrawn="1"/>
          </p:nvGrpSpPr>
          <p:grpSpPr>
            <a:xfrm rot="5400000" flipH="1">
              <a:off x="5485925" y="3580111"/>
              <a:ext cx="895032" cy="66548"/>
              <a:chOff x="7926578" y="441451"/>
              <a:chExt cx="895032" cy="66548"/>
            </a:xfrm>
            <a:solidFill>
              <a:srgbClr val="75BF43">
                <a:alpha val="57000"/>
              </a:srgbClr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4E80FD9-B9BF-81FC-2093-D8F1E8CF6351}"/>
                  </a:ext>
                </a:extLst>
              </p:cNvPr>
              <p:cNvSpPr/>
              <p:nvPr/>
            </p:nvSpPr>
            <p:spPr>
              <a:xfrm>
                <a:off x="8479726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AABD0ED-EFBD-C010-54F5-CDC7B24E65BE}"/>
                  </a:ext>
                </a:extLst>
              </p:cNvPr>
              <p:cNvSpPr/>
              <p:nvPr/>
            </p:nvSpPr>
            <p:spPr>
              <a:xfrm>
                <a:off x="8437181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0F5E40A-79D8-678C-73E3-4EF0AA112596}"/>
                  </a:ext>
                </a:extLst>
              </p:cNvPr>
              <p:cNvSpPr/>
              <p:nvPr/>
            </p:nvSpPr>
            <p:spPr>
              <a:xfrm>
                <a:off x="8394636" y="441451"/>
                <a:ext cx="89281" cy="66548"/>
              </a:xfrm>
              <a:custGeom>
                <a:avLst/>
                <a:gdLst>
                  <a:gd name="connsiteX0" fmla="*/ 68707 w 89281"/>
                  <a:gd name="connsiteY0" fmla="*/ 0 h 66548"/>
                  <a:gd name="connsiteX1" fmla="*/ 0 w 89281"/>
                  <a:gd name="connsiteY1" fmla="*/ 66548 h 66548"/>
                  <a:gd name="connsiteX2" fmla="*/ 20574 w 89281"/>
                  <a:gd name="connsiteY2" fmla="*/ 66548 h 66548"/>
                  <a:gd name="connsiteX3" fmla="*/ 89281 w 89281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1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574" y="66548"/>
                    </a:lnTo>
                    <a:lnTo>
                      <a:pt x="8928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CAF42B6-613E-BC31-B440-9E2A6AD2C4E3}"/>
                  </a:ext>
                </a:extLst>
              </p:cNvPr>
              <p:cNvSpPr/>
              <p:nvPr/>
            </p:nvSpPr>
            <p:spPr>
              <a:xfrm>
                <a:off x="8352091" y="441451"/>
                <a:ext cx="89280" cy="66548"/>
              </a:xfrm>
              <a:custGeom>
                <a:avLst/>
                <a:gdLst>
                  <a:gd name="connsiteX0" fmla="*/ 68707 w 89280"/>
                  <a:gd name="connsiteY0" fmla="*/ 0 h 66548"/>
                  <a:gd name="connsiteX1" fmla="*/ 0 w 89280"/>
                  <a:gd name="connsiteY1" fmla="*/ 66548 h 66548"/>
                  <a:gd name="connsiteX2" fmla="*/ 20574 w 89280"/>
                  <a:gd name="connsiteY2" fmla="*/ 66548 h 66548"/>
                  <a:gd name="connsiteX3" fmla="*/ 89281 w 89280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0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574" y="66548"/>
                    </a:lnTo>
                    <a:lnTo>
                      <a:pt x="8928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CA73FC7-DC7A-8CAC-953D-4FA07CE7502A}"/>
                  </a:ext>
                </a:extLst>
              </p:cNvPr>
              <p:cNvSpPr/>
              <p:nvPr/>
            </p:nvSpPr>
            <p:spPr>
              <a:xfrm>
                <a:off x="8139303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8899493-FB39-27EB-B3C9-4819EA6551B6}"/>
                  </a:ext>
                </a:extLst>
              </p:cNvPr>
              <p:cNvSpPr/>
              <p:nvPr/>
            </p:nvSpPr>
            <p:spPr>
              <a:xfrm>
                <a:off x="8181847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FBEE1DD-62E8-D405-8327-745748E5A714}"/>
                  </a:ext>
                </a:extLst>
              </p:cNvPr>
              <p:cNvSpPr/>
              <p:nvPr/>
            </p:nvSpPr>
            <p:spPr>
              <a:xfrm>
                <a:off x="8267001" y="441451"/>
                <a:ext cx="89280" cy="66548"/>
              </a:xfrm>
              <a:custGeom>
                <a:avLst/>
                <a:gdLst>
                  <a:gd name="connsiteX0" fmla="*/ 68643 w 89280"/>
                  <a:gd name="connsiteY0" fmla="*/ 0 h 66548"/>
                  <a:gd name="connsiteX1" fmla="*/ 0 w 89280"/>
                  <a:gd name="connsiteY1" fmla="*/ 66548 h 66548"/>
                  <a:gd name="connsiteX2" fmla="*/ 20574 w 89280"/>
                  <a:gd name="connsiteY2" fmla="*/ 66548 h 66548"/>
                  <a:gd name="connsiteX3" fmla="*/ 89281 w 89280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0" h="66548">
                    <a:moveTo>
                      <a:pt x="68643" y="0"/>
                    </a:moveTo>
                    <a:lnTo>
                      <a:pt x="0" y="66548"/>
                    </a:lnTo>
                    <a:lnTo>
                      <a:pt x="20574" y="66548"/>
                    </a:lnTo>
                    <a:lnTo>
                      <a:pt x="8928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D5383DB-7044-87F6-398D-F1448F90C1BF}"/>
                  </a:ext>
                </a:extLst>
              </p:cNvPr>
              <p:cNvSpPr/>
              <p:nvPr/>
            </p:nvSpPr>
            <p:spPr>
              <a:xfrm>
                <a:off x="8224393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61B3D47-EC48-E9F5-BC04-9BFCC048F072}"/>
                  </a:ext>
                </a:extLst>
              </p:cNvPr>
              <p:cNvSpPr/>
              <p:nvPr/>
            </p:nvSpPr>
            <p:spPr>
              <a:xfrm>
                <a:off x="8309546" y="441451"/>
                <a:ext cx="89281" cy="66548"/>
              </a:xfrm>
              <a:custGeom>
                <a:avLst/>
                <a:gdLst>
                  <a:gd name="connsiteX0" fmla="*/ 68644 w 89281"/>
                  <a:gd name="connsiteY0" fmla="*/ 0 h 66548"/>
                  <a:gd name="connsiteX1" fmla="*/ 0 w 89281"/>
                  <a:gd name="connsiteY1" fmla="*/ 66548 h 66548"/>
                  <a:gd name="connsiteX2" fmla="*/ 20574 w 89281"/>
                  <a:gd name="connsiteY2" fmla="*/ 66548 h 66548"/>
                  <a:gd name="connsiteX3" fmla="*/ 89281 w 89281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1" h="66548">
                    <a:moveTo>
                      <a:pt x="68644" y="0"/>
                    </a:moveTo>
                    <a:lnTo>
                      <a:pt x="0" y="66548"/>
                    </a:lnTo>
                    <a:lnTo>
                      <a:pt x="20574" y="66548"/>
                    </a:lnTo>
                    <a:lnTo>
                      <a:pt x="8928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0E5BEDE-0075-291F-A627-DCC49DE58EEA}"/>
                  </a:ext>
                </a:extLst>
              </p:cNvPr>
              <p:cNvSpPr/>
              <p:nvPr/>
            </p:nvSpPr>
            <p:spPr>
              <a:xfrm>
                <a:off x="8522271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0FAB4FD-F945-0EC4-DD7C-4B4CA0BEDF2D}"/>
                  </a:ext>
                </a:extLst>
              </p:cNvPr>
              <p:cNvSpPr/>
              <p:nvPr/>
            </p:nvSpPr>
            <p:spPr>
              <a:xfrm>
                <a:off x="8693975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E189B30-139A-3C4F-C794-ED6E64048E3F}"/>
                  </a:ext>
                </a:extLst>
              </p:cNvPr>
              <p:cNvSpPr/>
              <p:nvPr/>
            </p:nvSpPr>
            <p:spPr>
              <a:xfrm>
                <a:off x="8821610" y="508000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C7CEB64-718A-AA73-91EB-5CF17DA68D80}"/>
                  </a:ext>
                </a:extLst>
              </p:cNvPr>
              <p:cNvSpPr/>
              <p:nvPr/>
            </p:nvSpPr>
            <p:spPr>
              <a:xfrm>
                <a:off x="8564816" y="441451"/>
                <a:ext cx="90868" cy="66548"/>
              </a:xfrm>
              <a:custGeom>
                <a:avLst/>
                <a:gdLst>
                  <a:gd name="connsiteX0" fmla="*/ 68707 w 90868"/>
                  <a:gd name="connsiteY0" fmla="*/ 0 h 66548"/>
                  <a:gd name="connsiteX1" fmla="*/ 0 w 90868"/>
                  <a:gd name="connsiteY1" fmla="*/ 66548 h 66548"/>
                  <a:gd name="connsiteX2" fmla="*/ 22161 w 90868"/>
                  <a:gd name="connsiteY2" fmla="*/ 66548 h 66548"/>
                  <a:gd name="connsiteX3" fmla="*/ 90868 w 90868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68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2161" y="66548"/>
                    </a:lnTo>
                    <a:lnTo>
                      <a:pt x="90868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57CFFAE8-CDFC-245D-885F-003BC96B8310}"/>
                  </a:ext>
                </a:extLst>
              </p:cNvPr>
              <p:cNvSpPr/>
              <p:nvPr/>
            </p:nvSpPr>
            <p:spPr>
              <a:xfrm>
                <a:off x="8651430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7B12A386-3331-18E3-91F9-9BD37549F3DC}"/>
                  </a:ext>
                </a:extLst>
              </p:cNvPr>
              <p:cNvSpPr/>
              <p:nvPr/>
            </p:nvSpPr>
            <p:spPr>
              <a:xfrm>
                <a:off x="8608885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219EADD-46E9-CD94-927F-9F13632E320C}"/>
                  </a:ext>
                </a:extLst>
              </p:cNvPr>
              <p:cNvSpPr/>
              <p:nvPr/>
            </p:nvSpPr>
            <p:spPr>
              <a:xfrm>
                <a:off x="8096757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4754C9-9853-3FF1-1EC1-49CC3B4D9AC2}"/>
                  </a:ext>
                </a:extLst>
              </p:cNvPr>
              <p:cNvSpPr/>
              <p:nvPr/>
            </p:nvSpPr>
            <p:spPr>
              <a:xfrm>
                <a:off x="8011668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33B0669-AFC8-B919-0363-EE711857B160}"/>
                  </a:ext>
                </a:extLst>
              </p:cNvPr>
              <p:cNvSpPr/>
              <p:nvPr/>
            </p:nvSpPr>
            <p:spPr>
              <a:xfrm>
                <a:off x="8054213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CFE669A-2635-450D-0AD7-DDC56C56F78B}"/>
                  </a:ext>
                </a:extLst>
              </p:cNvPr>
              <p:cNvSpPr/>
              <p:nvPr/>
            </p:nvSpPr>
            <p:spPr>
              <a:xfrm>
                <a:off x="7969122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C5A24DB-BE1C-4557-1D40-05B9E4AA0EC1}"/>
                  </a:ext>
                </a:extLst>
              </p:cNvPr>
              <p:cNvSpPr/>
              <p:nvPr/>
            </p:nvSpPr>
            <p:spPr>
              <a:xfrm>
                <a:off x="7926578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13A2414-6525-68F1-EAC3-5CEC87E72FE1}"/>
                </a:ext>
              </a:extLst>
            </p:cNvPr>
            <p:cNvGrpSpPr/>
            <p:nvPr userDrawn="1"/>
          </p:nvGrpSpPr>
          <p:grpSpPr>
            <a:xfrm rot="10800000">
              <a:off x="5862067" y="2566874"/>
              <a:ext cx="73151" cy="522033"/>
              <a:chOff x="5390750" y="3681616"/>
              <a:chExt cx="73151" cy="522033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6DBD08D-98C8-2DD9-0948-D2245E2B415B}"/>
                  </a:ext>
                </a:extLst>
              </p:cNvPr>
              <p:cNvSpPr/>
              <p:nvPr/>
            </p:nvSpPr>
            <p:spPr>
              <a:xfrm rot="16200000" flipH="1">
                <a:off x="5405100" y="3681616"/>
                <a:ext cx="43688" cy="43687"/>
              </a:xfrm>
              <a:custGeom>
                <a:avLst/>
                <a:gdLst>
                  <a:gd name="connsiteX0" fmla="*/ 0 w 43688"/>
                  <a:gd name="connsiteY0" fmla="*/ 0 h 43687"/>
                  <a:gd name="connsiteX1" fmla="*/ 43688 w 43688"/>
                  <a:gd name="connsiteY1" fmla="*/ 0 h 43687"/>
                  <a:gd name="connsiteX2" fmla="*/ 43688 w 43688"/>
                  <a:gd name="connsiteY2" fmla="*/ 43688 h 43687"/>
                  <a:gd name="connsiteX3" fmla="*/ 0 w 43688"/>
                  <a:gd name="connsiteY3" fmla="*/ 43688 h 4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688" h="43687">
                    <a:moveTo>
                      <a:pt x="0" y="0"/>
                    </a:moveTo>
                    <a:lnTo>
                      <a:pt x="43688" y="0"/>
                    </a:lnTo>
                    <a:lnTo>
                      <a:pt x="43688" y="43688"/>
                    </a:lnTo>
                    <a:lnTo>
                      <a:pt x="0" y="43688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DD541C1-C393-1B1C-58E9-37B6DC55B2E6}"/>
                  </a:ext>
                </a:extLst>
              </p:cNvPr>
              <p:cNvSpPr/>
              <p:nvPr/>
            </p:nvSpPr>
            <p:spPr>
              <a:xfrm rot="16200000" flipH="1">
                <a:off x="5426469" y="4081062"/>
                <a:ext cx="4381" cy="41656"/>
              </a:xfrm>
              <a:custGeom>
                <a:avLst/>
                <a:gdLst>
                  <a:gd name="connsiteX0" fmla="*/ 0 w 4381"/>
                  <a:gd name="connsiteY0" fmla="*/ 0 h 41656"/>
                  <a:gd name="connsiteX1" fmla="*/ 4381 w 4381"/>
                  <a:gd name="connsiteY1" fmla="*/ 0 h 41656"/>
                  <a:gd name="connsiteX2" fmla="*/ 4381 w 4381"/>
                  <a:gd name="connsiteY2" fmla="*/ 41656 h 41656"/>
                  <a:gd name="connsiteX3" fmla="*/ 0 w 4381"/>
                  <a:gd name="connsiteY3" fmla="*/ 41656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" h="41656">
                    <a:moveTo>
                      <a:pt x="0" y="0"/>
                    </a:moveTo>
                    <a:lnTo>
                      <a:pt x="4381" y="0"/>
                    </a:lnTo>
                    <a:lnTo>
                      <a:pt x="4381" y="41656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097EE31-4575-7319-371C-190766A41F50}"/>
                  </a:ext>
                </a:extLst>
              </p:cNvPr>
              <p:cNvSpPr/>
              <p:nvPr/>
            </p:nvSpPr>
            <p:spPr>
              <a:xfrm rot="16200000" flipH="1">
                <a:off x="5426469" y="4021394"/>
                <a:ext cx="4381" cy="41656"/>
              </a:xfrm>
              <a:custGeom>
                <a:avLst/>
                <a:gdLst>
                  <a:gd name="connsiteX0" fmla="*/ 0 w 4381"/>
                  <a:gd name="connsiteY0" fmla="*/ 0 h 41656"/>
                  <a:gd name="connsiteX1" fmla="*/ 4381 w 4381"/>
                  <a:gd name="connsiteY1" fmla="*/ 0 h 41656"/>
                  <a:gd name="connsiteX2" fmla="*/ 4381 w 4381"/>
                  <a:gd name="connsiteY2" fmla="*/ 41656 h 41656"/>
                  <a:gd name="connsiteX3" fmla="*/ 0 w 4381"/>
                  <a:gd name="connsiteY3" fmla="*/ 41656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" h="41656">
                    <a:moveTo>
                      <a:pt x="0" y="0"/>
                    </a:moveTo>
                    <a:lnTo>
                      <a:pt x="4381" y="0"/>
                    </a:lnTo>
                    <a:lnTo>
                      <a:pt x="4381" y="41656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BE5A0E2-283E-A156-05C3-377105192C19}"/>
                  </a:ext>
                </a:extLst>
              </p:cNvPr>
              <p:cNvSpPr/>
              <p:nvPr/>
            </p:nvSpPr>
            <p:spPr>
              <a:xfrm rot="16200000" flipH="1">
                <a:off x="5426469" y="3902056"/>
                <a:ext cx="4381" cy="41656"/>
              </a:xfrm>
              <a:custGeom>
                <a:avLst/>
                <a:gdLst>
                  <a:gd name="connsiteX0" fmla="*/ 0 w 4381"/>
                  <a:gd name="connsiteY0" fmla="*/ 0 h 41656"/>
                  <a:gd name="connsiteX1" fmla="*/ 4381 w 4381"/>
                  <a:gd name="connsiteY1" fmla="*/ 0 h 41656"/>
                  <a:gd name="connsiteX2" fmla="*/ 4381 w 4381"/>
                  <a:gd name="connsiteY2" fmla="*/ 41656 h 41656"/>
                  <a:gd name="connsiteX3" fmla="*/ 0 w 4381"/>
                  <a:gd name="connsiteY3" fmla="*/ 41656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" h="41656">
                    <a:moveTo>
                      <a:pt x="0" y="0"/>
                    </a:moveTo>
                    <a:lnTo>
                      <a:pt x="4381" y="0"/>
                    </a:lnTo>
                    <a:lnTo>
                      <a:pt x="4381" y="41656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A01FD49-ABC3-70C9-A5D7-8ED309A23638}"/>
                  </a:ext>
                </a:extLst>
              </p:cNvPr>
              <p:cNvSpPr/>
              <p:nvPr/>
            </p:nvSpPr>
            <p:spPr>
              <a:xfrm rot="10800000" flipH="1">
                <a:off x="5407069" y="4165549"/>
                <a:ext cx="42418" cy="38100"/>
              </a:xfrm>
              <a:custGeom>
                <a:avLst/>
                <a:gdLst>
                  <a:gd name="connsiteX0" fmla="*/ 0 w 42418"/>
                  <a:gd name="connsiteY0" fmla="*/ 0 h 38100"/>
                  <a:gd name="connsiteX1" fmla="*/ 42418 w 42418"/>
                  <a:gd name="connsiteY1" fmla="*/ 0 h 38100"/>
                  <a:gd name="connsiteX2" fmla="*/ 42418 w 42418"/>
                  <a:gd name="connsiteY2" fmla="*/ 38100 h 38100"/>
                  <a:gd name="connsiteX3" fmla="*/ 0 w 42418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18" h="38100">
                    <a:moveTo>
                      <a:pt x="0" y="0"/>
                    </a:moveTo>
                    <a:lnTo>
                      <a:pt x="42418" y="0"/>
                    </a:lnTo>
                    <a:lnTo>
                      <a:pt x="42418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5CE09F9-A2EA-7101-C828-55D150209C53}"/>
                  </a:ext>
                </a:extLst>
              </p:cNvPr>
              <p:cNvSpPr/>
              <p:nvPr/>
            </p:nvSpPr>
            <p:spPr>
              <a:xfrm rot="16200000" flipH="1">
                <a:off x="5407387" y="3776295"/>
                <a:ext cx="39878" cy="73151"/>
              </a:xfrm>
              <a:custGeom>
                <a:avLst/>
                <a:gdLst>
                  <a:gd name="connsiteX0" fmla="*/ 39878 w 39878"/>
                  <a:gd name="connsiteY0" fmla="*/ 38671 h 73151"/>
                  <a:gd name="connsiteX1" fmla="*/ 2413 w 39878"/>
                  <a:gd name="connsiteY1" fmla="*/ 73152 h 73151"/>
                  <a:gd name="connsiteX2" fmla="*/ 0 w 39878"/>
                  <a:gd name="connsiteY2" fmla="*/ 69913 h 73151"/>
                  <a:gd name="connsiteX3" fmla="*/ 36131 w 39878"/>
                  <a:gd name="connsiteY3" fmla="*/ 36576 h 73151"/>
                  <a:gd name="connsiteX4" fmla="*/ 0 w 39878"/>
                  <a:gd name="connsiteY4" fmla="*/ 3238 h 73151"/>
                  <a:gd name="connsiteX5" fmla="*/ 2413 w 39878"/>
                  <a:gd name="connsiteY5" fmla="*/ 0 h 73151"/>
                  <a:gd name="connsiteX6" fmla="*/ 39878 w 39878"/>
                  <a:gd name="connsiteY6" fmla="*/ 34481 h 73151"/>
                  <a:gd name="connsiteX7" fmla="*/ 39878 w 39878"/>
                  <a:gd name="connsiteY7" fmla="*/ 38671 h 73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78" h="73151">
                    <a:moveTo>
                      <a:pt x="39878" y="38671"/>
                    </a:moveTo>
                    <a:lnTo>
                      <a:pt x="2413" y="73152"/>
                    </a:lnTo>
                    <a:lnTo>
                      <a:pt x="0" y="69913"/>
                    </a:lnTo>
                    <a:lnTo>
                      <a:pt x="36131" y="36576"/>
                    </a:lnTo>
                    <a:lnTo>
                      <a:pt x="0" y="3238"/>
                    </a:lnTo>
                    <a:lnTo>
                      <a:pt x="2413" y="0"/>
                    </a:lnTo>
                    <a:lnTo>
                      <a:pt x="39878" y="34481"/>
                    </a:lnTo>
                    <a:lnTo>
                      <a:pt x="39878" y="3867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E81F50C-8CA7-34B8-882B-3706F02A6061}"/>
                  </a:ext>
                </a:extLst>
              </p:cNvPr>
              <p:cNvSpPr/>
              <p:nvPr/>
            </p:nvSpPr>
            <p:spPr>
              <a:xfrm rot="16200000" flipH="1">
                <a:off x="5426469" y="3961725"/>
                <a:ext cx="4381" cy="41656"/>
              </a:xfrm>
              <a:custGeom>
                <a:avLst/>
                <a:gdLst>
                  <a:gd name="connsiteX0" fmla="*/ 0 w 4381"/>
                  <a:gd name="connsiteY0" fmla="*/ 0 h 41656"/>
                  <a:gd name="connsiteX1" fmla="*/ 4381 w 4381"/>
                  <a:gd name="connsiteY1" fmla="*/ 0 h 41656"/>
                  <a:gd name="connsiteX2" fmla="*/ 4381 w 4381"/>
                  <a:gd name="connsiteY2" fmla="*/ 41656 h 41656"/>
                  <a:gd name="connsiteX3" fmla="*/ 0 w 4381"/>
                  <a:gd name="connsiteY3" fmla="*/ 41656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" h="41656">
                    <a:moveTo>
                      <a:pt x="0" y="0"/>
                    </a:moveTo>
                    <a:lnTo>
                      <a:pt x="4381" y="0"/>
                    </a:lnTo>
                    <a:lnTo>
                      <a:pt x="4381" y="41656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49" name="Graphic 48">
            <a:extLst>
              <a:ext uri="{FF2B5EF4-FFF2-40B4-BE49-F238E27FC236}">
                <a16:creationId xmlns:a16="http://schemas.microsoft.com/office/drawing/2014/main" id="{48FA6791-AD60-D6B8-D154-8B719140924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520000">
            <a:off x="4299006" y="5855517"/>
            <a:ext cx="726440" cy="9144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9046FB4-819A-AA06-68EB-39ADF629CF6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3103" y="442968"/>
            <a:ext cx="1898903" cy="72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40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4A7928-2068-42B4-AB1B-DA77806D1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60" y="3317129"/>
            <a:ext cx="3108960" cy="44319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add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0358D3-AC90-494A-B98F-19BDE159DB8E}"/>
              </a:ext>
            </a:extLst>
          </p:cNvPr>
          <p:cNvCxnSpPr>
            <a:cxnSpLocks/>
          </p:cNvCxnSpPr>
          <p:nvPr userDrawn="1"/>
        </p:nvCxnSpPr>
        <p:spPr>
          <a:xfrm>
            <a:off x="3805843" y="1051560"/>
            <a:ext cx="0" cy="475488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3C623BC-A0F7-46D7-87A2-096962F1FEC4}"/>
              </a:ext>
            </a:extLst>
          </p:cNvPr>
          <p:cNvSpPr/>
          <p:nvPr userDrawn="1"/>
        </p:nvSpPr>
        <p:spPr>
          <a:xfrm flipH="1" flipV="1">
            <a:off x="510776" y="2887137"/>
            <a:ext cx="96012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261691-7E98-456C-8945-F79E150DD66B}"/>
              </a:ext>
            </a:extLst>
          </p:cNvPr>
          <p:cNvSpPr/>
          <p:nvPr userDrawn="1"/>
        </p:nvSpPr>
        <p:spPr>
          <a:xfrm>
            <a:off x="490760" y="259080"/>
            <a:ext cx="1109440" cy="42672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0431AD-6A0B-4A59-8F14-809C8AA5B3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32965" y="2533884"/>
            <a:ext cx="7068498" cy="1790234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457200" indent="-457200">
              <a:defRPr lang="en-US" sz="3600" dirty="0" smtClean="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488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02795696-EB95-4185-8B89-3CC0AED5CF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4" t="11245" b="4417"/>
          <a:stretch/>
        </p:blipFill>
        <p:spPr>
          <a:xfrm>
            <a:off x="-24384" y="0"/>
            <a:ext cx="12233159" cy="6857999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2665327" y="3082752"/>
            <a:ext cx="8869680" cy="692497"/>
          </a:xfrm>
        </p:spPr>
        <p:txBody>
          <a:bodyPr anchor="ctr" anchorCtr="0">
            <a:spAutoFit/>
          </a:bodyPr>
          <a:lstStyle>
            <a:lvl1pPr algn="l">
              <a:lnSpc>
                <a:spcPct val="100000"/>
              </a:lnSpc>
              <a:defRPr lang="en-US" sz="5000" b="1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Divider – 1 line of text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7F3B32-EE76-44C5-8359-BC4ACEC00C40}"/>
              </a:ext>
            </a:extLst>
          </p:cNvPr>
          <p:cNvGrpSpPr/>
          <p:nvPr userDrawn="1"/>
        </p:nvGrpSpPr>
        <p:grpSpPr>
          <a:xfrm>
            <a:off x="0" y="3160444"/>
            <a:ext cx="2455333" cy="537112"/>
            <a:chOff x="0" y="3161621"/>
            <a:chExt cx="2455333" cy="5371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2B67A1-EE4B-45BF-9BBC-A9A3AB5F7F53}"/>
                </a:ext>
              </a:extLst>
            </p:cNvPr>
            <p:cNvSpPr/>
            <p:nvPr userDrawn="1"/>
          </p:nvSpPr>
          <p:spPr>
            <a:xfrm>
              <a:off x="0" y="3161621"/>
              <a:ext cx="2455333" cy="53711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s-PE" dirty="0">
                <a:solidFill>
                  <a:schemeClr val="bg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5DA7B0E-0DF0-4795-BC40-8582B80C8C7D}"/>
                </a:ext>
              </a:extLst>
            </p:cNvPr>
            <p:cNvSpPr/>
            <p:nvPr userDrawn="1"/>
          </p:nvSpPr>
          <p:spPr>
            <a:xfrm rot="16200000" flipH="1">
              <a:off x="310000" y="3115270"/>
              <a:ext cx="4756" cy="274320"/>
            </a:xfrm>
            <a:custGeom>
              <a:avLst/>
              <a:gdLst>
                <a:gd name="connsiteX0" fmla="*/ 0 w 19050"/>
                <a:gd name="connsiteY0" fmla="*/ 0 h 732567"/>
                <a:gd name="connsiteX1" fmla="*/ 19050 w 19050"/>
                <a:gd name="connsiteY1" fmla="*/ 0 h 732567"/>
                <a:gd name="connsiteX2" fmla="*/ 19050 w 19050"/>
                <a:gd name="connsiteY2" fmla="*/ 732568 h 732567"/>
                <a:gd name="connsiteX3" fmla="*/ 0 w 19050"/>
                <a:gd name="connsiteY3" fmla="*/ 732568 h 732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2567">
                  <a:moveTo>
                    <a:pt x="0" y="0"/>
                  </a:moveTo>
                  <a:lnTo>
                    <a:pt x="19050" y="0"/>
                  </a:lnTo>
                  <a:lnTo>
                    <a:pt x="19050" y="732568"/>
                  </a:lnTo>
                  <a:lnTo>
                    <a:pt x="0" y="73256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32EA109-B6D2-47CB-9BC9-D55B0F9A6750}"/>
                </a:ext>
              </a:extLst>
            </p:cNvPr>
            <p:cNvSpPr/>
            <p:nvPr userDrawn="1"/>
          </p:nvSpPr>
          <p:spPr>
            <a:xfrm rot="16200000" flipH="1">
              <a:off x="82144" y="3339115"/>
              <a:ext cx="182880" cy="4755"/>
            </a:xfrm>
            <a:custGeom>
              <a:avLst/>
              <a:gdLst>
                <a:gd name="connsiteX0" fmla="*/ 0 w 734853"/>
                <a:gd name="connsiteY0" fmla="*/ 0 h 19049"/>
                <a:gd name="connsiteX1" fmla="*/ 734854 w 734853"/>
                <a:gd name="connsiteY1" fmla="*/ 0 h 19049"/>
                <a:gd name="connsiteX2" fmla="*/ 734854 w 734853"/>
                <a:gd name="connsiteY2" fmla="*/ 19050 h 19049"/>
                <a:gd name="connsiteX3" fmla="*/ 0 w 734853"/>
                <a:gd name="connsiteY3" fmla="*/ 19050 h 1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853" h="19049">
                  <a:moveTo>
                    <a:pt x="0" y="0"/>
                  </a:moveTo>
                  <a:lnTo>
                    <a:pt x="734854" y="0"/>
                  </a:lnTo>
                  <a:lnTo>
                    <a:pt x="734854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chemeClr val="bg1"/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D0CF51F-F4CE-426F-AB3D-EFB191BB144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779" r="6346"/>
            <a:stretch/>
          </p:blipFill>
          <p:spPr>
            <a:xfrm>
              <a:off x="1722355" y="3238216"/>
              <a:ext cx="647967" cy="373101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A23F11-3EF7-4BB7-9396-70D452EECC1B}"/>
                </a:ext>
              </a:extLst>
            </p:cNvPr>
            <p:cNvCxnSpPr/>
            <p:nvPr userDrawn="1"/>
          </p:nvCxnSpPr>
          <p:spPr>
            <a:xfrm>
              <a:off x="176782" y="3325341"/>
              <a:ext cx="0" cy="365760"/>
            </a:xfrm>
            <a:prstGeom prst="line">
              <a:avLst/>
            </a:prstGeom>
            <a:ln w="3175">
              <a:solidFill>
                <a:schemeClr val="bg1"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610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58F95B26-E9C8-461F-A9CE-9322F34A89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4" t="11245" b="4417"/>
          <a:stretch/>
        </p:blipFill>
        <p:spPr>
          <a:xfrm>
            <a:off x="-24384" y="0"/>
            <a:ext cx="12233159" cy="6857999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2665328" y="3082752"/>
            <a:ext cx="8869680" cy="692497"/>
          </a:xfrm>
        </p:spPr>
        <p:txBody>
          <a:bodyPr vert="horz" lIns="0" tIns="0" rIns="0" bIns="0" rtlCol="0" anchor="ctr" anchorCtr="0">
            <a:spAutoFit/>
          </a:bodyPr>
          <a:lstStyle>
            <a:lvl1pPr>
              <a:lnSpc>
                <a:spcPct val="100000"/>
              </a:lnSpc>
              <a:defRPr lang="en-US" sz="5000" dirty="0"/>
            </a:lvl1pPr>
          </a:lstStyle>
          <a:p>
            <a:pPr marL="0" lvl="0"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Divider – 2 lines of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4250D6-FEAA-416E-9521-0C7E8FEDCFB1}"/>
              </a:ext>
            </a:extLst>
          </p:cNvPr>
          <p:cNvGrpSpPr/>
          <p:nvPr userDrawn="1"/>
        </p:nvGrpSpPr>
        <p:grpSpPr>
          <a:xfrm>
            <a:off x="0" y="2784626"/>
            <a:ext cx="2451100" cy="1288748"/>
            <a:chOff x="0" y="2781802"/>
            <a:chExt cx="2451100" cy="128874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5A8BEB-B893-4846-98F3-0D2FA3DAF44A}"/>
                </a:ext>
              </a:extLst>
            </p:cNvPr>
            <p:cNvSpPr/>
            <p:nvPr userDrawn="1"/>
          </p:nvSpPr>
          <p:spPr>
            <a:xfrm>
              <a:off x="0" y="2781802"/>
              <a:ext cx="2451100" cy="12887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s-PE" dirty="0">
                <a:solidFill>
                  <a:schemeClr val="bg1"/>
                </a:solidFill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7BE8F70-36B7-458B-B578-D69CA9DC334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779" r="6346"/>
            <a:stretch/>
          </p:blipFill>
          <p:spPr>
            <a:xfrm>
              <a:off x="1602722" y="2880097"/>
              <a:ext cx="762261" cy="438912"/>
            </a:xfrm>
            <a:prstGeom prst="rect">
              <a:avLst/>
            </a:prstGeom>
          </p:spPr>
        </p:pic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408083A-7AF2-485E-81A3-882A7E58FB9E}"/>
                </a:ext>
              </a:extLst>
            </p:cNvPr>
            <p:cNvSpPr/>
            <p:nvPr userDrawn="1"/>
          </p:nvSpPr>
          <p:spPr>
            <a:xfrm rot="16200000" flipH="1">
              <a:off x="310000" y="2739428"/>
              <a:ext cx="4756" cy="274320"/>
            </a:xfrm>
            <a:custGeom>
              <a:avLst/>
              <a:gdLst>
                <a:gd name="connsiteX0" fmla="*/ 0 w 19050"/>
                <a:gd name="connsiteY0" fmla="*/ 0 h 732567"/>
                <a:gd name="connsiteX1" fmla="*/ 19050 w 19050"/>
                <a:gd name="connsiteY1" fmla="*/ 0 h 732567"/>
                <a:gd name="connsiteX2" fmla="*/ 19050 w 19050"/>
                <a:gd name="connsiteY2" fmla="*/ 732568 h 732567"/>
                <a:gd name="connsiteX3" fmla="*/ 0 w 19050"/>
                <a:gd name="connsiteY3" fmla="*/ 732568 h 732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2567">
                  <a:moveTo>
                    <a:pt x="0" y="0"/>
                  </a:moveTo>
                  <a:lnTo>
                    <a:pt x="19050" y="0"/>
                  </a:lnTo>
                  <a:lnTo>
                    <a:pt x="19050" y="732568"/>
                  </a:lnTo>
                  <a:lnTo>
                    <a:pt x="0" y="73256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6F5B00-CCFD-4753-AE13-694C077322FB}"/>
                </a:ext>
              </a:extLst>
            </p:cNvPr>
            <p:cNvSpPr/>
            <p:nvPr userDrawn="1"/>
          </p:nvSpPr>
          <p:spPr>
            <a:xfrm rot="16200000" flipH="1">
              <a:off x="82144" y="2970143"/>
              <a:ext cx="182880" cy="4755"/>
            </a:xfrm>
            <a:custGeom>
              <a:avLst/>
              <a:gdLst>
                <a:gd name="connsiteX0" fmla="*/ 0 w 734853"/>
                <a:gd name="connsiteY0" fmla="*/ 0 h 19049"/>
                <a:gd name="connsiteX1" fmla="*/ 734854 w 734853"/>
                <a:gd name="connsiteY1" fmla="*/ 0 h 19049"/>
                <a:gd name="connsiteX2" fmla="*/ 734854 w 734853"/>
                <a:gd name="connsiteY2" fmla="*/ 19050 h 19049"/>
                <a:gd name="connsiteX3" fmla="*/ 0 w 734853"/>
                <a:gd name="connsiteY3" fmla="*/ 19050 h 1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853" h="19049">
                  <a:moveTo>
                    <a:pt x="0" y="0"/>
                  </a:moveTo>
                  <a:lnTo>
                    <a:pt x="734854" y="0"/>
                  </a:lnTo>
                  <a:lnTo>
                    <a:pt x="734854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chemeClr val="bg1"/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3C3E752-A506-4A5E-A907-CAEBDA95F961}"/>
                </a:ext>
              </a:extLst>
            </p:cNvPr>
            <p:cNvCxnSpPr/>
            <p:nvPr userDrawn="1"/>
          </p:nvCxnSpPr>
          <p:spPr>
            <a:xfrm>
              <a:off x="176782" y="3016529"/>
              <a:ext cx="0" cy="1051560"/>
            </a:xfrm>
            <a:prstGeom prst="line">
              <a:avLst/>
            </a:prstGeom>
            <a:ln w="3175">
              <a:solidFill>
                <a:schemeClr val="bg1"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974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E8DB86CA-D14E-4B53-BA61-EA587191FB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4" t="11245" b="4417"/>
          <a:stretch/>
        </p:blipFill>
        <p:spPr>
          <a:xfrm>
            <a:off x="-24384" y="0"/>
            <a:ext cx="12233159" cy="6857999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2665328" y="3082751"/>
            <a:ext cx="8869680" cy="692497"/>
          </a:xfrm>
        </p:spPr>
        <p:txBody>
          <a:bodyPr vert="horz" lIns="0" tIns="0" rIns="0" bIns="0" rtlCol="0" anchor="ctr" anchorCtr="0">
            <a:spAutoFit/>
          </a:bodyPr>
          <a:lstStyle>
            <a:lvl1pPr>
              <a:lnSpc>
                <a:spcPct val="100000"/>
              </a:lnSpc>
              <a:defRPr lang="en-US" sz="5000" dirty="0"/>
            </a:lvl1pPr>
          </a:lstStyle>
          <a:p>
            <a:pPr marL="0" lvl="0"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Divider – 3 lines of text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14FC01-330E-4910-9C2B-2E41A9074A44}"/>
              </a:ext>
            </a:extLst>
          </p:cNvPr>
          <p:cNvGrpSpPr/>
          <p:nvPr userDrawn="1"/>
        </p:nvGrpSpPr>
        <p:grpSpPr>
          <a:xfrm>
            <a:off x="0" y="2426267"/>
            <a:ext cx="2451100" cy="2005466"/>
            <a:chOff x="0" y="2361678"/>
            <a:chExt cx="2451100" cy="200546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2EED636-AB3A-469B-A4E2-02308B8ADAA6}"/>
                </a:ext>
              </a:extLst>
            </p:cNvPr>
            <p:cNvSpPr/>
            <p:nvPr userDrawn="1"/>
          </p:nvSpPr>
          <p:spPr>
            <a:xfrm>
              <a:off x="0" y="2361678"/>
              <a:ext cx="2451100" cy="200546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s-PE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5F8FE89-DBDD-4562-8330-516508678216}"/>
                </a:ext>
              </a:extLst>
            </p:cNvPr>
            <p:cNvSpPr/>
            <p:nvPr userDrawn="1"/>
          </p:nvSpPr>
          <p:spPr>
            <a:xfrm rot="16200000" flipH="1">
              <a:off x="310000" y="2313229"/>
              <a:ext cx="4756" cy="274320"/>
            </a:xfrm>
            <a:custGeom>
              <a:avLst/>
              <a:gdLst>
                <a:gd name="connsiteX0" fmla="*/ 0 w 19050"/>
                <a:gd name="connsiteY0" fmla="*/ 0 h 732567"/>
                <a:gd name="connsiteX1" fmla="*/ 19050 w 19050"/>
                <a:gd name="connsiteY1" fmla="*/ 0 h 732567"/>
                <a:gd name="connsiteX2" fmla="*/ 19050 w 19050"/>
                <a:gd name="connsiteY2" fmla="*/ 732568 h 732567"/>
                <a:gd name="connsiteX3" fmla="*/ 0 w 19050"/>
                <a:gd name="connsiteY3" fmla="*/ 732568 h 732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2567">
                  <a:moveTo>
                    <a:pt x="0" y="0"/>
                  </a:moveTo>
                  <a:lnTo>
                    <a:pt x="19050" y="0"/>
                  </a:lnTo>
                  <a:lnTo>
                    <a:pt x="19050" y="732568"/>
                  </a:lnTo>
                  <a:lnTo>
                    <a:pt x="0" y="73256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C723D6E-6981-49D3-9A49-8FECE050A7F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779" r="6346"/>
            <a:stretch/>
          </p:blipFill>
          <p:spPr>
            <a:xfrm>
              <a:off x="1602722" y="2544430"/>
              <a:ext cx="762261" cy="438912"/>
            </a:xfrm>
            <a:prstGeom prst="rect">
              <a:avLst/>
            </a:prstGeom>
          </p:spPr>
        </p:pic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6EDB808-7AAB-4360-8904-E5555B7B296E}"/>
                </a:ext>
              </a:extLst>
            </p:cNvPr>
            <p:cNvSpPr/>
            <p:nvPr userDrawn="1"/>
          </p:nvSpPr>
          <p:spPr>
            <a:xfrm rot="16200000" flipH="1">
              <a:off x="82144" y="2532983"/>
              <a:ext cx="182880" cy="4755"/>
            </a:xfrm>
            <a:custGeom>
              <a:avLst/>
              <a:gdLst>
                <a:gd name="connsiteX0" fmla="*/ 0 w 734853"/>
                <a:gd name="connsiteY0" fmla="*/ 0 h 19049"/>
                <a:gd name="connsiteX1" fmla="*/ 734854 w 734853"/>
                <a:gd name="connsiteY1" fmla="*/ 0 h 19049"/>
                <a:gd name="connsiteX2" fmla="*/ 734854 w 734853"/>
                <a:gd name="connsiteY2" fmla="*/ 19050 h 19049"/>
                <a:gd name="connsiteX3" fmla="*/ 0 w 734853"/>
                <a:gd name="connsiteY3" fmla="*/ 19050 h 1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853" h="19049">
                  <a:moveTo>
                    <a:pt x="0" y="0"/>
                  </a:moveTo>
                  <a:lnTo>
                    <a:pt x="734854" y="0"/>
                  </a:lnTo>
                  <a:lnTo>
                    <a:pt x="734854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chemeClr val="bg1"/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2F4CF45-75A1-48BA-9BFE-66AE4C9D0D8E}"/>
                </a:ext>
              </a:extLst>
            </p:cNvPr>
            <p:cNvCxnSpPr/>
            <p:nvPr userDrawn="1"/>
          </p:nvCxnSpPr>
          <p:spPr>
            <a:xfrm>
              <a:off x="176782" y="2579369"/>
              <a:ext cx="0" cy="1783080"/>
            </a:xfrm>
            <a:prstGeom prst="line">
              <a:avLst/>
            </a:prstGeom>
            <a:ln w="3175">
              <a:solidFill>
                <a:schemeClr val="bg1"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893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0760" y="1711084"/>
            <a:ext cx="5430358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80336" y="1711084"/>
            <a:ext cx="5359241" cy="4572000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</a:defRPr>
            </a:lvl1pPr>
            <a:lvl2pPr>
              <a:def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</a:defRPr>
            </a:lvl2pPr>
            <a:lvl3pPr>
              <a:def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</a:defRPr>
            </a:lvl3pPr>
            <a:lvl4pPr>
              <a:defRPr kumimoji="0" lang="en-US" b="0" i="0" u="none" strike="noStrike" cap="none" spc="0" normalizeH="0" dirty="0" smtClean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</a:defRPr>
            </a:lvl4pPr>
            <a:lvl5pPr>
              <a:defRPr kumimoji="0" lang="en-US" b="0" i="0" u="none" strike="noStrike" cap="none" spc="0" normalizeH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</a:defRPr>
            </a:lvl5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69CCC-D78C-4592-9155-75F363BF70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60" y="678174"/>
            <a:ext cx="1078992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34" Type="http://schemas.openxmlformats.org/officeDocument/2006/relationships/vmlDrawing" Target="../drawings/vmlDrawing1.vml"/><Relationship Id="rId42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oleObject" Target="../embeddings/oleObject1.bin"/><Relationship Id="rId40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1.xml"/><Relationship Id="rId43" Type="http://schemas.openxmlformats.org/officeDocument/2006/relationships/image" Target="../media/image6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790734D-BEF5-41A5-9F49-51E157572097}"/>
              </a:ext>
            </a:extLst>
          </p:cNvPr>
          <p:cNvGraphicFramePr>
            <a:graphicFrameLocks noChangeAspect="1"/>
          </p:cNvGraphicFramePr>
          <p:nvPr>
            <p:custDataLst>
              <p:tags r:id="rId35"/>
            </p:custDataLst>
            <p:extLst>
              <p:ext uri="{D42A27DB-BD31-4B8C-83A1-F6EECF244321}">
                <p14:modId xmlns:p14="http://schemas.microsoft.com/office/powerpoint/2010/main" val="35326163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think-cell Slide" r:id="rId37" imgW="383" imgH="384" progId="TCLayout.ActiveDocument.1">
                  <p:embed/>
                </p:oleObj>
              </mc:Choice>
              <mc:Fallback>
                <p:oleObj name="think-cell Slide" r:id="rId37" imgW="383" imgH="38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790734D-BEF5-41A5-9F49-51E1575720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BF71598-268F-4340-989F-8086D0EE7691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800"/>
              </a:spcBef>
            </a:pPr>
            <a:endParaRPr lang="en-US" sz="3200" b="0" i="0" baseline="0" dirty="0">
              <a:solidFill>
                <a:schemeClr val="bg1"/>
              </a:solidFill>
              <a:latin typeface="PTCRaleway" panose="020B0503030101060003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0760" y="678174"/>
            <a:ext cx="10789920" cy="3693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648" y="1709928"/>
            <a:ext cx="10789919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FE1755-5705-4A27-8F5C-B2D6D4D1E477}"/>
              </a:ext>
            </a:extLst>
          </p:cNvPr>
          <p:cNvSpPr/>
          <p:nvPr userDrawn="1"/>
        </p:nvSpPr>
        <p:spPr>
          <a:xfrm>
            <a:off x="496649" y="389410"/>
            <a:ext cx="955563" cy="45719"/>
          </a:xfrm>
          <a:prstGeom prst="rect">
            <a:avLst/>
          </a:prstGeom>
          <a:solidFill>
            <a:srgbClr val="5AB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CD2066A-3AAA-4679-6307-6D4C0B5B1912}"/>
              </a:ext>
            </a:extLst>
          </p:cNvPr>
          <p:cNvSpPr/>
          <p:nvPr userDrawn="1"/>
        </p:nvSpPr>
        <p:spPr>
          <a:xfrm>
            <a:off x="3048" y="6624535"/>
            <a:ext cx="12188952" cy="233465"/>
          </a:xfrm>
          <a:custGeom>
            <a:avLst/>
            <a:gdLst>
              <a:gd name="connsiteX0" fmla="*/ 9113570 w 12188952"/>
              <a:gd name="connsiteY0" fmla="*/ 0 h 233465"/>
              <a:gd name="connsiteX1" fmla="*/ 12188952 w 12188952"/>
              <a:gd name="connsiteY1" fmla="*/ 0 h 233465"/>
              <a:gd name="connsiteX2" fmla="*/ 12188952 w 12188952"/>
              <a:gd name="connsiteY2" fmla="*/ 233465 h 233465"/>
              <a:gd name="connsiteX3" fmla="*/ 9193089 w 12188952"/>
              <a:gd name="connsiteY3" fmla="*/ 233465 h 233465"/>
              <a:gd name="connsiteX4" fmla="*/ 1067788 w 12188952"/>
              <a:gd name="connsiteY4" fmla="*/ 233465 h 233465"/>
              <a:gd name="connsiteX5" fmla="*/ 34048 w 12188952"/>
              <a:gd name="connsiteY5" fmla="*/ 233465 h 233465"/>
              <a:gd name="connsiteX6" fmla="*/ 0 w 12188952"/>
              <a:gd name="connsiteY6" fmla="*/ 233465 h 233465"/>
              <a:gd name="connsiteX7" fmla="*/ 0 w 12188952"/>
              <a:gd name="connsiteY7" fmla="*/ 169375 h 233465"/>
              <a:gd name="connsiteX8" fmla="*/ 0 w 12188952"/>
              <a:gd name="connsiteY8" fmla="*/ 138901 h 233465"/>
              <a:gd name="connsiteX9" fmla="*/ 8102154 w 12188952"/>
              <a:gd name="connsiteY9" fmla="*/ 138901 h 233465"/>
              <a:gd name="connsiteX10" fmla="*/ 8867404 w 12188952"/>
              <a:gd name="connsiteY10" fmla="*/ 141641 h 233465"/>
              <a:gd name="connsiteX11" fmla="*/ 8872166 w 12188952"/>
              <a:gd name="connsiteY11" fmla="*/ 138901 h 233465"/>
              <a:gd name="connsiteX12" fmla="*/ 8877180 w 12188952"/>
              <a:gd name="connsiteY12" fmla="*/ 138901 h 233465"/>
              <a:gd name="connsiteX13" fmla="*/ 8877180 w 12188952"/>
              <a:gd name="connsiteY13" fmla="*/ 136016 h 233465"/>
              <a:gd name="connsiteX14" fmla="*/ 9113570 w 12188952"/>
              <a:gd name="connsiteY14" fmla="*/ 0 h 23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88952" h="233465">
                <a:moveTo>
                  <a:pt x="9113570" y="0"/>
                </a:moveTo>
                <a:lnTo>
                  <a:pt x="12188952" y="0"/>
                </a:lnTo>
                <a:lnTo>
                  <a:pt x="12188952" y="233465"/>
                </a:lnTo>
                <a:lnTo>
                  <a:pt x="9193089" y="233465"/>
                </a:lnTo>
                <a:lnTo>
                  <a:pt x="1067788" y="233465"/>
                </a:lnTo>
                <a:lnTo>
                  <a:pt x="34048" y="233465"/>
                </a:lnTo>
                <a:lnTo>
                  <a:pt x="0" y="233465"/>
                </a:lnTo>
                <a:lnTo>
                  <a:pt x="0" y="169375"/>
                </a:lnTo>
                <a:lnTo>
                  <a:pt x="0" y="138901"/>
                </a:lnTo>
                <a:lnTo>
                  <a:pt x="8102154" y="138901"/>
                </a:lnTo>
                <a:lnTo>
                  <a:pt x="8867404" y="141641"/>
                </a:lnTo>
                <a:lnTo>
                  <a:pt x="8872166" y="138901"/>
                </a:lnTo>
                <a:lnTo>
                  <a:pt x="8877180" y="138901"/>
                </a:lnTo>
                <a:lnTo>
                  <a:pt x="8877180" y="136016"/>
                </a:lnTo>
                <a:lnTo>
                  <a:pt x="911357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22" name="Rectangle 6">
            <a:extLst>
              <a:ext uri="{FF2B5EF4-FFF2-40B4-BE49-F238E27FC236}">
                <a16:creationId xmlns:a16="http://schemas.microsoft.com/office/drawing/2014/main" id="{909BD88B-614B-40D2-9807-224D2FD3634C}"/>
              </a:ext>
            </a:extLst>
          </p:cNvPr>
          <p:cNvSpPr txBox="1">
            <a:spLocks noChangeArrowheads="1"/>
          </p:cNvSpPr>
          <p:nvPr userDrawn="1"/>
        </p:nvSpPr>
        <p:spPr bwMode="ltGray">
          <a:xfrm>
            <a:off x="11567159" y="6679711"/>
            <a:ext cx="4528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ea typeface="MS PGothic" pitchFamily="34" charset="-128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LnTx/>
              <a:uFillTx/>
              <a:ea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4157" r:id="rId2"/>
    <p:sldLayoutId id="2147484277" r:id="rId3"/>
    <p:sldLayoutId id="2147484276" r:id="rId4"/>
    <p:sldLayoutId id="2147484059" r:id="rId5"/>
    <p:sldLayoutId id="2147483998" r:id="rId6"/>
    <p:sldLayoutId id="2147483999" r:id="rId7"/>
    <p:sldLayoutId id="2147484000" r:id="rId8"/>
    <p:sldLayoutId id="2147483652" r:id="rId9"/>
    <p:sldLayoutId id="2147483653" r:id="rId10"/>
    <p:sldLayoutId id="2147483654" r:id="rId11"/>
    <p:sldLayoutId id="2147484218" r:id="rId12"/>
    <p:sldLayoutId id="2147483972" r:id="rId13"/>
    <p:sldLayoutId id="2147483938" r:id="rId14"/>
    <p:sldLayoutId id="2147484231" r:id="rId15"/>
    <p:sldLayoutId id="2147484271" r:id="rId16"/>
    <p:sldLayoutId id="2147484063" r:id="rId17"/>
    <p:sldLayoutId id="2147484001" r:id="rId18"/>
    <p:sldLayoutId id="2147484002" r:id="rId19"/>
    <p:sldLayoutId id="2147484114" r:id="rId20"/>
    <p:sldLayoutId id="2147484212" r:id="rId21"/>
    <p:sldLayoutId id="2147484227" r:id="rId22"/>
    <p:sldLayoutId id="2147484228" r:id="rId23"/>
    <p:sldLayoutId id="2147484220" r:id="rId24"/>
    <p:sldLayoutId id="2147483963" r:id="rId25"/>
    <p:sldLayoutId id="2147483956" r:id="rId26"/>
    <p:sldLayoutId id="2147483992" r:id="rId27"/>
    <p:sldLayoutId id="2147484060" r:id="rId28"/>
    <p:sldLayoutId id="2147484054" r:id="rId29"/>
    <p:sldLayoutId id="2147484062" r:id="rId30"/>
    <p:sldLayoutId id="2147484274" r:id="rId31"/>
    <p:sldLayoutId id="2147484272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1086775" rtl="0" eaLnBrk="1" latinLnBrk="0" hangingPunct="1">
        <a:lnSpc>
          <a:spcPct val="80000"/>
        </a:lnSpc>
        <a:spcBef>
          <a:spcPct val="0"/>
        </a:spcBef>
        <a:buNone/>
        <a:defRPr sz="3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086775" rtl="0" eaLnBrk="1" latinLnBrk="0" hangingPunct="1">
        <a:lnSpc>
          <a:spcPct val="90000"/>
        </a:lnSpc>
        <a:spcBef>
          <a:spcPts val="1800"/>
        </a:spcBef>
        <a:buClr>
          <a:schemeClr val="bg2"/>
        </a:buClr>
        <a:buFontTx/>
        <a:buBlip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1086775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1"/>
        </a:buClr>
        <a:buSzPct val="100000"/>
        <a:buFontTx/>
        <a:buBlip>
          <a:blip r:embed="rId41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88" indent="-274320" algn="l" defTabSz="1290546" rtl="0" eaLnBrk="1" latinLnBrk="0" hangingPunct="1">
        <a:lnSpc>
          <a:spcPct val="90000"/>
        </a:lnSpc>
        <a:spcBef>
          <a:spcPts val="200"/>
        </a:spcBef>
        <a:spcAft>
          <a:spcPts val="0"/>
        </a:spcAft>
        <a:buClr>
          <a:schemeClr val="tx1"/>
        </a:buClr>
        <a:buFontTx/>
        <a:buBlip>
          <a:blip r:embed="rId42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1086775" rtl="0" eaLnBrk="1" latinLnBrk="0" hangingPunct="1">
        <a:lnSpc>
          <a:spcPct val="90000"/>
        </a:lnSpc>
        <a:spcBef>
          <a:spcPts val="200"/>
        </a:spcBef>
        <a:spcAft>
          <a:spcPts val="0"/>
        </a:spcAft>
        <a:buClr>
          <a:schemeClr val="tx1"/>
        </a:buClr>
        <a:buSzPct val="100000"/>
        <a:buFontTx/>
        <a:buBlip>
          <a:blip r:embed="rId43"/>
        </a:buBlip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1086775" rtl="0" eaLnBrk="1" latinLnBrk="0" hangingPunct="1">
        <a:lnSpc>
          <a:spcPct val="90000"/>
        </a:lnSpc>
        <a:spcBef>
          <a:spcPts val="200"/>
        </a:spcBef>
        <a:spcAft>
          <a:spcPts val="0"/>
        </a:spcAft>
        <a:buClr>
          <a:schemeClr val="tx1"/>
        </a:buClr>
        <a:buFontTx/>
        <a:buBlip>
          <a:blip r:embed="rId44"/>
        </a:buBlip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88632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2020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75408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18796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3388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6775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0163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3551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16938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0326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3713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47102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9B7F8-F06F-4E9B-95B5-B05974962B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62E55D-4D82-4AC6-B19F-54FFC4102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422" y="2744523"/>
            <a:ext cx="4409826" cy="994503"/>
          </a:xfrm>
        </p:spPr>
        <p:txBody>
          <a:bodyPr/>
          <a:lstStyle/>
          <a:p>
            <a:r>
              <a:rPr lang="en-US" sz="4000" dirty="0"/>
              <a:t>Vuforia studio </a:t>
            </a:r>
            <a:r>
              <a:rPr lang="en-US" sz="4000" dirty="0" err="1"/>
              <a:t>extentions</a:t>
            </a:r>
            <a:endParaRPr lang="en-US" sz="40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E314915-6DA6-49E4-AC3D-A0BC07D76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 Ghee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5A3CA-BBCA-4111-8F80-F90EEDC44B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5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24C77F-9381-49ED-AFDF-F0BC4B53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Widget.design.js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16788D-373D-41D7-A02E-BFA964BC2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761" y="678174"/>
            <a:ext cx="6554115" cy="2486372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9941AE4-C80F-4A74-B685-6E7B1C6CF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59" y="1231108"/>
            <a:ext cx="4850001" cy="4572000"/>
          </a:xfrm>
        </p:spPr>
        <p:txBody>
          <a:bodyPr/>
          <a:lstStyle/>
          <a:p>
            <a:r>
              <a:rPr lang="en-GB" dirty="0" err="1"/>
              <a:t>ElementTag</a:t>
            </a:r>
            <a:endParaRPr lang="en-GB" dirty="0"/>
          </a:p>
          <a:p>
            <a:pPr lvl="1"/>
            <a:r>
              <a:rPr lang="en-GB" dirty="0"/>
              <a:t>We are defining (declaring) a web page, so the element tag here is the name of the html element that your widget will use</a:t>
            </a:r>
          </a:p>
          <a:p>
            <a:pPr lvl="2"/>
            <a:r>
              <a:rPr lang="en-GB" dirty="0"/>
              <a:t>Similar to &lt;body&gt; or &lt;a&gt; or &lt;p&gt;</a:t>
            </a:r>
          </a:p>
          <a:p>
            <a:r>
              <a:rPr lang="en-GB" dirty="0"/>
              <a:t>Label</a:t>
            </a:r>
          </a:p>
          <a:p>
            <a:pPr lvl="1"/>
            <a:r>
              <a:rPr lang="en-GB" dirty="0"/>
              <a:t>The name that appears in the widget display</a:t>
            </a:r>
          </a:p>
          <a:p>
            <a:pPr lvl="1"/>
            <a:r>
              <a:rPr lang="en-GB" dirty="0"/>
              <a:t>Icon name must match label</a:t>
            </a:r>
          </a:p>
          <a:p>
            <a:r>
              <a:rPr lang="en-GB" dirty="0"/>
              <a:t>Category</a:t>
            </a:r>
          </a:p>
          <a:p>
            <a:pPr lvl="1"/>
            <a:r>
              <a:rPr lang="en-GB" dirty="0"/>
              <a:t>If its 3d centric, use “</a:t>
            </a:r>
            <a:r>
              <a:rPr lang="en-GB" dirty="0" err="1"/>
              <a:t>ar</a:t>
            </a:r>
            <a:r>
              <a:rPr lang="en-GB" dirty="0"/>
              <a:t>” otherwise leave blank</a:t>
            </a:r>
          </a:p>
          <a:p>
            <a:r>
              <a:rPr lang="en-GB" dirty="0"/>
              <a:t>Groups</a:t>
            </a:r>
          </a:p>
          <a:p>
            <a:pPr lvl="1"/>
            <a:r>
              <a:rPr lang="en-GB" dirty="0"/>
              <a:t>Describe where to fit in the toolbox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714DF3-53BD-4129-A263-B3648B4EB3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13" t="9890" r="49789" b="58628"/>
          <a:stretch/>
        </p:blipFill>
        <p:spPr>
          <a:xfrm>
            <a:off x="5340760" y="3348148"/>
            <a:ext cx="5035273" cy="3017936"/>
          </a:xfrm>
          <a:prstGeom prst="rect">
            <a:avLst/>
          </a:prstGeo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3F62CA4D-76E8-40A8-8B75-1BAFFD1CBEF8}"/>
              </a:ext>
            </a:extLst>
          </p:cNvPr>
          <p:cNvSpPr/>
          <p:nvPr/>
        </p:nvSpPr>
        <p:spPr>
          <a:xfrm>
            <a:off x="6872438" y="5707781"/>
            <a:ext cx="1645920" cy="472045"/>
          </a:xfrm>
          <a:prstGeom prst="wedgeRectCallout">
            <a:avLst>
              <a:gd name="adj1" fmla="val -69956"/>
              <a:gd name="adj2" fmla="val -53726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GB" dirty="0">
                <a:solidFill>
                  <a:schemeClr val="bg1"/>
                </a:solidFill>
              </a:rPr>
              <a:t>label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2A539B1-1E87-4D47-A3A7-D9CB5D7C7008}"/>
              </a:ext>
            </a:extLst>
          </p:cNvPr>
          <p:cNvSpPr/>
          <p:nvPr/>
        </p:nvSpPr>
        <p:spPr>
          <a:xfrm>
            <a:off x="7695398" y="4566743"/>
            <a:ext cx="1645920" cy="472045"/>
          </a:xfrm>
          <a:prstGeom prst="wedgeRectCallout">
            <a:avLst>
              <a:gd name="adj1" fmla="val -69956"/>
              <a:gd name="adj2" fmla="val -53726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GB" dirty="0">
                <a:solidFill>
                  <a:schemeClr val="bg1"/>
                </a:solidFill>
              </a:rPr>
              <a:t>Group(s)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F874120-104F-473B-95EA-B7F59E10E6AE}"/>
              </a:ext>
            </a:extLst>
          </p:cNvPr>
          <p:cNvSpPr/>
          <p:nvPr/>
        </p:nvSpPr>
        <p:spPr>
          <a:xfrm>
            <a:off x="9955731" y="4091334"/>
            <a:ext cx="1645920" cy="472045"/>
          </a:xfrm>
          <a:prstGeom prst="wedgeRectCallout">
            <a:avLst>
              <a:gd name="adj1" fmla="val -41301"/>
              <a:gd name="adj2" fmla="val -123054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GB" dirty="0">
                <a:solidFill>
                  <a:schemeClr val="bg1"/>
                </a:solidFill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4437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24C77F-9381-49ED-AFDF-F0BC4B53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Widget.design.js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9941AE4-C80F-4A74-B685-6E7B1C6CF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60" y="1709928"/>
            <a:ext cx="4850001" cy="4572000"/>
          </a:xfrm>
        </p:spPr>
        <p:txBody>
          <a:bodyPr/>
          <a:lstStyle/>
          <a:p>
            <a:r>
              <a:rPr lang="en-GB" dirty="0"/>
              <a:t>Properties</a:t>
            </a:r>
          </a:p>
          <a:p>
            <a:pPr lvl="1"/>
            <a:r>
              <a:rPr lang="en-GB" dirty="0"/>
              <a:t>An array of input/output values</a:t>
            </a:r>
          </a:p>
          <a:p>
            <a:pPr lvl="1"/>
            <a:r>
              <a:rPr lang="en-GB" dirty="0"/>
              <a:t>Various types supported</a:t>
            </a:r>
          </a:p>
          <a:p>
            <a:pPr lvl="2"/>
            <a:r>
              <a:rPr lang="en-GB" dirty="0"/>
              <a:t>String, Boolean, Number</a:t>
            </a:r>
          </a:p>
          <a:p>
            <a:pPr lvl="2"/>
            <a:r>
              <a:rPr lang="en-GB" dirty="0" err="1"/>
              <a:t>Infotable</a:t>
            </a:r>
            <a:r>
              <a:rPr lang="en-GB" dirty="0"/>
              <a:t> (json array)</a:t>
            </a:r>
          </a:p>
          <a:p>
            <a:pPr lvl="2"/>
            <a:r>
              <a:rPr lang="en-GB" dirty="0"/>
              <a:t>Select (choice)</a:t>
            </a:r>
          </a:p>
          <a:p>
            <a:pPr lvl="1"/>
            <a:r>
              <a:rPr lang="en-GB" dirty="0"/>
              <a:t>Can be </a:t>
            </a:r>
            <a:r>
              <a:rPr lang="en-GB" dirty="0" err="1"/>
              <a:t>bindingTarget</a:t>
            </a:r>
            <a:r>
              <a:rPr lang="en-GB" dirty="0"/>
              <a:t> (input)</a:t>
            </a:r>
          </a:p>
          <a:p>
            <a:pPr lvl="1"/>
            <a:r>
              <a:rPr lang="en-GB" dirty="0"/>
              <a:t>Can be </a:t>
            </a:r>
            <a:r>
              <a:rPr lang="en-GB" dirty="0" err="1"/>
              <a:t>bindingSource</a:t>
            </a:r>
            <a:r>
              <a:rPr lang="en-GB" dirty="0"/>
              <a:t> (output)</a:t>
            </a:r>
          </a:p>
          <a:p>
            <a:pPr lvl="1"/>
            <a:r>
              <a:rPr lang="en-GB" dirty="0"/>
              <a:t>Can be both!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147CD-3BDF-4A7D-88C2-BB7C7D09A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371" y="259739"/>
            <a:ext cx="2486372" cy="41439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20D2E0-226A-4CC1-BBCC-53C02C956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681" y="316148"/>
            <a:ext cx="2724530" cy="4877481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F874120-104F-473B-95EA-B7F59E10E6AE}"/>
              </a:ext>
            </a:extLst>
          </p:cNvPr>
          <p:cNvSpPr/>
          <p:nvPr/>
        </p:nvSpPr>
        <p:spPr>
          <a:xfrm>
            <a:off x="9306371" y="3429000"/>
            <a:ext cx="1645920" cy="472045"/>
          </a:xfrm>
          <a:prstGeom prst="wedgeRectCallout">
            <a:avLst>
              <a:gd name="adj1" fmla="val -41301"/>
              <a:gd name="adj2" fmla="val -123054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GB" sz="1200" dirty="0" err="1">
                <a:solidFill>
                  <a:schemeClr val="bg1"/>
                </a:solidFill>
              </a:rPr>
              <a:t>BindingSource</a:t>
            </a:r>
            <a:r>
              <a:rPr lang="en-GB" sz="1200" dirty="0">
                <a:solidFill>
                  <a:schemeClr val="bg1"/>
                </a:solidFill>
              </a:rPr>
              <a:t>=true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7B5A6045-ADCD-4FE3-95EB-330FA3B3BB6E}"/>
              </a:ext>
            </a:extLst>
          </p:cNvPr>
          <p:cNvSpPr/>
          <p:nvPr/>
        </p:nvSpPr>
        <p:spPr>
          <a:xfrm>
            <a:off x="9890792" y="678174"/>
            <a:ext cx="1645920" cy="472045"/>
          </a:xfrm>
          <a:prstGeom prst="wedgeRectCallout">
            <a:avLst>
              <a:gd name="adj1" fmla="val -60014"/>
              <a:gd name="adj2" fmla="val 46188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GB" sz="1200" dirty="0" err="1">
                <a:solidFill>
                  <a:schemeClr val="bg1"/>
                </a:solidFill>
              </a:rPr>
              <a:t>BindingTarget</a:t>
            </a:r>
            <a:r>
              <a:rPr lang="en-GB" sz="1200" dirty="0">
                <a:solidFill>
                  <a:schemeClr val="bg1"/>
                </a:solidFill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408683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24C77F-9381-49ED-AFDF-F0BC4B53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Widget.design.js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9941AE4-C80F-4A74-B685-6E7B1C6CF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60" y="1709928"/>
            <a:ext cx="4850001" cy="4572000"/>
          </a:xfrm>
        </p:spPr>
        <p:txBody>
          <a:bodyPr/>
          <a:lstStyle/>
          <a:p>
            <a:r>
              <a:rPr lang="en-GB" dirty="0"/>
              <a:t>Services</a:t>
            </a:r>
          </a:p>
          <a:p>
            <a:pPr lvl="1"/>
            <a:r>
              <a:rPr lang="en-GB" dirty="0"/>
              <a:t>These are capabilities (functions)</a:t>
            </a:r>
          </a:p>
          <a:p>
            <a:pPr lvl="1"/>
            <a:r>
              <a:rPr lang="en-GB" dirty="0"/>
              <a:t>You trigger it via an event</a:t>
            </a:r>
          </a:p>
          <a:p>
            <a:pPr lvl="1"/>
            <a:r>
              <a:rPr lang="en-GB" dirty="0"/>
              <a:t>Perform an operation, change state, change outputs</a:t>
            </a:r>
          </a:p>
          <a:p>
            <a:r>
              <a:rPr lang="en-GB" dirty="0"/>
              <a:t>Events</a:t>
            </a:r>
          </a:p>
          <a:p>
            <a:pPr lvl="1"/>
            <a:r>
              <a:rPr lang="en-GB" dirty="0"/>
              <a:t>Emitted when “something” happens</a:t>
            </a:r>
          </a:p>
          <a:p>
            <a:pPr lvl="1"/>
            <a:r>
              <a:rPr lang="en-GB" dirty="0"/>
              <a:t>Can be bound to (input) triggers on other widgets</a:t>
            </a:r>
          </a:p>
          <a:p>
            <a:pPr lvl="1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C4AA4A-1485-46B0-B07A-483C785D6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13"/>
          <a:stretch/>
        </p:blipFill>
        <p:spPr>
          <a:xfrm>
            <a:off x="5885720" y="1709928"/>
            <a:ext cx="6126586" cy="33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24C77F-9381-49ED-AFDF-F0BC4B53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Widget.design.js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9941AE4-C80F-4A74-B685-6E7B1C6CF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60" y="1248976"/>
            <a:ext cx="5179914" cy="4572000"/>
          </a:xfrm>
        </p:spPr>
        <p:txBody>
          <a:bodyPr/>
          <a:lstStyle/>
          <a:p>
            <a:r>
              <a:rPr lang="en-GB" dirty="0" err="1"/>
              <a:t>designTemplate</a:t>
            </a:r>
            <a:endParaRPr lang="en-GB" dirty="0"/>
          </a:p>
          <a:p>
            <a:pPr lvl="1"/>
            <a:r>
              <a:rPr lang="en-GB" dirty="0"/>
              <a:t>What appears in the editor canvas</a:t>
            </a:r>
          </a:p>
          <a:p>
            <a:pPr lvl="1"/>
            <a:r>
              <a:rPr lang="en-GB" dirty="0"/>
              <a:t>Can include edit-time controls, display information etc.</a:t>
            </a:r>
          </a:p>
          <a:p>
            <a:pPr marL="365760" lvl="1" indent="0">
              <a:buNone/>
            </a:pPr>
            <a:endParaRPr lang="en-GB" dirty="0"/>
          </a:p>
          <a:p>
            <a:r>
              <a:rPr lang="en-GB" dirty="0" err="1"/>
              <a:t>runtimeTemplate</a:t>
            </a:r>
            <a:endParaRPr lang="en-GB" dirty="0"/>
          </a:p>
          <a:p>
            <a:pPr lvl="1"/>
            <a:r>
              <a:rPr lang="en-GB" dirty="0"/>
              <a:t>What appears at runtime</a:t>
            </a:r>
          </a:p>
          <a:p>
            <a:pPr lvl="1"/>
            <a:r>
              <a:rPr lang="en-GB" dirty="0"/>
              <a:t>Can have visual presence (html)</a:t>
            </a:r>
          </a:p>
          <a:p>
            <a:pPr lvl="1"/>
            <a:r>
              <a:rPr lang="en-GB" dirty="0"/>
              <a:t>Can drive TML etc.</a:t>
            </a:r>
          </a:p>
          <a:p>
            <a:r>
              <a:rPr lang="en-GB" dirty="0"/>
              <a:t>Parameters are attributes</a:t>
            </a:r>
          </a:p>
          <a:p>
            <a:pPr lvl="1"/>
            <a:r>
              <a:rPr lang="en-GB" dirty="0"/>
              <a:t>Semantics are important</a:t>
            </a:r>
          </a:p>
          <a:p>
            <a:pPr lvl="2"/>
            <a:r>
              <a:rPr lang="en-GB" dirty="0"/>
              <a:t>xxx-field =&gt; </a:t>
            </a:r>
            <a:r>
              <a:rPr lang="en-GB" dirty="0" err="1"/>
              <a:t>xxxField</a:t>
            </a:r>
            <a:endParaRPr lang="en-GB" dirty="0"/>
          </a:p>
          <a:p>
            <a:pPr lvl="2"/>
            <a:r>
              <a:rPr lang="en-GB" dirty="0"/>
              <a:t>{{</a:t>
            </a:r>
            <a:r>
              <a:rPr lang="en-GB" dirty="0" err="1"/>
              <a:t>me.varName</a:t>
            </a:r>
            <a:r>
              <a:rPr lang="en-GB" dirty="0"/>
              <a:t>}} will track changes</a:t>
            </a:r>
          </a:p>
          <a:p>
            <a:pPr lvl="2"/>
            <a:r>
              <a:rPr lang="en-GB" dirty="0"/>
              <a:t>“</a:t>
            </a:r>
            <a:r>
              <a:rPr lang="en-GB" dirty="0" err="1"/>
              <a:t>me.anotherVar</a:t>
            </a:r>
            <a:r>
              <a:rPr lang="en-GB" dirty="0"/>
              <a:t>” is two way                   </a:t>
            </a:r>
          </a:p>
          <a:p>
            <a:pPr marL="36576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5F9752-0FE7-4251-8379-F1166263B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134"/>
          <a:stretch/>
        </p:blipFill>
        <p:spPr>
          <a:xfrm>
            <a:off x="5996539" y="1176439"/>
            <a:ext cx="5867995" cy="3030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29AA00-2782-4972-9307-A2B965869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151" y="4670678"/>
            <a:ext cx="5903578" cy="13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5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24C77F-9381-49ED-AFDF-F0BC4B53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Widget.design.js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9941AE4-C80F-4A74-B685-6E7B1C6CF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60" y="1237883"/>
            <a:ext cx="5179914" cy="4572000"/>
          </a:xfrm>
        </p:spPr>
        <p:txBody>
          <a:bodyPr/>
          <a:lstStyle/>
          <a:p>
            <a:r>
              <a:rPr lang="en-GB" dirty="0"/>
              <a:t>Dependencies</a:t>
            </a:r>
          </a:p>
          <a:p>
            <a:pPr lvl="1"/>
            <a:r>
              <a:rPr lang="en-GB" dirty="0"/>
              <a:t>Declare stuff that is needed</a:t>
            </a:r>
          </a:p>
          <a:p>
            <a:pPr lvl="1"/>
            <a:r>
              <a:rPr lang="en-GB" dirty="0"/>
              <a:t>Files</a:t>
            </a:r>
          </a:p>
          <a:p>
            <a:pPr lvl="2"/>
            <a:r>
              <a:rPr lang="en-GB" dirty="0"/>
              <a:t>Any code, images, assets needed at runtime</a:t>
            </a:r>
          </a:p>
          <a:p>
            <a:pPr lvl="1"/>
            <a:r>
              <a:rPr lang="en-GB" dirty="0"/>
              <a:t>Angular modules</a:t>
            </a:r>
          </a:p>
          <a:p>
            <a:pPr lvl="2"/>
            <a:r>
              <a:rPr lang="en-GB" dirty="0"/>
              <a:t>Ids of the modules needed to operate</a:t>
            </a:r>
          </a:p>
          <a:p>
            <a:pPr lvl="1"/>
            <a:endParaRPr lang="en-GB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D857731-7AEF-4272-AF72-1DA01E934F07}"/>
              </a:ext>
            </a:extLst>
          </p:cNvPr>
          <p:cNvSpPr/>
          <p:nvPr/>
        </p:nvSpPr>
        <p:spPr>
          <a:xfrm>
            <a:off x="2308805" y="5809883"/>
            <a:ext cx="2099566" cy="472045"/>
          </a:xfrm>
          <a:prstGeom prst="wedgeRectCallout">
            <a:avLst>
              <a:gd name="adj1" fmla="val -27548"/>
              <a:gd name="adj2" fmla="val -110819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GB" sz="1200" dirty="0">
                <a:solidFill>
                  <a:schemeClr val="bg1"/>
                </a:solidFill>
              </a:rPr>
              <a:t>At runtime, invoke this…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09DAC-80AC-4FB9-949D-97CC92A32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226" y="1478922"/>
            <a:ext cx="6077434" cy="128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5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9DE1AE-66EA-46B0-B668-A4DE177C7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399" y="1047506"/>
            <a:ext cx="5776955" cy="198121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224C77F-9381-49ED-AFDF-F0BC4B53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Myorgmywidget-ng.js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9941AE4-C80F-4A74-B685-6E7B1C6CF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59" y="1152937"/>
            <a:ext cx="6001481" cy="2245115"/>
          </a:xfrm>
        </p:spPr>
        <p:txBody>
          <a:bodyPr/>
          <a:lstStyle/>
          <a:p>
            <a:r>
              <a:rPr lang="en-GB" dirty="0"/>
              <a:t>Angular controller</a:t>
            </a:r>
          </a:p>
          <a:p>
            <a:pPr lvl="1"/>
            <a:r>
              <a:rPr lang="en-GB" dirty="0"/>
              <a:t>Instanced for each &lt;div ng-controller</a:t>
            </a:r>
          </a:p>
          <a:p>
            <a:pPr lvl="1"/>
            <a:r>
              <a:rPr lang="en-GB" dirty="0"/>
              <a:t>“listen” to changes in inputs</a:t>
            </a:r>
          </a:p>
          <a:p>
            <a:pPr lvl="1"/>
            <a:r>
              <a:rPr lang="en-GB" dirty="0"/>
              <a:t>Process and apply changes to outputs</a:t>
            </a:r>
          </a:p>
          <a:p>
            <a:r>
              <a:rPr lang="en-GB" dirty="0"/>
              <a:t>Important piece to get right</a:t>
            </a:r>
          </a:p>
          <a:p>
            <a:pPr lvl="1"/>
            <a:r>
              <a:rPr lang="en-GB" dirty="0"/>
              <a:t>Declaration says</a:t>
            </a:r>
          </a:p>
          <a:p>
            <a:pPr lvl="2"/>
            <a:r>
              <a:rPr lang="en-GB" dirty="0"/>
              <a:t>ng-</a:t>
            </a:r>
            <a:r>
              <a:rPr lang="en-GB" dirty="0" err="1"/>
              <a:t>myorgmywidget</a:t>
            </a:r>
            <a:endParaRPr lang="en-GB" dirty="0"/>
          </a:p>
          <a:p>
            <a:pPr lvl="2"/>
            <a:r>
              <a:rPr lang="en-GB" dirty="0"/>
              <a:t>Case doesn’t matter in html</a:t>
            </a:r>
          </a:p>
          <a:p>
            <a:pPr lvl="1"/>
            <a:r>
              <a:rPr lang="en-GB" dirty="0"/>
              <a:t>Controller looks for </a:t>
            </a:r>
            <a:r>
              <a:rPr lang="en-GB" dirty="0" err="1"/>
              <a:t>ngMyorgmywidget</a:t>
            </a:r>
            <a:endParaRPr lang="en-GB" dirty="0"/>
          </a:p>
          <a:p>
            <a:pPr lvl="2"/>
            <a:r>
              <a:rPr lang="en-GB" dirty="0"/>
              <a:t>ng-</a:t>
            </a:r>
            <a:r>
              <a:rPr lang="en-GB" dirty="0" err="1"/>
              <a:t>xyz</a:t>
            </a:r>
            <a:r>
              <a:rPr lang="en-GB" dirty="0"/>
              <a:t> has the –x interpreted to be X (capital)</a:t>
            </a:r>
          </a:p>
          <a:p>
            <a:pPr lvl="2"/>
            <a:r>
              <a:rPr lang="en-GB" dirty="0"/>
              <a:t>ng-</a:t>
            </a:r>
            <a:r>
              <a:rPr lang="en-GB" dirty="0" err="1"/>
              <a:t>xyz</a:t>
            </a:r>
            <a:r>
              <a:rPr lang="en-GB" dirty="0"/>
              <a:t> -&gt; </a:t>
            </a:r>
            <a:r>
              <a:rPr lang="en-GB" dirty="0" err="1"/>
              <a:t>ngXyz</a:t>
            </a:r>
            <a:endParaRPr lang="en-GB" dirty="0"/>
          </a:p>
          <a:p>
            <a:pPr lvl="1"/>
            <a:r>
              <a:rPr lang="en-GB" dirty="0"/>
              <a:t>Take care when naming</a:t>
            </a:r>
          </a:p>
          <a:p>
            <a:r>
              <a:rPr lang="en-GB" dirty="0"/>
              <a:t>Directive can request other angular services e.g. $timeout, $http, $window</a:t>
            </a:r>
          </a:p>
          <a:p>
            <a:pPr lvl="1"/>
            <a:r>
              <a:rPr lang="en-GB" dirty="0"/>
              <a:t>Use $window to get </a:t>
            </a:r>
            <a:r>
              <a:rPr lang="en-GB" dirty="0" err="1"/>
              <a:t>tmlRenderer</a:t>
            </a:r>
            <a:endParaRPr lang="en-GB" dirty="0"/>
          </a:p>
          <a:p>
            <a:pPr lvl="1"/>
            <a:r>
              <a:rPr lang="en-GB" dirty="0"/>
              <a:t>Use $injector to get </a:t>
            </a:r>
            <a:r>
              <a:rPr lang="en-GB" dirty="0" err="1"/>
              <a:t>thingworx</a:t>
            </a:r>
            <a:r>
              <a:rPr lang="en-GB" dirty="0"/>
              <a:t> connector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D857731-7AEF-4272-AF72-1DA01E934F07}"/>
              </a:ext>
            </a:extLst>
          </p:cNvPr>
          <p:cNvSpPr/>
          <p:nvPr/>
        </p:nvSpPr>
        <p:spPr>
          <a:xfrm>
            <a:off x="9600392" y="4339006"/>
            <a:ext cx="2099566" cy="472045"/>
          </a:xfrm>
          <a:prstGeom prst="wedgeRectCallout">
            <a:avLst>
              <a:gd name="adj1" fmla="val -71763"/>
              <a:gd name="adj2" fmla="val -48054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GB" sz="1200" dirty="0">
                <a:solidFill>
                  <a:schemeClr val="bg1"/>
                </a:solidFill>
              </a:rPr>
              <a:t>Case is important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B37BD6-C0BA-47E4-96EC-D6BF30CABB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325" r="58855"/>
          <a:stretch/>
        </p:blipFill>
        <p:spPr>
          <a:xfrm>
            <a:off x="5791536" y="3134151"/>
            <a:ext cx="3557645" cy="990179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C77CE695-99A6-460E-83A6-6B3A9B666269}"/>
              </a:ext>
            </a:extLst>
          </p:cNvPr>
          <p:cNvSpPr/>
          <p:nvPr/>
        </p:nvSpPr>
        <p:spPr>
          <a:xfrm>
            <a:off x="9249675" y="360642"/>
            <a:ext cx="2099566" cy="472045"/>
          </a:xfrm>
          <a:prstGeom prst="wedgeRectCallout">
            <a:avLst>
              <a:gd name="adj1" fmla="val 3182"/>
              <a:gd name="adj2" fmla="val 364115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GB" sz="1200" dirty="0">
                <a:solidFill>
                  <a:schemeClr val="bg1"/>
                </a:solidFill>
              </a:rPr>
              <a:t>Request Other services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3ED4CE-DCEB-492E-92C0-CBEA6032B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774" y="5025726"/>
            <a:ext cx="5025802" cy="168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8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24C77F-9381-49ED-AFDF-F0BC4B53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Myorgmywidget-ng.js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9941AE4-C80F-4A74-B685-6E7B1C6CF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59" y="1319651"/>
            <a:ext cx="5396419" cy="2245115"/>
          </a:xfrm>
        </p:spPr>
        <p:txBody>
          <a:bodyPr/>
          <a:lstStyle/>
          <a:p>
            <a:r>
              <a:rPr lang="en-GB" dirty="0"/>
              <a:t>Angular controller</a:t>
            </a:r>
          </a:p>
          <a:p>
            <a:pPr lvl="1"/>
            <a:r>
              <a:rPr lang="en-GB" dirty="0"/>
              <a:t>Attributes etc. are passed ‘scope</a:t>
            </a:r>
          </a:p>
          <a:p>
            <a:pPr lvl="1"/>
            <a:r>
              <a:rPr lang="en-GB" dirty="0"/>
              <a:t>If declaration says xxx-something</a:t>
            </a:r>
          </a:p>
          <a:p>
            <a:pPr lvl="2"/>
            <a:r>
              <a:rPr lang="en-GB" dirty="0"/>
              <a:t>Input (scope) is </a:t>
            </a:r>
            <a:r>
              <a:rPr lang="en-GB" dirty="0" err="1"/>
              <a:t>xxxSomething</a:t>
            </a:r>
            <a:endParaRPr lang="en-GB" dirty="0"/>
          </a:p>
          <a:p>
            <a:pPr lvl="2"/>
            <a:r>
              <a:rPr lang="en-GB" dirty="0"/>
              <a:t>Input-field1 -&gt; inputField1</a:t>
            </a:r>
          </a:p>
          <a:p>
            <a:pPr lvl="1"/>
            <a:r>
              <a:rPr lang="en-GB" dirty="0"/>
              <a:t>Field types</a:t>
            </a:r>
          </a:p>
          <a:p>
            <a:pPr lvl="2"/>
            <a:r>
              <a:rPr lang="en-GB" dirty="0" err="1"/>
              <a:t>xxxField</a:t>
            </a:r>
            <a:r>
              <a:rPr lang="en-GB" dirty="0"/>
              <a:t>: ‘@’ declares this as an input</a:t>
            </a:r>
          </a:p>
          <a:p>
            <a:pPr lvl="2"/>
            <a:r>
              <a:rPr lang="en-GB" dirty="0" err="1"/>
              <a:t>xxxField</a:t>
            </a:r>
            <a:r>
              <a:rPr lang="en-GB" dirty="0"/>
              <a:t>: ‘=‘ declares this as input/output</a:t>
            </a:r>
          </a:p>
          <a:p>
            <a:pPr lvl="1"/>
            <a:r>
              <a:rPr lang="en-GB" dirty="0"/>
              <a:t>“Link” is called when a declaration is made in the html page</a:t>
            </a:r>
          </a:p>
          <a:p>
            <a:pPr lvl="2"/>
            <a:r>
              <a:rPr lang="en-GB" dirty="0"/>
              <a:t>This is where you setup your services …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70329F-81D5-4B25-AB2F-BE51E58BE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241"/>
          <a:stretch/>
        </p:blipFill>
        <p:spPr>
          <a:xfrm>
            <a:off x="8057311" y="1203602"/>
            <a:ext cx="3114658" cy="13866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E84F54-7592-4ED9-9813-A0B4A5C0E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082" y="3378382"/>
            <a:ext cx="3929091" cy="197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24C77F-9381-49ED-AFDF-F0BC4B53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60" y="678174"/>
            <a:ext cx="10789920" cy="369332"/>
          </a:xfrm>
        </p:spPr>
        <p:txBody>
          <a:bodyPr/>
          <a:lstStyle/>
          <a:p>
            <a:r>
              <a:rPr lang="en-GB" dirty="0"/>
              <a:t>Myorgmywidget-ng.js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9941AE4-C80F-4A74-B685-6E7B1C6CF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59" y="1319651"/>
            <a:ext cx="5605241" cy="2245115"/>
          </a:xfrm>
        </p:spPr>
        <p:txBody>
          <a:bodyPr/>
          <a:lstStyle/>
          <a:p>
            <a:r>
              <a:rPr lang="en-GB" dirty="0"/>
              <a:t>Setting up services</a:t>
            </a:r>
          </a:p>
          <a:p>
            <a:pPr lvl="1"/>
            <a:r>
              <a:rPr lang="en-GB" dirty="0"/>
              <a:t>Use Angular $watch to observe changes</a:t>
            </a:r>
          </a:p>
          <a:p>
            <a:pPr lvl="1"/>
            <a:r>
              <a:rPr lang="en-GB" dirty="0"/>
              <a:t>Delegate parameter accepts methods</a:t>
            </a:r>
          </a:p>
          <a:p>
            <a:pPr lvl="2"/>
            <a:r>
              <a:rPr lang="en-GB" dirty="0" err="1"/>
              <a:t>Delegate.doSomething</a:t>
            </a:r>
            <a:r>
              <a:rPr lang="en-GB" dirty="0"/>
              <a:t> = function() …</a:t>
            </a:r>
          </a:p>
          <a:p>
            <a:pPr lvl="2"/>
            <a:r>
              <a:rPr lang="en-GB" dirty="0" err="1"/>
              <a:t>doSomething</a:t>
            </a:r>
            <a:r>
              <a:rPr lang="en-GB" dirty="0"/>
              <a:t> matches the widget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Listen for events</a:t>
            </a:r>
          </a:p>
          <a:p>
            <a:pPr lvl="1"/>
            <a:r>
              <a:rPr lang="en-GB" dirty="0"/>
              <a:t>Use Angular $on to listen for events</a:t>
            </a:r>
          </a:p>
          <a:p>
            <a:pPr lvl="1"/>
            <a:r>
              <a:rPr lang="en-GB" dirty="0"/>
              <a:t>Return value is a function to unregister</a:t>
            </a:r>
          </a:p>
          <a:p>
            <a:pPr lvl="2"/>
            <a:r>
              <a:rPr lang="en-GB" dirty="0"/>
              <a:t>Call this when view terminates</a:t>
            </a:r>
          </a:p>
          <a:p>
            <a:pPr lvl="1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D84E54-1F4B-488B-8AD2-F83A9B36B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238" y="2173626"/>
            <a:ext cx="5176875" cy="15335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705CC9-4D2B-448B-ABFF-2E9B828155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852" r="51063" b="59276"/>
          <a:stretch/>
        </p:blipFill>
        <p:spPr>
          <a:xfrm>
            <a:off x="7733207" y="325283"/>
            <a:ext cx="3987600" cy="1444445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2893D9B-0611-47EB-9062-22F9137BBA77}"/>
              </a:ext>
            </a:extLst>
          </p:cNvPr>
          <p:cNvSpPr/>
          <p:nvPr/>
        </p:nvSpPr>
        <p:spPr>
          <a:xfrm>
            <a:off x="6096000" y="371850"/>
            <a:ext cx="1442871" cy="612648"/>
          </a:xfrm>
          <a:prstGeom prst="wedgeRectCallout">
            <a:avLst>
              <a:gd name="adj1" fmla="val 133986"/>
              <a:gd name="adj2" fmla="val 66507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GB" dirty="0">
                <a:solidFill>
                  <a:schemeClr val="bg1"/>
                </a:solidFill>
              </a:rPr>
              <a:t>Widget definition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799E050B-8FFE-4893-A597-B3A09B600A0C}"/>
              </a:ext>
            </a:extLst>
          </p:cNvPr>
          <p:cNvSpPr/>
          <p:nvPr/>
        </p:nvSpPr>
        <p:spPr>
          <a:xfrm>
            <a:off x="4228334" y="2940394"/>
            <a:ext cx="2067786" cy="612648"/>
          </a:xfrm>
          <a:prstGeom prst="wedgeRectCallout">
            <a:avLst>
              <a:gd name="adj1" fmla="val 99856"/>
              <a:gd name="adj2" fmla="val -91762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GB" sz="2000" dirty="0">
                <a:solidFill>
                  <a:schemeClr val="bg1"/>
                </a:solidFill>
              </a:rPr>
              <a:t>controller implementation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1FB6AD-101C-4C94-AEA5-0B626F12AA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944"/>
          <a:stretch/>
        </p:blipFill>
        <p:spPr>
          <a:xfrm>
            <a:off x="5885720" y="4646862"/>
            <a:ext cx="6032165" cy="136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8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24C77F-9381-49ED-AFDF-F0BC4B53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Myorgmywidget-ng.js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9941AE4-C80F-4A74-B685-6E7B1C6CF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59" y="1319651"/>
            <a:ext cx="5971410" cy="2245115"/>
          </a:xfrm>
        </p:spPr>
        <p:txBody>
          <a:bodyPr/>
          <a:lstStyle/>
          <a:p>
            <a:r>
              <a:rPr lang="en-GB" dirty="0"/>
              <a:t>Lifecyle</a:t>
            </a:r>
          </a:p>
          <a:p>
            <a:pPr lvl="1"/>
            <a:r>
              <a:rPr lang="en-GB" dirty="0"/>
              <a:t>Link function called on page initialisation</a:t>
            </a:r>
          </a:p>
          <a:p>
            <a:pPr lvl="1"/>
            <a:r>
              <a:rPr lang="en-GB" dirty="0"/>
              <a:t>Use ionic events to react to page begin/end</a:t>
            </a:r>
          </a:p>
          <a:p>
            <a:pPr lvl="2"/>
            <a:r>
              <a:rPr lang="en-GB" dirty="0" err="1"/>
              <a:t>ionicView.afterEnter</a:t>
            </a:r>
            <a:endParaRPr lang="en-GB" dirty="0"/>
          </a:p>
          <a:p>
            <a:pPr lvl="2"/>
            <a:r>
              <a:rPr lang="en-GB" dirty="0" err="1"/>
              <a:t>ionicView.beforeLeave</a:t>
            </a:r>
            <a:endParaRPr lang="en-GB" dirty="0"/>
          </a:p>
          <a:p>
            <a:pPr lvl="1"/>
            <a:r>
              <a:rPr lang="en-GB" dirty="0"/>
              <a:t>Remember to call </a:t>
            </a:r>
            <a:r>
              <a:rPr lang="en-GB" dirty="0" err="1"/>
              <a:t>deinit</a:t>
            </a:r>
            <a:r>
              <a:rPr lang="en-GB" dirty="0"/>
              <a:t> for event listeners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Widgets run in Angular digest loop</a:t>
            </a:r>
          </a:p>
          <a:p>
            <a:pPr lvl="2"/>
            <a:r>
              <a:rPr lang="en-GB" dirty="0"/>
              <a:t>If you </a:t>
            </a:r>
            <a:r>
              <a:rPr lang="en-GB" dirty="0" err="1"/>
              <a:t>dont</a:t>
            </a:r>
            <a:r>
              <a:rPr lang="en-GB" dirty="0"/>
              <a:t> see data (outputs) changing, call</a:t>
            </a:r>
          </a:p>
          <a:p>
            <a:pPr marL="365760" lvl="1" indent="0">
              <a:buNone/>
            </a:pPr>
            <a:endParaRPr lang="en-GB" dirty="0"/>
          </a:p>
          <a:p>
            <a:pPr marL="365760" lvl="1" indent="0">
              <a:buNone/>
            </a:pPr>
            <a:r>
              <a:rPr lang="en-GB" dirty="0"/>
              <a:t>	scope.$parent.$</a:t>
            </a:r>
            <a:r>
              <a:rPr lang="en-GB" dirty="0" err="1"/>
              <a:t>applyAsync</a:t>
            </a:r>
            <a:r>
              <a:rPr lang="en-GB" dirty="0"/>
              <a:t>()	</a:t>
            </a:r>
          </a:p>
          <a:p>
            <a:pPr marL="365760" lvl="1" indent="0">
              <a:buNone/>
            </a:pPr>
            <a:endParaRPr lang="en-GB" dirty="0"/>
          </a:p>
          <a:p>
            <a:pPr marL="365760" lvl="1" indent="0">
              <a:buNone/>
            </a:pPr>
            <a:r>
              <a:rPr lang="en-GB"/>
              <a:t>       to </a:t>
            </a:r>
            <a:r>
              <a:rPr lang="en-GB" dirty="0"/>
              <a:t>force the digest loop to re-evaluate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A60AA7-5492-405F-A162-4374C0881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54" y="1547916"/>
            <a:ext cx="5157825" cy="23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24C77F-9381-49ED-AFDF-F0BC4B53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index.js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9941AE4-C80F-4A74-B685-6E7B1C6CF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60" y="1237883"/>
            <a:ext cx="5179914" cy="4572000"/>
          </a:xfrm>
        </p:spPr>
        <p:txBody>
          <a:bodyPr/>
          <a:lstStyle/>
          <a:p>
            <a:r>
              <a:rPr lang="en-GB" dirty="0"/>
              <a:t>Exports</a:t>
            </a:r>
          </a:p>
          <a:p>
            <a:pPr lvl="1"/>
            <a:r>
              <a:rPr lang="en-GB" dirty="0"/>
              <a:t>List of angular modules used</a:t>
            </a:r>
          </a:p>
          <a:p>
            <a:pPr lvl="1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2D68C3-0960-4E14-866E-B2A22D170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831" y="1047506"/>
            <a:ext cx="5237849" cy="255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1887B1-77F5-805E-BD42-C5DA4543B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60" y="1264303"/>
            <a:ext cx="10789920" cy="4572000"/>
          </a:xfrm>
        </p:spPr>
        <p:txBody>
          <a:bodyPr/>
          <a:lstStyle/>
          <a:p>
            <a:r>
              <a:rPr lang="en-US" dirty="0"/>
              <a:t>Vuforia Studio extension mechanism is</a:t>
            </a:r>
          </a:p>
          <a:p>
            <a:pPr lvl="1"/>
            <a:r>
              <a:rPr lang="en-US" dirty="0"/>
              <a:t>Undocumented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everything you learn/read here has been gathered and collated following many years of reverse engineering, experimentation, trial and error </a:t>
            </a:r>
          </a:p>
          <a:p>
            <a:pPr lvl="2"/>
            <a:r>
              <a:rPr lang="en-US" dirty="0"/>
              <a:t>there are many things that I do not know (have not needed to find out yet) </a:t>
            </a:r>
          </a:p>
          <a:p>
            <a:pPr marL="365760" lvl="1" indent="0">
              <a:buNone/>
            </a:pPr>
            <a:endParaRPr lang="en-US" dirty="0"/>
          </a:p>
          <a:p>
            <a:pPr lvl="1"/>
            <a:r>
              <a:rPr lang="en-US" dirty="0"/>
              <a:t>Unfinished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there are many gaps, there are things that don’t work</a:t>
            </a:r>
          </a:p>
          <a:p>
            <a:pPr lvl="2"/>
            <a:r>
              <a:rPr lang="en-US" dirty="0"/>
              <a:t>with imagination, many ‘gaps’ can be skipped</a:t>
            </a:r>
          </a:p>
          <a:p>
            <a:pPr marL="658368" lvl="2" indent="0">
              <a:buNone/>
            </a:pPr>
            <a:endParaRPr lang="en-US" dirty="0"/>
          </a:p>
          <a:p>
            <a:pPr lvl="1"/>
            <a:r>
              <a:rPr lang="en-US" dirty="0"/>
              <a:t>Unsupported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things break – product team do not support this, will not answer questions</a:t>
            </a:r>
          </a:p>
          <a:p>
            <a:pPr lvl="2"/>
            <a:r>
              <a:rPr lang="en-US" dirty="0"/>
              <a:t>debugging is manual (chrome debugger is your best friend)</a:t>
            </a:r>
          </a:p>
          <a:p>
            <a:pPr marL="658368" lvl="2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800BB9-77B3-F392-C841-2D7A6C6E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</a:t>
            </a:r>
          </a:p>
        </p:txBody>
      </p:sp>
    </p:spTree>
    <p:extLst>
      <p:ext uri="{BB962C8B-B14F-4D97-AF65-F5344CB8AC3E}">
        <p14:creationId xmlns:p14="http://schemas.microsoft.com/office/powerpoint/2010/main" val="284735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06A76D-0BC5-4D18-8ECE-5CA0F21FC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Naming / capitalisation is important</a:t>
            </a:r>
          </a:p>
          <a:p>
            <a:pPr lvl="1"/>
            <a:r>
              <a:rPr lang="en-GB" dirty="0"/>
              <a:t>Check the ng-name / </a:t>
            </a:r>
            <a:r>
              <a:rPr lang="en-GB" dirty="0" err="1"/>
              <a:t>ngName</a:t>
            </a:r>
            <a:r>
              <a:rPr lang="en-GB" dirty="0"/>
              <a:t> is correct</a:t>
            </a:r>
          </a:p>
          <a:p>
            <a:pPr lvl="1"/>
            <a:r>
              <a:rPr lang="en-GB" dirty="0"/>
              <a:t>Same for fields xxx-field / </a:t>
            </a:r>
            <a:r>
              <a:rPr lang="en-GB" dirty="0" err="1"/>
              <a:t>xxxField</a:t>
            </a:r>
            <a:endParaRPr lang="en-GB" dirty="0"/>
          </a:p>
          <a:p>
            <a:r>
              <a:rPr lang="en-GB" dirty="0"/>
              <a:t>Be sure to clean up (</a:t>
            </a:r>
            <a:r>
              <a:rPr lang="en-GB" dirty="0" err="1"/>
              <a:t>beforeLeave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Very important for system events e.g. </a:t>
            </a:r>
            <a:r>
              <a:rPr lang="en-GB" dirty="0" err="1"/>
              <a:t>userpick</a:t>
            </a:r>
            <a:r>
              <a:rPr lang="en-GB" dirty="0"/>
              <a:t> </a:t>
            </a:r>
            <a:r>
              <a:rPr lang="en-GB" dirty="0" err="1"/>
              <a:t>ect</a:t>
            </a:r>
            <a:r>
              <a:rPr lang="en-GB" dirty="0"/>
              <a:t>.</a:t>
            </a:r>
          </a:p>
          <a:p>
            <a:r>
              <a:rPr lang="en-GB" dirty="0"/>
              <a:t>Drag handlers in 3d editor don’t work</a:t>
            </a:r>
          </a:p>
          <a:p>
            <a:pPr lvl="1"/>
            <a:r>
              <a:rPr lang="en-GB" dirty="0"/>
              <a:t>Workaround = Position by hand</a:t>
            </a:r>
          </a:p>
          <a:p>
            <a:r>
              <a:rPr lang="en-GB" dirty="0"/>
              <a:t>There is no way, on drop, to identify what you were dropped on…</a:t>
            </a:r>
          </a:p>
          <a:p>
            <a:pPr lvl="1"/>
            <a:r>
              <a:rPr lang="en-GB" dirty="0"/>
              <a:t>Workaround = manual named references (see ‘affects’ field in Billboard widget)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893A0A-982D-437E-A52C-0BC3C2B2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to watch out for</a:t>
            </a:r>
          </a:p>
        </p:txBody>
      </p:sp>
    </p:spTree>
    <p:extLst>
      <p:ext uri="{BB962C8B-B14F-4D97-AF65-F5344CB8AC3E}">
        <p14:creationId xmlns:p14="http://schemas.microsoft.com/office/powerpoint/2010/main" val="56157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99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1D86CF-E920-440C-B2A4-AF2886CD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27A9A5-5C22-4A56-B7A7-D4401CCDEC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2965" y="588737"/>
            <a:ext cx="7068498" cy="5680529"/>
          </a:xfrm>
        </p:spPr>
        <p:txBody>
          <a:bodyPr/>
          <a:lstStyle/>
          <a:p>
            <a:r>
              <a:rPr lang="en-GB" dirty="0"/>
              <a:t>Overview of Studio UX</a:t>
            </a:r>
          </a:p>
          <a:p>
            <a:pPr lvl="1"/>
            <a:r>
              <a:rPr lang="en-GB" dirty="0"/>
              <a:t>Widget concepts</a:t>
            </a:r>
          </a:p>
          <a:p>
            <a:r>
              <a:rPr lang="en-GB" dirty="0"/>
              <a:t>Anatomy of a widget</a:t>
            </a:r>
          </a:p>
          <a:p>
            <a:pPr lvl="1"/>
            <a:r>
              <a:rPr lang="en-GB" dirty="0"/>
              <a:t>What are the important pieces</a:t>
            </a:r>
          </a:p>
          <a:p>
            <a:r>
              <a:rPr lang="en-GB" dirty="0"/>
              <a:t>Widget 101 </a:t>
            </a:r>
          </a:p>
          <a:p>
            <a:pPr lvl="1"/>
            <a:r>
              <a:rPr lang="en-GB" dirty="0"/>
              <a:t>Something simple</a:t>
            </a:r>
          </a:p>
          <a:p>
            <a:r>
              <a:rPr lang="en-GB" dirty="0"/>
              <a:t>Homework</a:t>
            </a:r>
          </a:p>
          <a:p>
            <a:r>
              <a:rPr lang="en-GB" dirty="0"/>
              <a:t>-break</a:t>
            </a:r>
          </a:p>
          <a:p>
            <a:r>
              <a:rPr lang="en-GB" dirty="0"/>
              <a:t>Widget 201</a:t>
            </a:r>
          </a:p>
          <a:p>
            <a:pPr lvl="1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843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C3733A-F23E-4F72-8215-55043C3DE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60" y="1143000"/>
            <a:ext cx="10789920" cy="4572000"/>
          </a:xfrm>
        </p:spPr>
        <p:txBody>
          <a:bodyPr/>
          <a:lstStyle/>
          <a:p>
            <a:r>
              <a:rPr lang="en-GB" dirty="0"/>
              <a:t>Widgets perform specific functions</a:t>
            </a:r>
          </a:p>
          <a:p>
            <a:pPr lvl="1"/>
            <a:r>
              <a:rPr lang="en-GB" dirty="0"/>
              <a:t>Inputs can be static or dynamic</a:t>
            </a:r>
          </a:p>
          <a:p>
            <a:pPr lvl="2"/>
            <a:r>
              <a:rPr lang="en-GB" dirty="0"/>
              <a:t>Dynamic inputs can be “bound” to suppliers of data (outputs of other widgets)</a:t>
            </a:r>
          </a:p>
          <a:p>
            <a:pPr lvl="1"/>
            <a:r>
              <a:rPr lang="en-GB" dirty="0"/>
              <a:t>Same for outputs</a:t>
            </a:r>
          </a:p>
          <a:p>
            <a:pPr lvl="2"/>
            <a:r>
              <a:rPr lang="en-GB" dirty="0"/>
              <a:t>data outputs can be bound to others</a:t>
            </a:r>
          </a:p>
          <a:p>
            <a:pPr lvl="2"/>
            <a:r>
              <a:rPr lang="en-GB" dirty="0"/>
              <a:t>Widgets can also directly influence the scene (implicit output)</a:t>
            </a:r>
          </a:p>
          <a:p>
            <a:r>
              <a:rPr lang="en-GB" dirty="0"/>
              <a:t>A well designed widget will</a:t>
            </a:r>
          </a:p>
          <a:p>
            <a:pPr lvl="1"/>
            <a:r>
              <a:rPr lang="en-GB" dirty="0"/>
              <a:t>Do it’s specific task, and only that task</a:t>
            </a:r>
          </a:p>
          <a:p>
            <a:pPr lvl="1"/>
            <a:r>
              <a:rPr lang="en-GB" dirty="0"/>
              <a:t>Will provide sufficient granularity in data inputs – enough to get the task done</a:t>
            </a:r>
          </a:p>
          <a:p>
            <a:pPr lvl="1"/>
            <a:r>
              <a:rPr lang="en-GB" dirty="0"/>
              <a:t>(ideally) not offer too much flexibility i.e. simple to use</a:t>
            </a:r>
          </a:p>
          <a:p>
            <a:pPr lvl="1"/>
            <a:r>
              <a:rPr lang="en-GB" dirty="0"/>
              <a:t>Fit in well with other widgets that already exist</a:t>
            </a:r>
          </a:p>
          <a:p>
            <a:r>
              <a:rPr lang="en-GB" dirty="0"/>
              <a:t>Example</a:t>
            </a:r>
          </a:p>
          <a:p>
            <a:pPr lvl="1"/>
            <a:r>
              <a:rPr lang="en-GB" dirty="0"/>
              <a:t>OCTO Finder widget will ‘identify’ items that meet some search criteria</a:t>
            </a:r>
          </a:p>
          <a:p>
            <a:pPr lvl="2"/>
            <a:r>
              <a:rPr lang="en-GB" dirty="0"/>
              <a:t>It doesn’t try to list those items in some html display – there are widgets to do that</a:t>
            </a:r>
          </a:p>
          <a:p>
            <a:pPr lvl="2"/>
            <a:r>
              <a:rPr lang="en-GB" dirty="0"/>
              <a:t>It doesn’t try to highlight those items – there’s a different widget for that</a:t>
            </a:r>
          </a:p>
          <a:p>
            <a:pPr lvl="2"/>
            <a:r>
              <a:rPr lang="en-GB" dirty="0"/>
              <a:t>It is flexible as to what to include in the outputs so that other widget can ADD value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2296B7-8CEB-4A92-81BB-D0846576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20707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2C5A19-D2B2-4488-8BF3-19EC1413C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Today we will cover</a:t>
            </a:r>
          </a:p>
          <a:p>
            <a:pPr lvl="1"/>
            <a:r>
              <a:rPr lang="en-GB" dirty="0"/>
              <a:t>Basic architecture of a widget</a:t>
            </a:r>
          </a:p>
          <a:p>
            <a:pPr lvl="2"/>
            <a:r>
              <a:rPr lang="en-GB" dirty="0"/>
              <a:t>Design</a:t>
            </a:r>
          </a:p>
          <a:p>
            <a:pPr lvl="2"/>
            <a:r>
              <a:rPr lang="en-GB" dirty="0"/>
              <a:t>Runtime</a:t>
            </a:r>
          </a:p>
          <a:p>
            <a:pPr lvl="1"/>
            <a:r>
              <a:rPr lang="en-GB" dirty="0"/>
              <a:t>Data input and output</a:t>
            </a:r>
          </a:p>
          <a:p>
            <a:pPr lvl="1"/>
            <a:r>
              <a:rPr lang="en-GB" dirty="0"/>
              <a:t>Handling changes to data</a:t>
            </a:r>
          </a:p>
          <a:p>
            <a:pPr lvl="1"/>
            <a:r>
              <a:rPr lang="en-GB" dirty="0"/>
              <a:t>Interacting with other widgets</a:t>
            </a:r>
          </a:p>
          <a:p>
            <a:pPr lvl="1"/>
            <a:endParaRPr lang="en-GB" dirty="0"/>
          </a:p>
          <a:p>
            <a:r>
              <a:rPr lang="en-GB" dirty="0"/>
              <a:t>We will not cover</a:t>
            </a:r>
          </a:p>
          <a:p>
            <a:pPr lvl="1"/>
            <a:r>
              <a:rPr lang="en-GB" dirty="0" err="1"/>
              <a:t>Javascript</a:t>
            </a:r>
            <a:r>
              <a:rPr lang="en-GB" dirty="0"/>
              <a:t> programming</a:t>
            </a:r>
          </a:p>
          <a:p>
            <a:pPr lvl="1"/>
            <a:r>
              <a:rPr lang="en-GB" dirty="0"/>
              <a:t>Specific HTML or TML (Thing </a:t>
            </a:r>
            <a:r>
              <a:rPr lang="en-GB" dirty="0" err="1"/>
              <a:t>Markup</a:t>
            </a:r>
            <a:r>
              <a:rPr lang="en-GB" dirty="0"/>
              <a:t>) programming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7BDCCC-1CDB-47B0-B1F3-486D689C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59822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2E4C99-E38F-4BBB-AA35-4375288D8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Vuforia Studio is an application builder – it declares a model which is ‘compiled’ into an experience = a web app</a:t>
            </a:r>
          </a:p>
          <a:p>
            <a:r>
              <a:rPr lang="en-GB" dirty="0"/>
              <a:t>Vuforia View (experience “player”) hosts web apps</a:t>
            </a:r>
          </a:p>
          <a:p>
            <a:pPr lvl="1"/>
            <a:r>
              <a:rPr lang="en-GB" dirty="0"/>
              <a:t>An experience is typically a web app (html, </a:t>
            </a:r>
            <a:r>
              <a:rPr lang="en-GB" dirty="0" err="1"/>
              <a:t>javascript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TML = a series of extensions to the HTML declarative model to support 3D/AR</a:t>
            </a:r>
          </a:p>
          <a:p>
            <a:pPr lvl="1"/>
            <a:r>
              <a:rPr lang="en-GB" dirty="0"/>
              <a:t>Think of an AR experience as a transparent HTML page that runs on top of a 3D page which sits on top of a video camera</a:t>
            </a:r>
          </a:p>
          <a:p>
            <a:r>
              <a:rPr lang="en-GB" dirty="0"/>
              <a:t>Widgets provide 3 capabilities</a:t>
            </a:r>
          </a:p>
          <a:p>
            <a:pPr lvl="1"/>
            <a:r>
              <a:rPr lang="en-GB" dirty="0"/>
              <a:t>A way to declare editor-based tools that help define some function or capability</a:t>
            </a:r>
          </a:p>
          <a:p>
            <a:pPr lvl="1"/>
            <a:r>
              <a:rPr lang="en-GB" dirty="0"/>
              <a:t>a method to declare this functionality within the html page</a:t>
            </a:r>
          </a:p>
          <a:p>
            <a:pPr lvl="1"/>
            <a:r>
              <a:rPr lang="en-GB" dirty="0"/>
              <a:t>At runtime, the code that is invoked when this (h)</a:t>
            </a:r>
            <a:r>
              <a:rPr lang="en-GB" dirty="0" err="1"/>
              <a:t>tml</a:t>
            </a:r>
            <a:r>
              <a:rPr lang="en-GB" dirty="0"/>
              <a:t> element is displayed</a:t>
            </a:r>
          </a:p>
          <a:p>
            <a:r>
              <a:rPr lang="en-GB" dirty="0"/>
              <a:t>Vuforia Studio was built using AngularJS 1.x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963AA0-D881-4870-94A7-BD34A819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86597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35BD97-0622-4E63-840C-F88EA659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6C0964-1F24-41E4-B338-EEF848DFD1DC}"/>
              </a:ext>
            </a:extLst>
          </p:cNvPr>
          <p:cNvSpPr/>
          <p:nvPr/>
        </p:nvSpPr>
        <p:spPr>
          <a:xfrm>
            <a:off x="365760" y="1530417"/>
            <a:ext cx="3609474" cy="481263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GB" dirty="0">
                <a:solidFill>
                  <a:schemeClr val="bg1"/>
                </a:solidFill>
              </a:rPr>
              <a:t>Studio IDE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114AE2-8A7B-4023-86CF-75EE66351C37}"/>
              </a:ext>
            </a:extLst>
          </p:cNvPr>
          <p:cNvSpPr/>
          <p:nvPr/>
        </p:nvSpPr>
        <p:spPr>
          <a:xfrm>
            <a:off x="7943920" y="1530417"/>
            <a:ext cx="3609474" cy="481263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GB" dirty="0">
                <a:solidFill>
                  <a:schemeClr val="bg1"/>
                </a:solidFill>
              </a:rPr>
              <a:t>Vuforia View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A82ECE-2C63-4719-BE38-9D214472F192}"/>
              </a:ext>
            </a:extLst>
          </p:cNvPr>
          <p:cNvSpPr/>
          <p:nvPr/>
        </p:nvSpPr>
        <p:spPr>
          <a:xfrm>
            <a:off x="437949" y="2000406"/>
            <a:ext cx="3465095" cy="409238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GB" dirty="0">
                <a:solidFill>
                  <a:schemeClr val="bg1"/>
                </a:solidFill>
              </a:rPr>
              <a:t>Experience Project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7F1912-CF14-4B9D-A375-33FF08D7071C}"/>
              </a:ext>
            </a:extLst>
          </p:cNvPr>
          <p:cNvSpPr/>
          <p:nvPr/>
        </p:nvSpPr>
        <p:spPr>
          <a:xfrm>
            <a:off x="558264" y="4908885"/>
            <a:ext cx="1135781" cy="103952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GB" dirty="0">
                <a:solidFill>
                  <a:schemeClr val="bg1"/>
                </a:solidFill>
              </a:rPr>
              <a:t>Assets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83766E-32CB-4A02-9B32-08869A591AF7}"/>
              </a:ext>
            </a:extLst>
          </p:cNvPr>
          <p:cNvSpPr/>
          <p:nvPr/>
        </p:nvSpPr>
        <p:spPr>
          <a:xfrm>
            <a:off x="1846445" y="4908885"/>
            <a:ext cx="1135781" cy="103952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GB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EC4DBC-5299-44E9-9C63-56ECB3B54CF1}"/>
              </a:ext>
            </a:extLst>
          </p:cNvPr>
          <p:cNvSpPr/>
          <p:nvPr/>
        </p:nvSpPr>
        <p:spPr>
          <a:xfrm>
            <a:off x="558264" y="2808974"/>
            <a:ext cx="1288181" cy="10395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GB" dirty="0">
                <a:solidFill>
                  <a:schemeClr val="bg1"/>
                </a:solidFill>
              </a:rPr>
              <a:t>Widget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F79DD5-2010-4821-B04B-DE11B584DD54}"/>
              </a:ext>
            </a:extLst>
          </p:cNvPr>
          <p:cNvSpPr/>
          <p:nvPr/>
        </p:nvSpPr>
        <p:spPr>
          <a:xfrm>
            <a:off x="8146179" y="2492943"/>
            <a:ext cx="1787089" cy="135555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GB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1ADAE6-926D-4600-B0BA-0D3F4273EDE4}"/>
              </a:ext>
            </a:extLst>
          </p:cNvPr>
          <p:cNvSpPr/>
          <p:nvPr/>
        </p:nvSpPr>
        <p:spPr>
          <a:xfrm>
            <a:off x="8298579" y="2645343"/>
            <a:ext cx="1787089" cy="135555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GB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EC92EC-2767-4895-8AB9-F7C219B058B6}"/>
              </a:ext>
            </a:extLst>
          </p:cNvPr>
          <p:cNvSpPr/>
          <p:nvPr/>
        </p:nvSpPr>
        <p:spPr>
          <a:xfrm>
            <a:off x="8450979" y="2797743"/>
            <a:ext cx="2861912" cy="20132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GB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ECDED9-9E51-4EC0-8ED8-8C2D7E0FBD48}"/>
              </a:ext>
            </a:extLst>
          </p:cNvPr>
          <p:cNvSpPr/>
          <p:nvPr/>
        </p:nvSpPr>
        <p:spPr>
          <a:xfrm>
            <a:off x="8146179" y="5149516"/>
            <a:ext cx="3166712" cy="103952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GB" dirty="0">
                <a:solidFill>
                  <a:schemeClr val="bg1"/>
                </a:solidFill>
              </a:rPr>
              <a:t>Native services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GB" dirty="0" err="1">
                <a:solidFill>
                  <a:schemeClr val="bg1"/>
                </a:solidFill>
              </a:rPr>
              <a:t>e.g.Tracking</a:t>
            </a:r>
            <a:r>
              <a:rPr lang="en-GB" dirty="0">
                <a:solidFill>
                  <a:schemeClr val="bg1"/>
                </a:solidFill>
              </a:rPr>
              <a:t>, display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75997A-0B1B-4179-B24C-2FD9CC36289D}"/>
              </a:ext>
            </a:extLst>
          </p:cNvPr>
          <p:cNvSpPr/>
          <p:nvPr/>
        </p:nvSpPr>
        <p:spPr>
          <a:xfrm>
            <a:off x="4154840" y="195735"/>
            <a:ext cx="3609474" cy="172931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GB" dirty="0">
                <a:solidFill>
                  <a:schemeClr val="bg1"/>
                </a:solidFill>
              </a:rPr>
              <a:t>Experience Server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114875-3848-4DE7-8DD3-36E137A8ED0E}"/>
              </a:ext>
            </a:extLst>
          </p:cNvPr>
          <p:cNvSpPr/>
          <p:nvPr/>
        </p:nvSpPr>
        <p:spPr>
          <a:xfrm>
            <a:off x="4283178" y="684129"/>
            <a:ext cx="1078094" cy="113504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GB" sz="1600" dirty="0">
                <a:solidFill>
                  <a:schemeClr val="bg1"/>
                </a:solidFill>
              </a:rPr>
              <a:t>Project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sz="1600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6DB2AF-8C92-4C67-A2EC-5574C75A6A81}"/>
              </a:ext>
            </a:extLst>
          </p:cNvPr>
          <p:cNvSpPr/>
          <p:nvPr/>
        </p:nvSpPr>
        <p:spPr>
          <a:xfrm>
            <a:off x="8531318" y="4190978"/>
            <a:ext cx="508405" cy="51013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D1EB7B-DF39-4EF1-AD75-661D9AD5F5E0}"/>
              </a:ext>
            </a:extLst>
          </p:cNvPr>
          <p:cNvSpPr/>
          <p:nvPr/>
        </p:nvSpPr>
        <p:spPr>
          <a:xfrm>
            <a:off x="4341089" y="1036319"/>
            <a:ext cx="943180" cy="68660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A28688-C8A5-4612-BA40-910DDE3D9496}"/>
              </a:ext>
            </a:extLst>
          </p:cNvPr>
          <p:cNvSpPr/>
          <p:nvPr/>
        </p:nvSpPr>
        <p:spPr>
          <a:xfrm>
            <a:off x="4414147" y="1130145"/>
            <a:ext cx="508405" cy="51013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C90DD8-8D6E-4358-BD51-86802532B46E}"/>
              </a:ext>
            </a:extLst>
          </p:cNvPr>
          <p:cNvSpPr/>
          <p:nvPr/>
        </p:nvSpPr>
        <p:spPr>
          <a:xfrm>
            <a:off x="5434330" y="684129"/>
            <a:ext cx="1078094" cy="113504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GB" sz="1600" dirty="0">
                <a:solidFill>
                  <a:schemeClr val="bg1"/>
                </a:solidFill>
              </a:rPr>
              <a:t>Project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sz="1600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37563-F34F-47B2-AF0E-74F63DB79C45}"/>
              </a:ext>
            </a:extLst>
          </p:cNvPr>
          <p:cNvSpPr/>
          <p:nvPr/>
        </p:nvSpPr>
        <p:spPr>
          <a:xfrm>
            <a:off x="6599322" y="679049"/>
            <a:ext cx="1078094" cy="113504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GB" sz="1600" dirty="0">
                <a:solidFill>
                  <a:schemeClr val="bg1"/>
                </a:solidFill>
              </a:rPr>
              <a:t>Project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sz="1600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3AB78E-3822-4546-8733-431751588AC6}"/>
              </a:ext>
            </a:extLst>
          </p:cNvPr>
          <p:cNvSpPr/>
          <p:nvPr/>
        </p:nvSpPr>
        <p:spPr>
          <a:xfrm>
            <a:off x="2353504" y="2808974"/>
            <a:ext cx="1288181" cy="10395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GB" dirty="0">
                <a:solidFill>
                  <a:schemeClr val="bg1"/>
                </a:solidFill>
              </a:rPr>
              <a:t>Widget</a:t>
            </a:r>
          </a:p>
        </p:txBody>
      </p:sp>
    </p:spTree>
    <p:extLst>
      <p:ext uri="{BB962C8B-B14F-4D97-AF65-F5344CB8AC3E}">
        <p14:creationId xmlns:p14="http://schemas.microsoft.com/office/powerpoint/2010/main" val="141601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A661E8-B8B1-4745-B042-C55447CF2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Root</a:t>
            </a:r>
          </a:p>
          <a:p>
            <a:pPr lvl="1"/>
            <a:r>
              <a:rPr lang="en-GB" dirty="0"/>
              <a:t>Index.js – manifest of that is needed</a:t>
            </a:r>
          </a:p>
          <a:p>
            <a:r>
              <a:rPr lang="en-GB" dirty="0"/>
              <a:t>Ide</a:t>
            </a:r>
          </a:p>
          <a:p>
            <a:pPr lvl="1"/>
            <a:r>
              <a:rPr lang="en-GB" dirty="0"/>
              <a:t>Assets used in the Studio editor e.g. icons</a:t>
            </a:r>
          </a:p>
          <a:p>
            <a:r>
              <a:rPr lang="en-GB" dirty="0"/>
              <a:t>Widgets</a:t>
            </a:r>
          </a:p>
          <a:p>
            <a:pPr lvl="1"/>
            <a:r>
              <a:rPr lang="en-GB" dirty="0"/>
              <a:t>Folder per widget</a:t>
            </a:r>
          </a:p>
          <a:p>
            <a:pPr lvl="2"/>
            <a:r>
              <a:rPr lang="en-GB" dirty="0"/>
              <a:t>Contains design (declaration) for editor</a:t>
            </a:r>
          </a:p>
          <a:p>
            <a:pPr lvl="2"/>
            <a:r>
              <a:rPr lang="en-GB" dirty="0"/>
              <a:t>Style sheet</a:t>
            </a:r>
          </a:p>
          <a:p>
            <a:r>
              <a:rPr lang="en-GB" dirty="0"/>
              <a:t>Runtime</a:t>
            </a:r>
          </a:p>
          <a:p>
            <a:pPr lvl="1"/>
            <a:r>
              <a:rPr lang="en-GB" dirty="0"/>
              <a:t>Assets for runtime – icons, models, code modules</a:t>
            </a:r>
          </a:p>
          <a:p>
            <a:pPr lvl="1"/>
            <a:r>
              <a:rPr lang="en-GB" dirty="0"/>
              <a:t>Angular controller (</a:t>
            </a:r>
            <a:r>
              <a:rPr lang="en-GB" dirty="0" err="1"/>
              <a:t>js</a:t>
            </a:r>
            <a:r>
              <a:rPr lang="en-GB" dirty="0"/>
              <a:t>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138A1B-F4D7-424B-A857-C3AE65DC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BCF201-D836-4E2A-B85A-B551E3789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92"/>
          <a:stretch/>
        </p:blipFill>
        <p:spPr>
          <a:xfrm>
            <a:off x="8310176" y="1709928"/>
            <a:ext cx="3741368" cy="426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7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C3733A-F23E-4F72-8215-55043C3DE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60" y="1709928"/>
            <a:ext cx="5605240" cy="4572000"/>
          </a:xfrm>
        </p:spPr>
        <p:txBody>
          <a:bodyPr/>
          <a:lstStyle/>
          <a:p>
            <a:r>
              <a:rPr lang="en-GB" dirty="0"/>
              <a:t>Widgets can be defined to be in specific categories</a:t>
            </a:r>
          </a:p>
          <a:p>
            <a:pPr lvl="1"/>
            <a:r>
              <a:rPr lang="en-GB" dirty="0"/>
              <a:t>These map to which ‘template’ / View they are listed in</a:t>
            </a:r>
          </a:p>
          <a:p>
            <a:pPr lvl="1"/>
            <a:r>
              <a:rPr lang="en-GB" dirty="0"/>
              <a:t>Category=AR is for widgets that specifically live in the AR visual space</a:t>
            </a:r>
          </a:p>
          <a:p>
            <a:pPr lvl="2"/>
            <a:r>
              <a:rPr lang="en-GB" dirty="0"/>
              <a:t>Appear in the 3D window</a:t>
            </a:r>
          </a:p>
          <a:p>
            <a:pPr lvl="1"/>
            <a:r>
              <a:rPr lang="en-GB" dirty="0"/>
              <a:t>Non-AR widgets appear in the 2D window</a:t>
            </a:r>
          </a:p>
          <a:p>
            <a:r>
              <a:rPr lang="en-GB" dirty="0"/>
              <a:t>Widgets can be defined to be within a group</a:t>
            </a:r>
          </a:p>
          <a:p>
            <a:pPr lvl="1"/>
            <a:r>
              <a:rPr lang="en-GB" dirty="0"/>
              <a:t>Many of the OCTO widgets appear in the “OCTO Labs” group</a:t>
            </a:r>
          </a:p>
          <a:p>
            <a:pPr lvl="1"/>
            <a:r>
              <a:rPr lang="en-GB" dirty="0"/>
              <a:t>Groups can appear in multiple categories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2296B7-8CEB-4A92-81BB-D0846576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Anatomy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A27D47-7030-4311-AD7D-6EC30A89C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14"/>
          <a:stretch/>
        </p:blipFill>
        <p:spPr>
          <a:xfrm>
            <a:off x="6269255" y="570353"/>
            <a:ext cx="5702923" cy="571729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DEDE1A3-5F98-4183-9C1C-E1D2BAF55075}"/>
              </a:ext>
            </a:extLst>
          </p:cNvPr>
          <p:cNvCxnSpPr>
            <a:stCxn id="5" idx="3"/>
          </p:cNvCxnSpPr>
          <p:nvPr/>
        </p:nvCxnSpPr>
        <p:spPr>
          <a:xfrm flipV="1">
            <a:off x="6096000" y="1443789"/>
            <a:ext cx="4645794" cy="2552139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78FFD4-F82F-4E7A-BB00-E6204B5CCFF5}"/>
              </a:ext>
            </a:extLst>
          </p:cNvPr>
          <p:cNvCxnSpPr>
            <a:cxnSpLocks/>
          </p:cNvCxnSpPr>
          <p:nvPr/>
        </p:nvCxnSpPr>
        <p:spPr>
          <a:xfrm flipH="1">
            <a:off x="8845617" y="1443789"/>
            <a:ext cx="1896178" cy="2714325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52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32lStPzbKjeVqUbCWny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XfE9v86RQrOvrodLv8C5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V2maKZdWQUudon1RGby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V2maKZdWQUudon1RGbyQ"/>
</p:tagLst>
</file>

<file path=ppt/theme/theme1.xml><?xml version="1.0" encoding="utf-8"?>
<a:theme xmlns:a="http://schemas.openxmlformats.org/drawingml/2006/main" name="PTC PowerPoint Template">
  <a:themeElements>
    <a:clrScheme name="PTC June 2023">
      <a:dk1>
        <a:srgbClr val="3D4647"/>
      </a:dk1>
      <a:lt1>
        <a:srgbClr val="FFFFFF"/>
      </a:lt1>
      <a:dk2>
        <a:srgbClr val="C8C9C7"/>
      </a:dk2>
      <a:lt2>
        <a:srgbClr val="40AA1D"/>
      </a:lt2>
      <a:accent1>
        <a:srgbClr val="40AA1D"/>
      </a:accent1>
      <a:accent2>
        <a:srgbClr val="617480"/>
      </a:accent2>
      <a:accent3>
        <a:srgbClr val="26481F"/>
      </a:accent3>
      <a:accent4>
        <a:srgbClr val="197BC0"/>
      </a:accent4>
      <a:accent5>
        <a:srgbClr val="EB6D00"/>
      </a:accent5>
      <a:accent6>
        <a:srgbClr val="1D496E"/>
      </a:accent6>
      <a:hlink>
        <a:srgbClr val="197BC0"/>
      </a:hlink>
      <a:folHlink>
        <a:srgbClr val="197BC0"/>
      </a:folHlink>
    </a:clrScheme>
    <a:fontScheme name="PTC Newsletter">
      <a:majorFont>
        <a:latin typeface="PTCRaleway"/>
        <a:ea typeface=""/>
        <a:cs typeface=""/>
      </a:majorFont>
      <a:minorFont>
        <a:latin typeface="PTC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spcBef>
            <a:spcPts val="800"/>
          </a:spcBef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9525">
          <a:noFill/>
        </a:ln>
      </a:spPr>
      <a:bodyPr vert="horz" wrap="square" lIns="91440" tIns="45720" rIns="91440" bIns="45720" rtlCol="0">
        <a:spAutoFit/>
      </a:bodyPr>
      <a:lstStyle>
        <a:defPPr algn="l">
          <a:lnSpc>
            <a:spcPct val="90000"/>
          </a:lnSpc>
          <a:spcBef>
            <a:spcPts val="800"/>
          </a:spcBef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TC Corporate Template FY'24.pptx" id="{96B988FF-9201-4AEE-9CBD-60DCCDEB2DBA}" vid="{0C47605B-62BB-4E3D-B31C-17E2E8036F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3CC3168B6C2D4D99959A344254B259" ma:contentTypeVersion="17" ma:contentTypeDescription="Create a new document." ma:contentTypeScope="" ma:versionID="23755e1635560c9e49adf1923e0b7b4a">
  <xsd:schema xmlns:xsd="http://www.w3.org/2001/XMLSchema" xmlns:xs="http://www.w3.org/2001/XMLSchema" xmlns:p="http://schemas.microsoft.com/office/2006/metadata/properties" xmlns:ns2="06caee19-00b5-48df-bf01-7741a1496c06" xmlns:ns3="7dafaee0-0f14-4d71-9768-8f6113da2e1a" xmlns:ns4="0afc796f-8643-486e-8997-d31e75ae07ce" targetNamespace="http://schemas.microsoft.com/office/2006/metadata/properties" ma:root="true" ma:fieldsID="892b9e78d143fe07fbb4df075e25b6d3" ns2:_="" ns3:_="" ns4:_="">
    <xsd:import namespace="06caee19-00b5-48df-bf01-7741a1496c06"/>
    <xsd:import namespace="7dafaee0-0f14-4d71-9768-8f6113da2e1a"/>
    <xsd:import namespace="0afc796f-8643-486e-8997-d31e75ae07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caee19-00b5-48df-bf01-7741a1496c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95d64b0b-b9db-40f4-af1f-30e697a150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faee0-0f14-4d71-9768-8f6113da2e1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fc796f-8643-486e-8997-d31e75ae07c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703926f3-69d5-49a8-b5b6-955e90b5d026}" ma:internalName="TaxCatchAll" ma:showField="CatchAllData" ma:web="7dafaee0-0f14-4d71-9768-8f6113da2e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dafaee0-0f14-4d71-9768-8f6113da2e1a">
      <UserInfo>
        <DisplayName>Yamamoto, Mayumi</DisplayName>
        <AccountId>751</AccountId>
        <AccountType/>
      </UserInfo>
      <UserInfo>
        <DisplayName>Ham, Allison</DisplayName>
        <AccountId>538</AccountId>
        <AccountType/>
      </UserInfo>
      <UserInfo>
        <DisplayName>Siu, Brian</DisplayName>
        <AccountId>46</AccountId>
        <AccountType/>
      </UserInfo>
      <UserInfo>
        <DisplayName>Davidson, Sean</DisplayName>
        <AccountId>199</AccountId>
        <AccountType/>
      </UserInfo>
      <UserInfo>
        <DisplayName>Dumais, David</DisplayName>
        <AccountId>1002</AccountId>
        <AccountType/>
      </UserInfo>
    </SharedWithUsers>
    <TaxCatchAll xmlns="0afc796f-8643-486e-8997-d31e75ae07ce" xsi:nil="true"/>
    <lcf76f155ced4ddcb4097134ff3c332f xmlns="06caee19-00b5-48df-bf01-7741a1496c0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2B6D9FE-A98B-49D2-B3B1-E7D7E1AC95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caee19-00b5-48df-bf01-7741a1496c06"/>
    <ds:schemaRef ds:uri="7dafaee0-0f14-4d71-9768-8f6113da2e1a"/>
    <ds:schemaRef ds:uri="0afc796f-8643-486e-8997-d31e75ae07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392F57-1052-4C99-90E2-907251ECDB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C240A6-E85F-4E97-8F39-FB28041B80A0}">
  <ds:schemaRefs>
    <ds:schemaRef ds:uri="http://www.w3.org/XML/1998/namespace"/>
    <ds:schemaRef ds:uri="0afc796f-8643-486e-8997-d31e75ae07ce"/>
    <ds:schemaRef ds:uri="http://purl.org/dc/terms/"/>
    <ds:schemaRef ds:uri="http://schemas.openxmlformats.org/package/2006/metadata/core-properties"/>
    <ds:schemaRef ds:uri="06caee19-00b5-48df-bf01-7741a1496c06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7dafaee0-0f14-4d71-9768-8f6113da2e1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4581</TotalTime>
  <Words>1279</Words>
  <Application>Microsoft Office PowerPoint</Application>
  <PresentationFormat>Widescreen</PresentationFormat>
  <Paragraphs>277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Wingdings</vt:lpstr>
      <vt:lpstr>Calibri</vt:lpstr>
      <vt:lpstr>Calibri Light</vt:lpstr>
      <vt:lpstr>PTCRaleway Black</vt:lpstr>
      <vt:lpstr>PTCRaleway</vt:lpstr>
      <vt:lpstr>PTC PowerPoint Template</vt:lpstr>
      <vt:lpstr>think-cell Slide</vt:lpstr>
      <vt:lpstr>Vuforia studio extentions</vt:lpstr>
      <vt:lpstr>Important information</vt:lpstr>
      <vt:lpstr>agenda</vt:lpstr>
      <vt:lpstr>Overview</vt:lpstr>
      <vt:lpstr>Overview</vt:lpstr>
      <vt:lpstr>Architecture</vt:lpstr>
      <vt:lpstr>Architecture</vt:lpstr>
      <vt:lpstr>Components</vt:lpstr>
      <vt:lpstr>Anatomy</vt:lpstr>
      <vt:lpstr>Widget.design.js</vt:lpstr>
      <vt:lpstr>Widget.design.js</vt:lpstr>
      <vt:lpstr>Widget.design.js</vt:lpstr>
      <vt:lpstr>Widget.design.js</vt:lpstr>
      <vt:lpstr>Widget.design.js</vt:lpstr>
      <vt:lpstr>Myorgmywidget-ng.js</vt:lpstr>
      <vt:lpstr>Myorgmywidget-ng.js</vt:lpstr>
      <vt:lpstr>Myorgmywidget-ng.js</vt:lpstr>
      <vt:lpstr>Myorgmywidget-ng.js</vt:lpstr>
      <vt:lpstr>index.js</vt:lpstr>
      <vt:lpstr>Things to watch out for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Vuforia studio extenstions</dc:title>
  <dc:creator>Prideaux-Ghee, Stephen</dc:creator>
  <cp:lastModifiedBy>Prideaux-Ghee, Stephen</cp:lastModifiedBy>
  <cp:revision>50</cp:revision>
  <dcterms:created xsi:type="dcterms:W3CDTF">2024-03-08T10:45:42Z</dcterms:created>
  <dcterms:modified xsi:type="dcterms:W3CDTF">2024-03-26T14:07:20Z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0x010100A53CC3168B6C2D4D99959A344254B259</vt:lpwstr>
  </property>
  <property fmtid="{D5CDD505-2E9C-101B-9397-08002B2CF9AE}" pid="3" name="MediaServiceImageTags">
    <vt:lpwstr/>
  </property>
</Properties>
</file>