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7" r:id="rId3"/>
    <p:sldId id="258" r:id="rId4"/>
    <p:sldId id="267" r:id="rId5"/>
    <p:sldId id="259" r:id="rId6"/>
    <p:sldId id="260" r:id="rId7"/>
    <p:sldId id="261" r:id="rId8"/>
    <p:sldId id="262" r:id="rId9"/>
    <p:sldId id="265" r:id="rId10"/>
    <p:sldId id="266" r:id="rId11"/>
  </p:sldIdLst>
  <p:sldSz cx="9144000" cy="6858000" type="screen4x3"/>
  <p:notesSz cx="69469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
          <p15:clr>
            <a:srgbClr val="A4A3A4"/>
          </p15:clr>
        </p15:guide>
        <p15:guide id="2" pos="2880">
          <p15:clr>
            <a:srgbClr val="A4A3A4"/>
          </p15:clr>
        </p15:guide>
        <p15:guide id="3" pos="5626">
          <p15:clr>
            <a:srgbClr val="A4A3A4"/>
          </p15:clr>
        </p15:guide>
        <p15:guide id="4" pos="1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01" autoAdjust="0"/>
  </p:normalViewPr>
  <p:slideViewPr>
    <p:cSldViewPr>
      <p:cViewPr varScale="1">
        <p:scale>
          <a:sx n="95" d="100"/>
          <a:sy n="95" d="100"/>
        </p:scale>
        <p:origin x="-62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9900" cy="4603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35413" y="0"/>
            <a:ext cx="3009900" cy="460375"/>
          </a:xfrm>
          <a:prstGeom prst="rect">
            <a:avLst/>
          </a:prstGeom>
        </p:spPr>
        <p:txBody>
          <a:bodyPr vert="horz" lIns="91440" tIns="45720" rIns="91440" bIns="45720" rtlCol="0"/>
          <a:lstStyle>
            <a:lvl1pPr algn="r">
              <a:defRPr sz="1200"/>
            </a:lvl1pPr>
          </a:lstStyle>
          <a:p>
            <a:fld id="{A9DDBE22-AA62-4C59-8F60-0D9DE3033E34}" type="datetimeFigureOut">
              <a:rPr lang="en-GB" smtClean="0"/>
              <a:t>22/10/2013</a:t>
            </a:fld>
            <a:endParaRPr lang="en-GB"/>
          </a:p>
        </p:txBody>
      </p:sp>
      <p:sp>
        <p:nvSpPr>
          <p:cNvPr id="4" name="Slide Image Placeholder 3"/>
          <p:cNvSpPr>
            <a:spLocks noGrp="1" noRot="1" noChangeAspect="1"/>
          </p:cNvSpPr>
          <p:nvPr>
            <p:ph type="sldImg" idx="2"/>
          </p:nvPr>
        </p:nvSpPr>
        <p:spPr>
          <a:xfrm>
            <a:off x="1168400" y="692150"/>
            <a:ext cx="4610100" cy="3457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95325" y="4379913"/>
            <a:ext cx="5556250" cy="41481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758238"/>
            <a:ext cx="3009900" cy="4603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35413" y="8758238"/>
            <a:ext cx="3009900" cy="460375"/>
          </a:xfrm>
          <a:prstGeom prst="rect">
            <a:avLst/>
          </a:prstGeom>
        </p:spPr>
        <p:txBody>
          <a:bodyPr vert="horz" lIns="91440" tIns="45720" rIns="91440" bIns="45720" rtlCol="0" anchor="b"/>
          <a:lstStyle>
            <a:lvl1pPr algn="r">
              <a:defRPr sz="1200"/>
            </a:lvl1pPr>
          </a:lstStyle>
          <a:p>
            <a:fld id="{E683923A-F523-4B44-BDD1-602D71B0C4D1}" type="slidenum">
              <a:rPr lang="en-GB" smtClean="0"/>
              <a:t>‹#›</a:t>
            </a:fld>
            <a:endParaRPr lang="en-GB"/>
          </a:p>
        </p:txBody>
      </p:sp>
    </p:spTree>
    <p:extLst>
      <p:ext uri="{BB962C8B-B14F-4D97-AF65-F5344CB8AC3E}">
        <p14:creationId xmlns:p14="http://schemas.microsoft.com/office/powerpoint/2010/main" val="262792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2</a:t>
            </a:fld>
            <a:endParaRPr lang="en-GB"/>
          </a:p>
        </p:txBody>
      </p:sp>
    </p:spTree>
    <p:extLst>
      <p:ext uri="{BB962C8B-B14F-4D97-AF65-F5344CB8AC3E}">
        <p14:creationId xmlns:p14="http://schemas.microsoft.com/office/powerpoint/2010/main" val="229653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Critical point here is putting the RIGHT information in front of the user – contextually focused based on his tasks for the day e.g. make</a:t>
            </a:r>
            <a:r>
              <a:rPr lang="en-GB" baseline="0" dirty="0" smtClean="0"/>
              <a:t> sure he has the right service information, warranty info, customer info. But also deliver relevant bulletins, software patches.</a:t>
            </a:r>
          </a:p>
          <a:p>
            <a:r>
              <a:rPr lang="en-GB" baseline="0" dirty="0" smtClean="0"/>
              <a:t>We might even be able to download the software directly, instead of sending engineer out!  In the example above, information on the elevators with the dodgy door motor parts has already been downloaded onto the user machine – if the problem was urgent, we may have already created another ticket for him to replace it whilst on site.</a:t>
            </a:r>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3</a:t>
            </a:fld>
            <a:endParaRPr lang="en-GB"/>
          </a:p>
        </p:txBody>
      </p:sp>
    </p:spTree>
    <p:extLst>
      <p:ext uri="{BB962C8B-B14F-4D97-AF65-F5344CB8AC3E}">
        <p14:creationId xmlns:p14="http://schemas.microsoft.com/office/powerpoint/2010/main" val="1656549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Neil’s analogy : this is the doctor</a:t>
            </a:r>
            <a:r>
              <a:rPr lang="en-GB" baseline="0" dirty="0" smtClean="0"/>
              <a:t> reading up on the patients notes before the patient comes into the surgery.</a:t>
            </a:r>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4</a:t>
            </a:fld>
            <a:endParaRPr lang="en-GB"/>
          </a:p>
        </p:txBody>
      </p:sp>
    </p:spTree>
    <p:extLst>
      <p:ext uri="{BB962C8B-B14F-4D97-AF65-F5344CB8AC3E}">
        <p14:creationId xmlns:p14="http://schemas.microsoft.com/office/powerpoint/2010/main" val="4204783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he gets to customer, the background location tracking spots him tripping the</a:t>
            </a:r>
            <a:r>
              <a:rPr lang="en-GB" baseline="0" dirty="0" smtClean="0"/>
              <a:t> outer </a:t>
            </a:r>
            <a:r>
              <a:rPr lang="en-GB" baseline="0" dirty="0" err="1" smtClean="0"/>
              <a:t>geofence</a:t>
            </a:r>
            <a:r>
              <a:rPr lang="en-GB" baseline="0" dirty="0" smtClean="0"/>
              <a:t> and sends local notification (i.e. “you have arrived” alarm call).  If he clicks “view” the app will open on the “my tickets” page, filtered for this customer.  There could be a number of tickets, and we are specifying which one he works on first – we just list the tickets in summary form </a:t>
            </a:r>
            <a:r>
              <a:rPr lang="en-GB" baseline="0" dirty="0" err="1" smtClean="0"/>
              <a:t>i</a:t>
            </a:r>
            <a:r>
              <a:rPr lang="en-GB" baseline="0" dirty="0" smtClean="0"/>
              <a:t>..e machine name/type and (perhaps) relative location</a:t>
            </a:r>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5</a:t>
            </a:fld>
            <a:endParaRPr lang="en-GB"/>
          </a:p>
        </p:txBody>
      </p:sp>
    </p:spTree>
    <p:extLst>
      <p:ext uri="{BB962C8B-B14F-4D97-AF65-F5344CB8AC3E}">
        <p14:creationId xmlns:p14="http://schemas.microsoft.com/office/powerpoint/2010/main" val="3159305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6</a:t>
            </a:fld>
            <a:endParaRPr lang="en-GB"/>
          </a:p>
        </p:txBody>
      </p:sp>
    </p:spTree>
    <p:extLst>
      <p:ext uri="{BB962C8B-B14F-4D97-AF65-F5344CB8AC3E}">
        <p14:creationId xmlns:p14="http://schemas.microsoft.com/office/powerpoint/2010/main" val="280310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Bob might be</a:t>
            </a:r>
            <a:r>
              <a:rPr lang="en-GB" baseline="0" dirty="0" smtClean="0"/>
              <a:t> using some 3</a:t>
            </a:r>
            <a:r>
              <a:rPr lang="en-GB" baseline="30000" dirty="0" smtClean="0"/>
              <a:t>rd</a:t>
            </a:r>
            <a:r>
              <a:rPr lang="en-GB" baseline="0" dirty="0" smtClean="0"/>
              <a:t> party work-order tool to drive the job/ticket and even to deliver the instructions.  Jolt just needs some ‘key’ to the </a:t>
            </a:r>
            <a:r>
              <a:rPr lang="en-GB" baseline="0" dirty="0" err="1" smtClean="0"/>
              <a:t>workorder</a:t>
            </a:r>
            <a:r>
              <a:rPr lang="en-GB" baseline="0" dirty="0" smtClean="0"/>
              <a:t> so that it can get to it after the fact and extract the information for analysis.  The idea behind the relay is that it could be steering the information to that 3</a:t>
            </a:r>
            <a:r>
              <a:rPr lang="en-GB" baseline="30000" dirty="0" smtClean="0"/>
              <a:t>rd</a:t>
            </a:r>
            <a:r>
              <a:rPr lang="en-GB" baseline="0" dirty="0" smtClean="0"/>
              <a:t> party app, perhaps in </a:t>
            </a:r>
            <a:r>
              <a:rPr lang="en-GB" baseline="0" dirty="0" err="1" smtClean="0"/>
              <a:t>realtime</a:t>
            </a:r>
            <a:r>
              <a:rPr lang="en-GB" baseline="0" dirty="0" smtClean="0"/>
              <a:t>, but it might not be able to get to the results until the ticket is closed and user has left the site – at that point, we fetch the work order information from 3</a:t>
            </a:r>
            <a:r>
              <a:rPr lang="en-GB" baseline="30000" dirty="0" smtClean="0"/>
              <a:t>rd</a:t>
            </a:r>
            <a:r>
              <a:rPr lang="en-GB" baseline="0" dirty="0" smtClean="0"/>
              <a:t> party system and digest it.</a:t>
            </a:r>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7</a:t>
            </a:fld>
            <a:endParaRPr lang="en-GB"/>
          </a:p>
        </p:txBody>
      </p:sp>
    </p:spTree>
    <p:extLst>
      <p:ext uri="{BB962C8B-B14F-4D97-AF65-F5344CB8AC3E}">
        <p14:creationId xmlns:p14="http://schemas.microsoft.com/office/powerpoint/2010/main" val="3798017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Does it close the ticket, or close this particular visit that is associated with the ticket?</a:t>
            </a:r>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9</a:t>
            </a:fld>
            <a:endParaRPr lang="en-GB"/>
          </a:p>
        </p:txBody>
      </p:sp>
    </p:spTree>
    <p:extLst>
      <p:ext uri="{BB962C8B-B14F-4D97-AF65-F5344CB8AC3E}">
        <p14:creationId xmlns:p14="http://schemas.microsoft.com/office/powerpoint/2010/main" val="1665927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restricted bulk data transfers (data</a:t>
            </a:r>
            <a:r>
              <a:rPr lang="en-GB" baseline="0" dirty="0" smtClean="0"/>
              <a:t> download, </a:t>
            </a:r>
            <a:r>
              <a:rPr lang="en-GB" baseline="0" smtClean="0"/>
              <a:t>evidence upload</a:t>
            </a:r>
            <a:r>
              <a:rPr lang="en-GB" baseline="0" dirty="0" smtClean="0"/>
              <a:t>) </a:t>
            </a:r>
            <a:r>
              <a:rPr lang="en-GB" dirty="0" smtClean="0"/>
              <a:t>to </a:t>
            </a:r>
            <a:r>
              <a:rPr lang="en-GB" dirty="0" err="1" smtClean="0"/>
              <a:t>wi-fi</a:t>
            </a:r>
            <a:r>
              <a:rPr lang="en-GB" dirty="0" smtClean="0"/>
              <a:t> i.e. when Bob</a:t>
            </a:r>
            <a:r>
              <a:rPr lang="en-GB" baseline="0" dirty="0" smtClean="0"/>
              <a:t> is at home.</a:t>
            </a:r>
          </a:p>
          <a:p>
            <a:r>
              <a:rPr lang="en-GB" baseline="0" dirty="0" smtClean="0"/>
              <a:t>When out on the road, we haven’t discounted smaller messages that could happen over the phone network e.g. ticket creation.</a:t>
            </a:r>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10</a:t>
            </a:fld>
            <a:endParaRPr lang="en-GB"/>
          </a:p>
        </p:txBody>
      </p:sp>
    </p:spTree>
    <p:extLst>
      <p:ext uri="{BB962C8B-B14F-4D97-AF65-F5344CB8AC3E}">
        <p14:creationId xmlns:p14="http://schemas.microsoft.com/office/powerpoint/2010/main" val="40409604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58000"/>
            <a:chOff x="0" y="0"/>
            <a:chExt cx="9144000" cy="685800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768" y="365760"/>
              <a:ext cx="3174276" cy="329184"/>
            </a:xfrm>
            <a:prstGeom prst="rect">
              <a:avLst/>
            </a:prstGeom>
          </p:spPr>
        </p:pic>
      </p:grpSp>
      <p:sp>
        <p:nvSpPr>
          <p:cNvPr id="2" name="Title 1"/>
          <p:cNvSpPr>
            <a:spLocks noGrp="1"/>
          </p:cNvSpPr>
          <p:nvPr>
            <p:ph type="ctrTitle" hasCustomPrompt="1"/>
          </p:nvPr>
        </p:nvSpPr>
        <p:spPr>
          <a:xfrm>
            <a:off x="374904" y="2155911"/>
            <a:ext cx="4008560" cy="923330"/>
          </a:xfrm>
        </p:spPr>
        <p:txBody>
          <a:bodyPr wrap="square" anchor="ctr" anchorCtr="0">
            <a:spAutoFit/>
          </a:bodyPr>
          <a:lstStyle>
            <a:lvl1pPr>
              <a:defRPr sz="3000">
                <a:solidFill>
                  <a:schemeClr val="bg1"/>
                </a:solidFill>
                <a:effectLst>
                  <a:outerShdw blurRad="38100" dist="38100" dir="2700000" algn="tl">
                    <a:srgbClr val="000000">
                      <a:alpha val="43137"/>
                    </a:srgbClr>
                  </a:outerShdw>
                </a:effectLst>
              </a:defRPr>
            </a:lvl1pPr>
          </a:lstStyle>
          <a:p>
            <a:r>
              <a:rPr lang="en-US" dirty="0" smtClean="0"/>
              <a:t>Click to Add Presentation Title</a:t>
            </a:r>
            <a:endParaRPr lang="en-US" dirty="0"/>
          </a:p>
        </p:txBody>
      </p:sp>
      <p:sp>
        <p:nvSpPr>
          <p:cNvPr id="3" name="Subtitle 2"/>
          <p:cNvSpPr>
            <a:spLocks noGrp="1"/>
          </p:cNvSpPr>
          <p:nvPr>
            <p:ph type="subTitle" idx="1" hasCustomPrompt="1"/>
          </p:nvPr>
        </p:nvSpPr>
        <p:spPr>
          <a:xfrm>
            <a:off x="394524" y="4988450"/>
            <a:ext cx="3721608" cy="246221"/>
          </a:xfrm>
        </p:spPr>
        <p:txBody>
          <a:bodyPr wrap="square" anchor="b">
            <a:spAutoFit/>
          </a:bodyPr>
          <a:lstStyle>
            <a:lvl1pPr marL="0" indent="0" algn="l">
              <a:spcBef>
                <a:spcPts val="0"/>
              </a:spcBef>
              <a:buNone/>
              <a:defRPr sz="1600" b="1">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Presenter’s Name</a:t>
            </a:r>
            <a:endParaRPr lang="en-US" dirty="0"/>
          </a:p>
        </p:txBody>
      </p:sp>
      <p:sp>
        <p:nvSpPr>
          <p:cNvPr id="8" name="Text Placeholder 7"/>
          <p:cNvSpPr>
            <a:spLocks noGrp="1"/>
          </p:cNvSpPr>
          <p:nvPr>
            <p:ph type="body" sz="quarter" idx="10" hasCustomPrompt="1"/>
          </p:nvPr>
        </p:nvSpPr>
        <p:spPr>
          <a:xfrm>
            <a:off x="394524" y="5250577"/>
            <a:ext cx="3730752" cy="327494"/>
          </a:xfrm>
        </p:spPr>
        <p:txBody>
          <a:bodyPr/>
          <a:lstStyle>
            <a:lvl1pPr marL="0" indent="0">
              <a:buNone/>
              <a:defRPr sz="1500">
                <a:solidFill>
                  <a:schemeClr val="bg1"/>
                </a:solidFill>
                <a:effectLst>
                  <a:outerShdw blurRad="38100" dist="38100" dir="2700000" algn="tl">
                    <a:srgbClr val="000000">
                      <a:alpha val="43137"/>
                    </a:srgbClr>
                  </a:outerShdw>
                </a:effectLst>
                <a:latin typeface="Arial Narrow" pitchFamily="34" charset="0"/>
              </a:defRPr>
            </a:lvl1pPr>
            <a:lvl2pPr marL="455613"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Click to Add Presenter’s Title</a:t>
            </a:r>
          </a:p>
        </p:txBody>
      </p:sp>
      <p:sp>
        <p:nvSpPr>
          <p:cNvPr id="10" name="Text Placeholder 9"/>
          <p:cNvSpPr>
            <a:spLocks noGrp="1"/>
          </p:cNvSpPr>
          <p:nvPr>
            <p:ph type="body" sz="quarter" idx="12" hasCustomPrompt="1"/>
          </p:nvPr>
        </p:nvSpPr>
        <p:spPr>
          <a:xfrm>
            <a:off x="393192" y="6089904"/>
            <a:ext cx="2907792" cy="310896"/>
          </a:xfrm>
        </p:spPr>
        <p:txBody>
          <a:bodyPr/>
          <a:lstStyle>
            <a:lvl1pPr marL="0" indent="0">
              <a:buFontTx/>
              <a:buNone/>
              <a:defRPr sz="1500">
                <a:solidFill>
                  <a:schemeClr val="bg1"/>
                </a:solidFill>
                <a:effectLst>
                  <a:outerShdw blurRad="38100" dist="38100" dir="2700000" algn="tl">
                    <a:srgbClr val="000000">
                      <a:alpha val="43137"/>
                    </a:srgbClr>
                  </a:outerShdw>
                </a:effectLst>
                <a:latin typeface="Arial Narrow" pitchFamily="34" charset="0"/>
              </a:defRPr>
            </a:lvl1pPr>
            <a:lvl2pPr marL="455613" indent="0">
              <a:buFontTx/>
              <a:buNone/>
              <a:defRPr sz="1500">
                <a:solidFill>
                  <a:schemeClr val="bg1"/>
                </a:solidFill>
                <a:latin typeface="Arial Narrow" pitchFamily="34" charset="0"/>
              </a:defRPr>
            </a:lvl2pPr>
            <a:lvl3pPr marL="914400" indent="0">
              <a:buFontTx/>
              <a:buNone/>
              <a:defRPr sz="1500">
                <a:solidFill>
                  <a:schemeClr val="bg1"/>
                </a:solidFill>
                <a:latin typeface="Arial Narrow" pitchFamily="34" charset="0"/>
              </a:defRPr>
            </a:lvl3pPr>
            <a:lvl4pPr marL="1371600" indent="0">
              <a:buFontTx/>
              <a:buNone/>
              <a:defRPr sz="1500">
                <a:solidFill>
                  <a:schemeClr val="bg1"/>
                </a:solidFill>
                <a:latin typeface="Arial Narrow" pitchFamily="34" charset="0"/>
              </a:defRPr>
            </a:lvl4pPr>
            <a:lvl5pPr marL="1828800" indent="0">
              <a:buFontTx/>
              <a:buNone/>
              <a:defRPr sz="1500">
                <a:solidFill>
                  <a:schemeClr val="bg1"/>
                </a:solidFill>
                <a:latin typeface="Arial Narrow" pitchFamily="34" charset="0"/>
              </a:defRPr>
            </a:lvl5pPr>
          </a:lstStyle>
          <a:p>
            <a:pPr lvl="0"/>
            <a:r>
              <a:rPr lang="en-US" dirty="0" smtClean="0"/>
              <a:t>Click to Add Date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third/Two-thir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0900" y="1380744"/>
            <a:ext cx="5526088" cy="502920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2"/>
          <p:cNvSpPr>
            <a:spLocks noGrp="1"/>
          </p:cNvSpPr>
          <p:nvPr>
            <p:ph idx="13"/>
          </p:nvPr>
        </p:nvSpPr>
        <p:spPr>
          <a:xfrm>
            <a:off x="219250" y="1380744"/>
            <a:ext cx="2771600" cy="502920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12" name="Title 11"/>
          <p:cNvSpPr>
            <a:spLocks noGrp="1"/>
          </p:cNvSpPr>
          <p:nvPr>
            <p:ph type="title"/>
          </p:nvPr>
        </p:nvSpPr>
        <p:spPr/>
        <p:txBody>
          <a:bodyPr/>
          <a:lstStyle/>
          <a:p>
            <a:r>
              <a:rPr lang="en-US" smtClean="0"/>
              <a:t>Click to edit Master title style</a:t>
            </a:r>
            <a:endParaRPr lang="en-US"/>
          </a:p>
        </p:txBody>
      </p:sp>
      <p:sp>
        <p:nvSpPr>
          <p:cNvPr id="7" name="Subtitle 2"/>
          <p:cNvSpPr>
            <a:spLocks noGrp="1" noChangeAspect="1"/>
          </p:cNvSpPr>
          <p:nvPr>
            <p:ph type="subTitle" idx="16"/>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grpSp>
        <p:nvGrpSpPr>
          <p:cNvPr id="4" name="Group 3"/>
          <p:cNvGrpSpPr/>
          <p:nvPr/>
        </p:nvGrpSpPr>
        <p:grpSpPr>
          <a:xfrm>
            <a:off x="0" y="-2"/>
            <a:ext cx="9144000" cy="6858001"/>
            <a:chOff x="0" y="-2"/>
            <a:chExt cx="9144000" cy="6858001"/>
          </a:xfrm>
        </p:grpSpPr>
        <p:sp>
          <p:nvSpPr>
            <p:cNvPr id="8" name="Rectangle 7"/>
            <p:cNvSpPr/>
            <p:nvPr/>
          </p:nvSpPr>
          <p:spPr>
            <a:xfrm flipV="1">
              <a:off x="0" y="-2"/>
              <a:ext cx="9144000" cy="6858001"/>
            </a:xfrm>
            <a:prstGeom prst="rect">
              <a:avLst/>
            </a:prstGeom>
            <a:gradFill rotWithShape="1">
              <a:gsLst>
                <a:gs pos="0">
                  <a:srgbClr val="236192"/>
                </a:gs>
                <a:gs pos="100000">
                  <a:srgbClr val="236192"/>
                </a:gs>
                <a:gs pos="50000">
                  <a:srgbClr val="009CDE"/>
                </a:gs>
              </a:gsLst>
              <a:lin ang="0" scaled="0"/>
            </a:gradFill>
            <a:ln w="9525" cap="flat" cmpd="sng" algn="ctr">
              <a:noFill/>
              <a:prstDash val="solid"/>
            </a:ln>
            <a:effectLst>
              <a:outerShdw blurRad="50800" dist="127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738" y="2923761"/>
              <a:ext cx="7154524" cy="101047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13" name="Rectangle 12"/>
          <p:cNvSpPr/>
          <p:nvPr/>
        </p:nvSpPr>
        <p:spPr>
          <a:xfrm flipV="1">
            <a:off x="-2466" y="5682343"/>
            <a:ext cx="9146465" cy="1175657"/>
          </a:xfrm>
          <a:prstGeom prst="rect">
            <a:avLst/>
          </a:prstGeom>
          <a:gradFill rotWithShape="1">
            <a:gsLst>
              <a:gs pos="0">
                <a:srgbClr val="236192"/>
              </a:gs>
              <a:gs pos="100000">
                <a:srgbClr val="236192"/>
              </a:gs>
              <a:gs pos="50000">
                <a:srgbClr val="009CDE"/>
              </a:gs>
            </a:gsLst>
            <a:lin ang="0" scaled="0"/>
          </a:gradFill>
          <a:ln w="9525" cap="flat" cmpd="sng" algn="ctr">
            <a:noFill/>
            <a:prstDash val="solid"/>
          </a:ln>
          <a:effectLst>
            <a:outerShdw blurRad="50800" dist="127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24" name="Rectangle 6"/>
          <p:cNvSpPr txBox="1">
            <a:spLocks noChangeArrowheads="1"/>
          </p:cNvSpPr>
          <p:nvPr/>
        </p:nvSpPr>
        <p:spPr bwMode="auto">
          <a:xfrm>
            <a:off x="8479608" y="6711449"/>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b="0" i="0" u="none" strike="noStrike" kern="1200" cap="none" spc="0" normalizeH="0" baseline="0" noProof="0" smtClean="0">
                <a:ln>
                  <a:noFill/>
                </a:ln>
                <a:solidFill>
                  <a:schemeClr val="bg1"/>
                </a:solidFill>
                <a:effectLst/>
                <a:uLnTx/>
                <a:uFillTx/>
                <a:latin typeface="Arial"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b="0" i="0" u="none" strike="noStrike" kern="1200" cap="none" spc="0" normalizeH="0" baseline="0" noProof="0" dirty="0">
              <a:ln>
                <a:noFill/>
              </a:ln>
              <a:solidFill>
                <a:schemeClr val="bg1"/>
              </a:solidFill>
              <a:effectLst/>
              <a:uLnTx/>
              <a:uFillTx/>
              <a:latin typeface="Arial" charset="0"/>
              <a:ea typeface="MS PGothic" pitchFamily="34" charset="-128"/>
              <a:cs typeface="+mn-cs"/>
            </a:endParaRPr>
          </a:p>
        </p:txBody>
      </p:sp>
      <p:sp>
        <p:nvSpPr>
          <p:cNvPr id="12" name="Subtitle 2"/>
          <p:cNvSpPr>
            <a:spLocks noGrp="1" noChangeAspect="1"/>
          </p:cNvSpPr>
          <p:nvPr>
            <p:ph type="subTitle" idx="15"/>
          </p:nvPr>
        </p:nvSpPr>
        <p:spPr>
          <a:xfrm>
            <a:off x="499334" y="3715728"/>
            <a:ext cx="8255129" cy="338328"/>
          </a:xfrm>
        </p:spPr>
        <p:txBody>
          <a:bodyPr/>
          <a:lstStyle>
            <a:lvl1pPr marL="0" indent="0" algn="r">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2" name="Title 21"/>
          <p:cNvSpPr>
            <a:spLocks noGrp="1"/>
          </p:cNvSpPr>
          <p:nvPr>
            <p:ph type="title"/>
          </p:nvPr>
        </p:nvSpPr>
        <p:spPr>
          <a:xfrm>
            <a:off x="507159" y="3159824"/>
            <a:ext cx="8255129" cy="457200"/>
          </a:xfrm>
        </p:spPr>
        <p:txBody>
          <a:bodyPr/>
          <a:lstStyle>
            <a:lvl1pPr algn="r">
              <a:defRPr sz="2800">
                <a:solidFill>
                  <a:schemeClr val="tx1"/>
                </a:solidFill>
              </a:defRPr>
            </a:lvl1pPr>
          </a:lstStyle>
          <a:p>
            <a:r>
              <a:rPr lang="en-US" smtClean="0"/>
              <a:t>Click to edit Master title style</a:t>
            </a:r>
            <a:endParaRPr lang="en-US" dirty="0"/>
          </a:p>
        </p:txBody>
      </p:sp>
      <p:sp>
        <p:nvSpPr>
          <p:cNvPr id="8"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solidFill>
                  <a:schemeClr val="bg1"/>
                </a:solidFill>
              </a:defRPr>
            </a:lvl1pPr>
          </a:lstStyle>
          <a:p>
            <a:endParaRPr lang="en-US" dirty="0"/>
          </a:p>
        </p:txBody>
      </p:sp>
      <p:sp>
        <p:nvSpPr>
          <p:cNvPr id="9" name="Rectangle 8"/>
          <p:cNvSpPr/>
          <p:nvPr/>
        </p:nvSpPr>
        <p:spPr>
          <a:xfrm>
            <a:off x="-7316" y="0"/>
            <a:ext cx="9151315" cy="1360074"/>
          </a:xfrm>
          <a:prstGeom prst="rect">
            <a:avLst/>
          </a:prstGeom>
          <a:gradFill rotWithShape="1">
            <a:gsLst>
              <a:gs pos="0">
                <a:srgbClr val="236192"/>
              </a:gs>
              <a:gs pos="100000">
                <a:srgbClr val="236192"/>
              </a:gs>
              <a:gs pos="50000">
                <a:srgbClr val="009CDE"/>
              </a:gs>
            </a:gsLst>
            <a:lin ang="0" scaled="0"/>
          </a:gradFill>
          <a:ln w="9525" cap="flat" cmpd="sng" algn="ctr">
            <a:noFill/>
            <a:prstDash val="solid"/>
          </a:ln>
          <a:effectLst>
            <a:outerShdw blurRad="50800" dist="127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7476" y="273193"/>
            <a:ext cx="720718" cy="2437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27969"/>
          <a:stretch/>
        </p:blipFill>
        <p:spPr>
          <a:xfrm flipH="1">
            <a:off x="3371813" y="4295375"/>
            <a:ext cx="5772186" cy="2562625"/>
          </a:xfrm>
          <a:prstGeom prst="rect">
            <a:avLst/>
          </a:prstGeom>
        </p:spPr>
      </p:pic>
      <p:sp>
        <p:nvSpPr>
          <p:cNvPr id="10" name="Rectangle 6"/>
          <p:cNvSpPr txBox="1">
            <a:spLocks noChangeArrowheads="1"/>
          </p:cNvSpPr>
          <p:nvPr/>
        </p:nvSpPr>
        <p:spPr bwMode="auto">
          <a:xfrm>
            <a:off x="8479608" y="6711449"/>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b="0" i="0" u="none" strike="noStrike" kern="1200" cap="none" spc="0" normalizeH="0" baseline="0" noProof="0" smtClean="0">
                <a:ln>
                  <a:noFill/>
                </a:ln>
                <a:solidFill>
                  <a:schemeClr val="tx1"/>
                </a:solidFill>
                <a:effectLst/>
                <a:uLnTx/>
                <a:uFillTx/>
                <a:latin typeface="Arial"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b="0" i="0" u="none" strike="noStrike" kern="1200" cap="none" spc="0" normalizeH="0" baseline="0" noProof="0" dirty="0">
              <a:ln>
                <a:noFill/>
              </a:ln>
              <a:solidFill>
                <a:schemeClr val="tx1"/>
              </a:solidFill>
              <a:effectLst/>
              <a:uLnTx/>
              <a:uFillTx/>
              <a:latin typeface="Arial" charset="0"/>
              <a:ea typeface="MS PGothic" pitchFamily="34" charset="-128"/>
              <a:cs typeface="+mn-cs"/>
            </a:endParaRPr>
          </a:p>
        </p:txBody>
      </p:sp>
      <p:sp>
        <p:nvSpPr>
          <p:cNvPr id="8" name="Title 7"/>
          <p:cNvSpPr>
            <a:spLocks noGrp="1"/>
          </p:cNvSpPr>
          <p:nvPr>
            <p:ph type="title"/>
          </p:nvPr>
        </p:nvSpPr>
        <p:spPr>
          <a:xfrm>
            <a:off x="216100" y="151422"/>
            <a:ext cx="7612056" cy="457200"/>
          </a:xfrm>
        </p:spPr>
        <p:txBody>
          <a:bodyPr vert="horz" lIns="0" tIns="0" rIns="0" bIns="0" rtlCol="0" anchor="ctr" anchorCtr="0">
            <a:noAutofit/>
          </a:bodyPr>
          <a:lstStyle>
            <a:lvl1pPr>
              <a:defRPr lang="en-US" dirty="0"/>
            </a:lvl1pPr>
          </a:lstStyle>
          <a:p>
            <a:pPr lvl="0"/>
            <a:r>
              <a:rPr lang="en-US" smtClean="0"/>
              <a:t>Click to edit Master title style</a:t>
            </a:r>
            <a:endParaRPr lang="en-US" dirty="0"/>
          </a:p>
        </p:txBody>
      </p:sp>
      <p:sp>
        <p:nvSpPr>
          <p:cNvPr id="7" name="Subtitle 2"/>
          <p:cNvSpPr>
            <a:spLocks noGrp="1" noChangeAspect="1"/>
          </p:cNvSpPr>
          <p:nvPr>
            <p:ph type="subTitle" idx="15"/>
          </p:nvPr>
        </p:nvSpPr>
        <p:spPr>
          <a:xfrm>
            <a:off x="21610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
        <p:nvSpPr>
          <p:cNvPr id="9" name="Text Placeholder 8"/>
          <p:cNvSpPr>
            <a:spLocks noGrp="1"/>
          </p:cNvSpPr>
          <p:nvPr>
            <p:ph type="body" sz="quarter" idx="16"/>
          </p:nvPr>
        </p:nvSpPr>
        <p:spPr>
          <a:xfrm>
            <a:off x="216100" y="1380744"/>
            <a:ext cx="8695944"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 y="1380744"/>
            <a:ext cx="8699737" cy="5029200"/>
          </a:xfrm>
        </p:spPr>
        <p:txBody>
          <a:bodyPr>
            <a:noAutofit/>
          </a:bodyPr>
          <a:lstStyle>
            <a:lvl1pPr marL="230188" indent="-230188">
              <a:spcBef>
                <a:spcPts val="1800"/>
              </a:spcBef>
              <a:buClr>
                <a:schemeClr val="bg2"/>
              </a:buClr>
              <a:defRPr sz="2000">
                <a:solidFill>
                  <a:schemeClr val="bg2"/>
                </a:solidFill>
              </a:defRPr>
            </a:lvl1pPr>
            <a:lvl2pPr marL="684213" indent="-228600">
              <a:spcBef>
                <a:spcPts val="0"/>
              </a:spcBef>
              <a:spcAft>
                <a:spcPts val="200"/>
              </a:spcAft>
              <a:defRPr sz="1800">
                <a:solidFill>
                  <a:srgbClr val="4C4D4F"/>
                </a:solidFill>
                <a:latin typeface="Arial Narrow" pitchFamily="34" charset="0"/>
              </a:defRPr>
            </a:lvl2pPr>
            <a:lvl3pPr marL="1143000" indent="-228600">
              <a:spcBef>
                <a:spcPts val="0"/>
              </a:spcBef>
              <a:spcAft>
                <a:spcPts val="200"/>
              </a:spcAft>
              <a:defRPr sz="1600">
                <a:solidFill>
                  <a:srgbClr val="4C4D4F"/>
                </a:solidFill>
                <a:latin typeface="Arial Narrow" pitchFamily="34" charset="0"/>
              </a:defRPr>
            </a:lvl3pPr>
            <a:lvl4pPr marL="1428750" indent="-228600">
              <a:defRPr sz="1400">
                <a:solidFill>
                  <a:srgbClr val="4C4D4F"/>
                </a:solidFill>
              </a:defRPr>
            </a:lvl4pPr>
            <a:lvl5pPr marL="1827213" indent="-228600">
              <a:defRPr sz="1400">
                <a:solidFill>
                  <a:srgbClr val="4C4D4F"/>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1922" y="1380744"/>
            <a:ext cx="4176132" cy="50292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740856" y="1380744"/>
            <a:ext cx="4176132" cy="50292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21922" y="1380744"/>
            <a:ext cx="2748477" cy="5029200"/>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20" name="Content Placeholder 19"/>
          <p:cNvSpPr>
            <a:spLocks noGrp="1"/>
          </p:cNvSpPr>
          <p:nvPr>
            <p:ph sz="quarter" idx="15"/>
          </p:nvPr>
        </p:nvSpPr>
        <p:spPr>
          <a:xfrm>
            <a:off x="3181000" y="1380744"/>
            <a:ext cx="2752344" cy="50292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2" name="Content Placeholder 21"/>
          <p:cNvSpPr>
            <a:spLocks noGrp="1"/>
          </p:cNvSpPr>
          <p:nvPr>
            <p:ph sz="quarter" idx="16"/>
          </p:nvPr>
        </p:nvSpPr>
        <p:spPr>
          <a:xfrm>
            <a:off x="6148120" y="1380744"/>
            <a:ext cx="2752344" cy="50292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8" name="Subtitle 2"/>
          <p:cNvSpPr>
            <a:spLocks noGrp="1" noChangeAspect="1"/>
          </p:cNvSpPr>
          <p:nvPr>
            <p:ph type="subTitle" idx="17"/>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12" name="Content Placeholder 11"/>
          <p:cNvSpPr>
            <a:spLocks noGrp="1"/>
          </p:cNvSpPr>
          <p:nvPr>
            <p:ph sz="quarter" idx="14"/>
          </p:nvPr>
        </p:nvSpPr>
        <p:spPr>
          <a:xfrm>
            <a:off x="219456" y="1380744"/>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4" name="Content Placeholder 11"/>
          <p:cNvSpPr>
            <a:spLocks noGrp="1"/>
          </p:cNvSpPr>
          <p:nvPr>
            <p:ph sz="quarter" idx="16"/>
          </p:nvPr>
        </p:nvSpPr>
        <p:spPr>
          <a:xfrm>
            <a:off x="4845050" y="1380744"/>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8" name="Content Placeholder 11"/>
          <p:cNvSpPr>
            <a:spLocks noGrp="1"/>
          </p:cNvSpPr>
          <p:nvPr>
            <p:ph sz="quarter" idx="19"/>
          </p:nvPr>
        </p:nvSpPr>
        <p:spPr>
          <a:xfrm>
            <a:off x="219456" y="4041648"/>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9" name="Content Placeholder 11"/>
          <p:cNvSpPr>
            <a:spLocks noGrp="1"/>
          </p:cNvSpPr>
          <p:nvPr>
            <p:ph sz="quarter" idx="20"/>
          </p:nvPr>
        </p:nvSpPr>
        <p:spPr>
          <a:xfrm>
            <a:off x="4845050" y="4041648"/>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1"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Over On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12" name="Content Placeholder 11"/>
          <p:cNvSpPr>
            <a:spLocks noGrp="1"/>
          </p:cNvSpPr>
          <p:nvPr>
            <p:ph sz="quarter" idx="14"/>
          </p:nvPr>
        </p:nvSpPr>
        <p:spPr>
          <a:xfrm>
            <a:off x="219456" y="1380744"/>
            <a:ext cx="8697532"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6" name="Content Placeholder 11"/>
          <p:cNvSpPr>
            <a:spLocks noGrp="1"/>
          </p:cNvSpPr>
          <p:nvPr>
            <p:ph sz="quarter" idx="19"/>
          </p:nvPr>
        </p:nvSpPr>
        <p:spPr>
          <a:xfrm>
            <a:off x="219456" y="4041648"/>
            <a:ext cx="8697532"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Group 3"/>
          <p:cNvGrpSpPr/>
          <p:nvPr/>
        </p:nvGrpSpPr>
        <p:grpSpPr>
          <a:xfrm>
            <a:off x="0" y="0"/>
            <a:ext cx="9144000" cy="786384"/>
            <a:chOff x="0" y="0"/>
            <a:chExt cx="9144000" cy="786384"/>
          </a:xfrm>
        </p:grpSpPr>
        <p:sp>
          <p:nvSpPr>
            <p:cNvPr id="16" name="Rectangle 15"/>
            <p:cNvSpPr/>
            <p:nvPr/>
          </p:nvSpPr>
          <p:spPr>
            <a:xfrm>
              <a:off x="0" y="0"/>
              <a:ext cx="9144000" cy="786384"/>
            </a:xfrm>
            <a:prstGeom prst="rect">
              <a:avLst/>
            </a:prstGeom>
            <a:gradFill rotWithShape="1">
              <a:gsLst>
                <a:gs pos="0">
                  <a:srgbClr val="236192"/>
                </a:gs>
                <a:gs pos="100000">
                  <a:srgbClr val="236192"/>
                </a:gs>
                <a:gs pos="50000">
                  <a:srgbClr val="009CDE"/>
                </a:gs>
              </a:gsLst>
              <a:lin ang="0" scaled="0"/>
            </a:gradFill>
            <a:ln w="9525" cap="flat" cmpd="sng" algn="ctr">
              <a:noFill/>
              <a:prstDash val="solid"/>
            </a:ln>
            <a:effectLst>
              <a:outerShdw blurRad="50800" dist="127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57476" y="273193"/>
              <a:ext cx="720718" cy="243726"/>
            </a:xfrm>
            <a:prstGeom prst="rect">
              <a:avLst/>
            </a:prstGeom>
          </p:spPr>
        </p:pic>
      </p:grpSp>
      <p:sp>
        <p:nvSpPr>
          <p:cNvPr id="2" name="Title Placeholder 1"/>
          <p:cNvSpPr>
            <a:spLocks noGrp="1"/>
          </p:cNvSpPr>
          <p:nvPr>
            <p:ph type="title"/>
          </p:nvPr>
        </p:nvSpPr>
        <p:spPr>
          <a:xfrm>
            <a:off x="216100" y="151088"/>
            <a:ext cx="7612056" cy="457200"/>
          </a:xfrm>
          <a:prstGeom prst="rect">
            <a:avLst/>
          </a:prstGeom>
        </p:spPr>
        <p:txBody>
          <a:bodyPr vert="horz" lIns="0" tIns="0" rIns="0" bIns="0" rtlCol="0" anchor="ctr"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9456" y="1380744"/>
            <a:ext cx="8613648" cy="50292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6"/>
          <p:cNvSpPr txBox="1">
            <a:spLocks noChangeArrowheads="1"/>
          </p:cNvSpPr>
          <p:nvPr/>
        </p:nvSpPr>
        <p:spPr bwMode="auto">
          <a:xfrm>
            <a:off x="8479608" y="6711449"/>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b="0" i="0" u="none" strike="noStrike" kern="1200" cap="none" spc="0" normalizeH="0" baseline="0" noProof="0" smtClean="0">
                <a:ln>
                  <a:noFill/>
                </a:ln>
                <a:solidFill>
                  <a:schemeClr val="tx1"/>
                </a:solidFill>
                <a:effectLst/>
                <a:uLnTx/>
                <a:uFillTx/>
                <a:latin typeface="Arial"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b="0" i="0" u="none" strike="noStrike" kern="1200" cap="none" spc="0" normalizeH="0" baseline="0" noProof="0" dirty="0">
              <a:ln>
                <a:noFill/>
              </a:ln>
              <a:solidFill>
                <a:schemeClr val="tx1"/>
              </a:solidFill>
              <a:effectLst/>
              <a:uLnTx/>
              <a:uFillTx/>
              <a:latin typeface="Arial" charset="0"/>
              <a:ea typeface="MS PGothic" pitchFamily="34" charset="-128"/>
              <a:cs typeface="+mn-cs"/>
            </a:endParaRPr>
          </a:p>
        </p:txBody>
      </p:sp>
      <p:sp>
        <p:nvSpPr>
          <p:cNvPr id="12"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67" r:id="rId3"/>
    <p:sldLayoutId id="2147483654" r:id="rId4"/>
    <p:sldLayoutId id="2147483650" r:id="rId5"/>
    <p:sldLayoutId id="2147483652" r:id="rId6"/>
    <p:sldLayoutId id="2147483653" r:id="rId7"/>
    <p:sldLayoutId id="2147483657" r:id="rId8"/>
    <p:sldLayoutId id="2147483658" r:id="rId9"/>
    <p:sldLayoutId id="2147483656" r:id="rId10"/>
    <p:sldLayoutId id="2147483655" r:id="rId11"/>
    <p:sldLayoutId id="2147483668" r:id="rId12"/>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spcBef>
          <a:spcPct val="0"/>
        </a:spcBef>
        <a:buNone/>
        <a:defRPr sz="2400" b="0" kern="1200">
          <a:solidFill>
            <a:schemeClr val="bg1"/>
          </a:solidFill>
          <a:latin typeface="+mj-lt"/>
          <a:ea typeface="+mj-ea"/>
          <a:cs typeface="+mj-cs"/>
        </a:defRPr>
      </a:lvl1pPr>
    </p:titleStyle>
    <p:bodyStyle>
      <a:lvl1pPr marL="230188" indent="-230188" algn="l" defTabSz="914400" rtl="0" eaLnBrk="1" latinLnBrk="0" hangingPunct="1">
        <a:spcBef>
          <a:spcPts val="1800"/>
        </a:spcBef>
        <a:buClr>
          <a:schemeClr val="bg2"/>
        </a:buClr>
        <a:buFont typeface="Arial" pitchFamily="34" charset="0"/>
        <a:buChar char="•"/>
        <a:defRPr sz="2000" kern="1200">
          <a:solidFill>
            <a:schemeClr val="bg2"/>
          </a:solidFill>
          <a:latin typeface="+mn-lt"/>
          <a:ea typeface="+mn-ea"/>
          <a:cs typeface="+mn-cs"/>
        </a:defRPr>
      </a:lvl1pPr>
      <a:lvl2pPr marL="684213" indent="-228600" algn="l" defTabSz="914400" rtl="0" eaLnBrk="1" latinLnBrk="0" hangingPunct="1">
        <a:spcBef>
          <a:spcPts val="0"/>
        </a:spcBef>
        <a:spcAft>
          <a:spcPts val="200"/>
        </a:spcAft>
        <a:buFont typeface="Arial" pitchFamily="34" charset="0"/>
        <a:buChar char="–"/>
        <a:defRPr sz="1800" kern="1200">
          <a:solidFill>
            <a:srgbClr val="4C4D4F"/>
          </a:solidFill>
          <a:latin typeface="Arial Narrow" pitchFamily="34" charset="0"/>
          <a:ea typeface="+mn-ea"/>
          <a:cs typeface="+mn-cs"/>
        </a:defRPr>
      </a:lvl2pPr>
      <a:lvl3pPr marL="1143000" indent="-228600" algn="l" defTabSz="1085850" rtl="0" eaLnBrk="1" latinLnBrk="0" hangingPunct="1">
        <a:spcBef>
          <a:spcPts val="0"/>
        </a:spcBef>
        <a:spcAft>
          <a:spcPts val="200"/>
        </a:spcAft>
        <a:buFont typeface="Arial" pitchFamily="34" charset="0"/>
        <a:buChar char="•"/>
        <a:defRPr sz="1600" kern="1200">
          <a:solidFill>
            <a:srgbClr val="4C4D4F"/>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904" y="2155911"/>
            <a:ext cx="4008560" cy="923330"/>
          </a:xfrm>
        </p:spPr>
        <p:txBody>
          <a:bodyPr/>
          <a:lstStyle/>
          <a:p>
            <a:r>
              <a:rPr lang="en-GB" dirty="0" smtClean="0"/>
              <a:t>Jolt Elevator Storyboard 1</a:t>
            </a:r>
            <a:endParaRPr lang="en-GB" dirty="0"/>
          </a:p>
        </p:txBody>
      </p:sp>
      <p:sp>
        <p:nvSpPr>
          <p:cNvPr id="3" name="Subtitle 2"/>
          <p:cNvSpPr>
            <a:spLocks noGrp="1"/>
          </p:cNvSpPr>
          <p:nvPr>
            <p:ph type="subTitle" idx="1"/>
          </p:nvPr>
        </p:nvSpPr>
        <p:spPr/>
        <p:txBody>
          <a:bodyPr/>
          <a:lstStyle/>
          <a:p>
            <a:endParaRPr lang="en-GB"/>
          </a:p>
        </p:txBody>
      </p:sp>
      <p:sp>
        <p:nvSpPr>
          <p:cNvPr id="4" name="Text Placeholder 3"/>
          <p:cNvSpPr>
            <a:spLocks noGrp="1"/>
          </p:cNvSpPr>
          <p:nvPr>
            <p:ph type="body" sz="quarter" idx="10"/>
          </p:nvPr>
        </p:nvSpPr>
        <p:spPr/>
        <p:txBody>
          <a:bodyPr/>
          <a:lstStyle/>
          <a:p>
            <a:endParaRPr lang="en-GB"/>
          </a:p>
        </p:txBody>
      </p:sp>
      <p:sp>
        <p:nvSpPr>
          <p:cNvPr id="5" name="Text Placeholder 4"/>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7942867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355976" y="4005064"/>
            <a:ext cx="4566102" cy="2476888"/>
          </a:xfrm>
        </p:spPr>
        <p:txBody>
          <a:bodyPr/>
          <a:lstStyle/>
          <a:p>
            <a:r>
              <a:rPr lang="en-GB" dirty="0" smtClean="0"/>
              <a:t>Later that afternoon, Bob gets home. Whilst the family sits down for dinner, all the data from today is uploaded</a:t>
            </a:r>
          </a:p>
          <a:p>
            <a:pPr lvl="1"/>
            <a:r>
              <a:rPr lang="en-GB" dirty="0" smtClean="0"/>
              <a:t>Telemetry from the application, including service records, time logging, navigation trail and any internal application logging etc. all gets pushed back into the m2m store</a:t>
            </a:r>
            <a:endParaRPr lang="en-GB" dirty="0"/>
          </a:p>
        </p:txBody>
      </p:sp>
      <p:sp>
        <p:nvSpPr>
          <p:cNvPr id="3" name="Content Placeholder 2"/>
          <p:cNvSpPr>
            <a:spLocks noGrp="1"/>
          </p:cNvSpPr>
          <p:nvPr>
            <p:ph sz="half" idx="2"/>
          </p:nvPr>
        </p:nvSpPr>
        <p:spPr>
          <a:xfrm>
            <a:off x="251520" y="4005064"/>
            <a:ext cx="3672408" cy="2476888"/>
          </a:xfrm>
        </p:spPr>
        <p:txBody>
          <a:bodyPr/>
          <a:lstStyle/>
          <a:p>
            <a:r>
              <a:rPr lang="en-GB" dirty="0" smtClean="0"/>
              <a:t>He jumps in the car and heads off to the next customer</a:t>
            </a:r>
            <a:endParaRPr lang="en-GB" dirty="0"/>
          </a:p>
        </p:txBody>
      </p:sp>
      <p:sp>
        <p:nvSpPr>
          <p:cNvPr id="4" name="Title 3"/>
          <p:cNvSpPr>
            <a:spLocks noGrp="1"/>
          </p:cNvSpPr>
          <p:nvPr>
            <p:ph type="title"/>
          </p:nvPr>
        </p:nvSpPr>
        <p:spPr/>
        <p:txBody>
          <a:bodyPr/>
          <a:lstStyle/>
          <a:p>
            <a:endParaRPr lang="en-GB"/>
          </a:p>
        </p:txBody>
      </p:sp>
      <p:sp>
        <p:nvSpPr>
          <p:cNvPr id="5" name="Subtitle 4"/>
          <p:cNvSpPr>
            <a:spLocks noGrp="1"/>
          </p:cNvSpPr>
          <p:nvPr>
            <p:ph type="subTitle" idx="15"/>
          </p:nvPr>
        </p:nvSpPr>
        <p:spPr/>
        <p:txBody>
          <a:bodyPr/>
          <a:lstStyle/>
          <a:p>
            <a:endParaRPr lang="en-GB"/>
          </a:p>
        </p:txBody>
      </p:sp>
      <p:sp>
        <p:nvSpPr>
          <p:cNvPr id="6" name="Footer Placeholder 5"/>
          <p:cNvSpPr>
            <a:spLocks noGrp="1"/>
          </p:cNvSpPr>
          <p:nvPr>
            <p:ph type="ftr" sz="quarter" idx="3"/>
          </p:nvPr>
        </p:nvSpPr>
        <p:spPr/>
        <p:txBody>
          <a:bodyPr/>
          <a:lstStyle/>
          <a:p>
            <a:endParaRPr lang="en-US" dirty="0"/>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770" t="4978" r="13800" b="59579"/>
          <a:stretch/>
        </p:blipFill>
        <p:spPr bwMode="auto">
          <a:xfrm>
            <a:off x="1763688" y="1166312"/>
            <a:ext cx="2221880" cy="2677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7891" t="43775" r="11692" b="23867"/>
          <a:stretch/>
        </p:blipFill>
        <p:spPr bwMode="auto">
          <a:xfrm>
            <a:off x="4355976" y="1282690"/>
            <a:ext cx="2336800" cy="2444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01166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219456" y="3861048"/>
            <a:ext cx="8699737" cy="2548896"/>
          </a:xfrm>
        </p:spPr>
        <p:txBody>
          <a:bodyPr/>
          <a:lstStyle/>
          <a:p>
            <a:r>
              <a:rPr lang="en-GB" dirty="0"/>
              <a:t>w</a:t>
            </a:r>
            <a:r>
              <a:rPr lang="en-GB" dirty="0" smtClean="0"/>
              <a:t>e start with a problem being reported</a:t>
            </a:r>
          </a:p>
          <a:p>
            <a:pPr lvl="1"/>
            <a:r>
              <a:rPr lang="en-GB" dirty="0" smtClean="0"/>
              <a:t>customer dials </a:t>
            </a:r>
            <a:r>
              <a:rPr lang="en-GB" dirty="0" smtClean="0"/>
              <a:t>into the call </a:t>
            </a:r>
            <a:r>
              <a:rPr lang="en-GB" dirty="0" err="1" smtClean="0"/>
              <a:t>center</a:t>
            </a:r>
            <a:endParaRPr lang="en-GB" dirty="0" smtClean="0"/>
          </a:p>
          <a:p>
            <a:pPr lvl="2"/>
            <a:r>
              <a:rPr lang="en-GB" dirty="0" smtClean="0"/>
              <a:t>agent tries to resolve the item over the phone, but reaches point where it needs an engineer to go onsite to take a look.</a:t>
            </a:r>
          </a:p>
          <a:p>
            <a:pPr lvl="2"/>
            <a:r>
              <a:rPr lang="en-GB" dirty="0" smtClean="0"/>
              <a:t>agent creates a new ticket ; gets assigned to Bob the technician</a:t>
            </a:r>
          </a:p>
          <a:p>
            <a:pPr lvl="1"/>
            <a:r>
              <a:rPr lang="en-GB" dirty="0"/>
              <a:t>t</a:t>
            </a:r>
            <a:r>
              <a:rPr lang="en-GB" dirty="0" smtClean="0"/>
              <a:t>icket might be generated by </a:t>
            </a:r>
            <a:r>
              <a:rPr lang="en-GB" dirty="0" smtClean="0"/>
              <a:t>machine or </a:t>
            </a:r>
            <a:r>
              <a:rPr lang="en-GB" dirty="0" smtClean="0"/>
              <a:t>by technician on-site</a:t>
            </a:r>
          </a:p>
          <a:p>
            <a:pPr lvl="2"/>
            <a:r>
              <a:rPr lang="en-GB" dirty="0"/>
              <a:t>c</a:t>
            </a:r>
            <a:r>
              <a:rPr lang="en-GB" dirty="0" smtClean="0"/>
              <a:t>ompany policy </a:t>
            </a:r>
            <a:r>
              <a:rPr lang="en-GB" dirty="0" smtClean="0"/>
              <a:t>dependant, of course …</a:t>
            </a:r>
          </a:p>
          <a:p>
            <a:pPr lvl="2"/>
            <a:r>
              <a:rPr lang="en-GB" dirty="0" smtClean="0"/>
              <a:t>(see </a:t>
            </a:r>
            <a:r>
              <a:rPr lang="en-GB" smtClean="0"/>
              <a:t>separate storyboard)</a:t>
            </a:r>
            <a:endParaRPr lang="en-GB" dirty="0" smtClean="0"/>
          </a:p>
          <a:p>
            <a:pPr lvl="1"/>
            <a:endParaRPr lang="en-GB" dirty="0" smtClean="0"/>
          </a:p>
        </p:txBody>
      </p:sp>
      <p:sp>
        <p:nvSpPr>
          <p:cNvPr id="9" name="Title 8"/>
          <p:cNvSpPr>
            <a:spLocks noGrp="1"/>
          </p:cNvSpPr>
          <p:nvPr>
            <p:ph type="title"/>
          </p:nvPr>
        </p:nvSpPr>
        <p:spPr/>
        <p:txBody>
          <a:bodyPr/>
          <a:lstStyle/>
          <a:p>
            <a:endParaRPr lang="en-GB"/>
          </a:p>
        </p:txBody>
      </p:sp>
      <p:sp>
        <p:nvSpPr>
          <p:cNvPr id="11" name="Subtitle 10"/>
          <p:cNvSpPr>
            <a:spLocks noGrp="1"/>
          </p:cNvSpPr>
          <p:nvPr>
            <p:ph type="subTitle" idx="15"/>
          </p:nvPr>
        </p:nvSpPr>
        <p:spPr/>
        <p:txBody>
          <a:bodyPr/>
          <a:lstStyle/>
          <a:p>
            <a:endParaRPr lang="en-GB"/>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400" t="5993" r="55543" b="62666"/>
          <a:stretch/>
        </p:blipFill>
        <p:spPr bwMode="auto">
          <a:xfrm>
            <a:off x="3059832" y="1361440"/>
            <a:ext cx="2200371" cy="236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991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219457" y="3861048"/>
            <a:ext cx="3838616" cy="2548896"/>
          </a:xfrm>
        </p:spPr>
        <p:txBody>
          <a:bodyPr/>
          <a:lstStyle/>
          <a:p>
            <a:r>
              <a:rPr lang="en-GB" dirty="0" smtClean="0"/>
              <a:t>As Bob sleeps that evening...</a:t>
            </a:r>
          </a:p>
          <a:p>
            <a:pPr lvl="1"/>
            <a:r>
              <a:rPr lang="en-GB" dirty="0" smtClean="0"/>
              <a:t>Information for tomorrows scheduled visits is downloaded </a:t>
            </a:r>
          </a:p>
          <a:p>
            <a:pPr lvl="2"/>
            <a:r>
              <a:rPr lang="en-GB" dirty="0" smtClean="0"/>
              <a:t>Ticket information</a:t>
            </a:r>
          </a:p>
          <a:p>
            <a:pPr lvl="2"/>
            <a:r>
              <a:rPr lang="en-GB" dirty="0" smtClean="0"/>
              <a:t>Pertinent service information for </a:t>
            </a:r>
            <a:r>
              <a:rPr lang="en-GB" dirty="0"/>
              <a:t>Customer A machine </a:t>
            </a:r>
            <a:r>
              <a:rPr lang="en-GB" dirty="0" smtClean="0"/>
              <a:t>inventory</a:t>
            </a:r>
          </a:p>
          <a:p>
            <a:pPr lvl="1"/>
            <a:endParaRPr lang="en-GB" dirty="0"/>
          </a:p>
        </p:txBody>
      </p:sp>
      <p:sp>
        <p:nvSpPr>
          <p:cNvPr id="9" name="Title 8"/>
          <p:cNvSpPr>
            <a:spLocks noGrp="1"/>
          </p:cNvSpPr>
          <p:nvPr>
            <p:ph type="title"/>
          </p:nvPr>
        </p:nvSpPr>
        <p:spPr/>
        <p:txBody>
          <a:bodyPr/>
          <a:lstStyle/>
          <a:p>
            <a:endParaRPr lang="en-GB"/>
          </a:p>
        </p:txBody>
      </p:sp>
      <p:sp>
        <p:nvSpPr>
          <p:cNvPr id="11" name="Subtitle 10"/>
          <p:cNvSpPr>
            <a:spLocks noGrp="1"/>
          </p:cNvSpPr>
          <p:nvPr>
            <p:ph type="subTitle" idx="15"/>
          </p:nvPr>
        </p:nvSpPr>
        <p:spPr/>
        <p:txBody>
          <a:bodyPr/>
          <a:lstStyle/>
          <a:p>
            <a:endParaRPr lang="en-GB"/>
          </a:p>
        </p:txBody>
      </p:sp>
      <p:sp>
        <p:nvSpPr>
          <p:cNvPr id="4" name="Footer Placeholder 3"/>
          <p:cNvSpPr>
            <a:spLocks noGrp="1"/>
          </p:cNvSpPr>
          <p:nvPr>
            <p:ph type="ftr" sz="quarter" idx="3"/>
          </p:nvPr>
        </p:nvSpPr>
        <p:spPr/>
        <p:txBody>
          <a:bodyPr/>
          <a:lstStyle/>
          <a:p>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400" t="47019" r="9251" b="18681"/>
          <a:stretch/>
        </p:blipFill>
        <p:spPr bwMode="auto">
          <a:xfrm>
            <a:off x="1619672" y="1268760"/>
            <a:ext cx="4876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9"/>
          <p:cNvSpPr txBox="1">
            <a:spLocks/>
          </p:cNvSpPr>
          <p:nvPr/>
        </p:nvSpPr>
        <p:spPr>
          <a:xfrm>
            <a:off x="4355976" y="3859808"/>
            <a:ext cx="3560456" cy="2881560"/>
          </a:xfrm>
          <a:prstGeom prst="rect">
            <a:avLst/>
          </a:prstGeom>
        </p:spPr>
        <p:txBody>
          <a:bodyPr vert="horz" lIns="0" tIns="0" rIns="0" bIns="0" rtlCol="0">
            <a:noAutofit/>
          </a:bodyPr>
          <a:lstStyle>
            <a:lvl1pPr marL="230188" indent="-230188" algn="l" defTabSz="914400" rtl="0" eaLnBrk="1" latinLnBrk="0" hangingPunct="1">
              <a:spcBef>
                <a:spcPts val="1800"/>
              </a:spcBef>
              <a:buClr>
                <a:schemeClr val="bg2"/>
              </a:buClr>
              <a:buFont typeface="Arial" pitchFamily="34" charset="0"/>
              <a:buChar char="•"/>
              <a:defRPr sz="2000" kern="1200">
                <a:solidFill>
                  <a:schemeClr val="bg2"/>
                </a:solidFill>
                <a:latin typeface="+mn-lt"/>
                <a:ea typeface="+mn-ea"/>
                <a:cs typeface="+mn-cs"/>
              </a:defRPr>
            </a:lvl1pPr>
            <a:lvl2pPr marL="684213" indent="-228600" algn="l" defTabSz="914400" rtl="0" eaLnBrk="1" latinLnBrk="0" hangingPunct="1">
              <a:spcBef>
                <a:spcPts val="0"/>
              </a:spcBef>
              <a:spcAft>
                <a:spcPts val="200"/>
              </a:spcAft>
              <a:buFont typeface="Arial" pitchFamily="34" charset="0"/>
              <a:buChar char="–"/>
              <a:defRPr sz="1800" kern="1200">
                <a:solidFill>
                  <a:srgbClr val="4C4D4F"/>
                </a:solidFill>
                <a:latin typeface="Arial Narrow" pitchFamily="34" charset="0"/>
                <a:ea typeface="+mn-ea"/>
                <a:cs typeface="+mn-cs"/>
              </a:defRPr>
            </a:lvl2pPr>
            <a:lvl3pPr marL="1143000" indent="-228600" algn="l" defTabSz="1085850" rtl="0" eaLnBrk="1" latinLnBrk="0" hangingPunct="1">
              <a:spcBef>
                <a:spcPts val="0"/>
              </a:spcBef>
              <a:spcAft>
                <a:spcPts val="200"/>
              </a:spcAft>
              <a:buFont typeface="Arial" pitchFamily="34" charset="0"/>
              <a:buChar char="•"/>
              <a:defRPr sz="1600" kern="1200">
                <a:solidFill>
                  <a:srgbClr val="4C4D4F"/>
                </a:solidFill>
                <a:latin typeface="Arial Narrow" pitchFamily="34" charset="0"/>
                <a:ea typeface="+mn-ea"/>
                <a:cs typeface="+mn-cs"/>
              </a:defRPr>
            </a:lvl3pPr>
            <a:lvl4pPr marL="142875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4pPr>
            <a:lvl5pPr marL="1827213"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Bob reviews the schedule over breakfast</a:t>
            </a:r>
          </a:p>
          <a:p>
            <a:pPr lvl="1"/>
            <a:r>
              <a:rPr lang="en-GB" dirty="0" smtClean="0"/>
              <a:t>Confirms he has all the correct spares in the van</a:t>
            </a:r>
          </a:p>
          <a:p>
            <a:pPr lvl="1"/>
            <a:r>
              <a:rPr lang="en-GB" dirty="0" smtClean="0"/>
              <a:t>He reads up on a service bulletin about a dodgy part number used in a certain batch of door motors – we think/know customer A has one of these, so it might be useful to take a look whilst on site</a:t>
            </a:r>
            <a:endParaRPr lang="en-GB" dirty="0"/>
          </a:p>
        </p:txBody>
      </p:sp>
    </p:spTree>
    <p:extLst>
      <p:ext uri="{BB962C8B-B14F-4D97-AF65-F5344CB8AC3E}">
        <p14:creationId xmlns:p14="http://schemas.microsoft.com/office/powerpoint/2010/main" val="122895915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9456" y="3951670"/>
            <a:ext cx="8699737" cy="2458274"/>
          </a:xfrm>
        </p:spPr>
        <p:txBody>
          <a:bodyPr/>
          <a:lstStyle/>
          <a:p>
            <a:r>
              <a:rPr lang="en-GB" dirty="0" smtClean="0"/>
              <a:t>Bob can </a:t>
            </a:r>
            <a:r>
              <a:rPr lang="en-GB" dirty="0"/>
              <a:t>look at each ticket item in detail</a:t>
            </a:r>
          </a:p>
          <a:p>
            <a:pPr lvl="1"/>
            <a:r>
              <a:rPr lang="en-GB" dirty="0" smtClean="0"/>
              <a:t>current telemetry state</a:t>
            </a:r>
          </a:p>
          <a:p>
            <a:pPr lvl="1"/>
            <a:r>
              <a:rPr lang="en-GB" dirty="0" smtClean="0"/>
              <a:t>machine history</a:t>
            </a:r>
          </a:p>
          <a:p>
            <a:pPr lvl="2"/>
            <a:r>
              <a:rPr lang="en-GB" dirty="0" smtClean="0"/>
              <a:t>historical telemetry</a:t>
            </a:r>
          </a:p>
          <a:p>
            <a:pPr lvl="2"/>
            <a:r>
              <a:rPr lang="en-GB" dirty="0" smtClean="0"/>
              <a:t>plotted against other (similar) machines</a:t>
            </a:r>
          </a:p>
          <a:p>
            <a:pPr lvl="2"/>
            <a:r>
              <a:rPr lang="en-GB" dirty="0" smtClean="0"/>
              <a:t>Service history</a:t>
            </a:r>
          </a:p>
          <a:p>
            <a:pPr lvl="3"/>
            <a:r>
              <a:rPr lang="en-GB" dirty="0" smtClean="0"/>
              <a:t>What else has been done to this machine recently, by whom etc.</a:t>
            </a:r>
          </a:p>
          <a:p>
            <a:pPr lvl="1"/>
            <a:r>
              <a:rPr lang="en-GB" dirty="0" smtClean="0"/>
              <a:t>*this* ticket history</a:t>
            </a:r>
          </a:p>
          <a:p>
            <a:r>
              <a:rPr lang="en-GB" dirty="0" smtClean="0"/>
              <a:t>optionally download/cache other information he thinks could be useful</a:t>
            </a:r>
          </a:p>
          <a:p>
            <a:pPr marL="455613" lvl="1" indent="0">
              <a:buNone/>
            </a:pPr>
            <a:endParaRPr lang="en-GB" dirty="0"/>
          </a:p>
          <a:p>
            <a:endParaRPr lang="en-GB" dirty="0"/>
          </a:p>
        </p:txBody>
      </p:sp>
      <p:sp>
        <p:nvSpPr>
          <p:cNvPr id="3" name="Title 2"/>
          <p:cNvSpPr>
            <a:spLocks noGrp="1"/>
          </p:cNvSpPr>
          <p:nvPr>
            <p:ph type="title"/>
          </p:nvPr>
        </p:nvSpPr>
        <p:spPr/>
        <p:txBody>
          <a:bodyPr/>
          <a:lstStyle/>
          <a:p>
            <a:endParaRPr lang="en-GB"/>
          </a:p>
        </p:txBody>
      </p:sp>
      <p:sp>
        <p:nvSpPr>
          <p:cNvPr id="4" name="Subtitle 3"/>
          <p:cNvSpPr>
            <a:spLocks noGrp="1"/>
          </p:cNvSpPr>
          <p:nvPr>
            <p:ph type="subTitle" idx="15"/>
          </p:nvPr>
        </p:nvSpPr>
        <p:spPr/>
        <p:txBody>
          <a:bodyPr/>
          <a:lstStyle/>
          <a:p>
            <a:endParaRPr lang="en-GB"/>
          </a:p>
        </p:txBody>
      </p:sp>
      <p:sp>
        <p:nvSpPr>
          <p:cNvPr id="5" name="Footer Placeholder 4"/>
          <p:cNvSpPr>
            <a:spLocks noGrp="1"/>
          </p:cNvSpPr>
          <p:nvPr>
            <p:ph type="ftr" sz="quarter" idx="3"/>
          </p:nvPr>
        </p:nvSpPr>
        <p:spPr/>
        <p:txBody>
          <a:bodyPr/>
          <a:lstStyle/>
          <a:p>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741" t="5987" r="11417" b="58493"/>
          <a:stretch/>
        </p:blipFill>
        <p:spPr bwMode="auto">
          <a:xfrm>
            <a:off x="3238861" y="1268760"/>
            <a:ext cx="2361363" cy="2682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67735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221922" y="3789040"/>
            <a:ext cx="4176132" cy="2620904"/>
          </a:xfrm>
        </p:spPr>
        <p:txBody>
          <a:bodyPr/>
          <a:lstStyle/>
          <a:p>
            <a:r>
              <a:rPr lang="en-GB" dirty="0" smtClean="0"/>
              <a:t>Bob hops in the car, and heads off to the first customer of the day</a:t>
            </a:r>
          </a:p>
          <a:p>
            <a:pPr lvl="1"/>
            <a:r>
              <a:rPr lang="en-GB" dirty="0" smtClean="0"/>
              <a:t>His phone/schedule punches the customer address into the satnav</a:t>
            </a:r>
            <a:endParaRPr lang="en-GB" dirty="0"/>
          </a:p>
        </p:txBody>
      </p:sp>
      <p:sp>
        <p:nvSpPr>
          <p:cNvPr id="8" name="Content Placeholder 7"/>
          <p:cNvSpPr>
            <a:spLocks noGrp="1"/>
          </p:cNvSpPr>
          <p:nvPr>
            <p:ph sz="half" idx="2"/>
          </p:nvPr>
        </p:nvSpPr>
        <p:spPr>
          <a:xfrm>
            <a:off x="4740856" y="3789040"/>
            <a:ext cx="4176132" cy="2620904"/>
          </a:xfrm>
        </p:spPr>
        <p:txBody>
          <a:bodyPr/>
          <a:lstStyle/>
          <a:p>
            <a:r>
              <a:rPr lang="en-GB" dirty="0" smtClean="0"/>
              <a:t>Bob parks the car and heads into reception</a:t>
            </a:r>
          </a:p>
          <a:p>
            <a:pPr lvl="1"/>
            <a:r>
              <a:rPr lang="en-GB" dirty="0" smtClean="0"/>
              <a:t>He trips the </a:t>
            </a:r>
            <a:r>
              <a:rPr lang="en-GB" dirty="0" err="1" smtClean="0"/>
              <a:t>geofence</a:t>
            </a:r>
            <a:r>
              <a:rPr lang="en-GB" dirty="0" smtClean="0"/>
              <a:t> that has been setup for this customer location</a:t>
            </a:r>
          </a:p>
          <a:p>
            <a:pPr lvl="1"/>
            <a:r>
              <a:rPr lang="en-GB" dirty="0" smtClean="0"/>
              <a:t>Local notification sent to user – if he clicks ‘view’ he sees summary info for the active ticket(s) for this customer</a:t>
            </a:r>
          </a:p>
          <a:p>
            <a:pPr lvl="2"/>
            <a:r>
              <a:rPr lang="en-GB" dirty="0" smtClean="0"/>
              <a:t>contact name etc.</a:t>
            </a:r>
          </a:p>
          <a:p>
            <a:pPr lvl="2"/>
            <a:r>
              <a:rPr lang="en-GB" dirty="0" smtClean="0"/>
              <a:t>List of tickets</a:t>
            </a:r>
          </a:p>
          <a:p>
            <a:pPr lvl="3"/>
            <a:r>
              <a:rPr lang="en-GB" dirty="0" smtClean="0"/>
              <a:t>Machine identity</a:t>
            </a:r>
          </a:p>
          <a:p>
            <a:pPr lvl="3"/>
            <a:r>
              <a:rPr lang="en-GB" dirty="0" smtClean="0"/>
              <a:t>Relative location</a:t>
            </a:r>
            <a:endParaRPr lang="en-GB" dirty="0"/>
          </a:p>
        </p:txBody>
      </p:sp>
      <p:sp>
        <p:nvSpPr>
          <p:cNvPr id="6" name="Title 5"/>
          <p:cNvSpPr>
            <a:spLocks noGrp="1"/>
          </p:cNvSpPr>
          <p:nvPr>
            <p:ph type="title"/>
          </p:nvPr>
        </p:nvSpPr>
        <p:spPr/>
        <p:txBody>
          <a:bodyPr/>
          <a:lstStyle/>
          <a:p>
            <a:endParaRPr lang="en-GB"/>
          </a:p>
        </p:txBody>
      </p:sp>
      <p:sp>
        <p:nvSpPr>
          <p:cNvPr id="9" name="Subtitle 8"/>
          <p:cNvSpPr>
            <a:spLocks noGrp="1"/>
          </p:cNvSpPr>
          <p:nvPr>
            <p:ph type="subTitle" idx="15"/>
          </p:nvPr>
        </p:nvSpPr>
        <p:spPr/>
        <p:txBody>
          <a:bodyPr/>
          <a:lstStyle/>
          <a:p>
            <a:endParaRPr lang="en-GB"/>
          </a:p>
        </p:txBody>
      </p:sp>
      <p:sp>
        <p:nvSpPr>
          <p:cNvPr id="5" name="Footer Placeholder 4"/>
          <p:cNvSpPr>
            <a:spLocks noGrp="1"/>
          </p:cNvSpPr>
          <p:nvPr>
            <p:ph type="ftr" sz="quarter" idx="3"/>
          </p:nvPr>
        </p:nvSpPr>
        <p:spPr/>
        <p:txBody>
          <a:bodyPr/>
          <a:lstStyle/>
          <a:p>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285" t="6188" r="6946" b="61933"/>
          <a:stretch/>
        </p:blipFill>
        <p:spPr bwMode="auto">
          <a:xfrm>
            <a:off x="1979712" y="1268760"/>
            <a:ext cx="4785360" cy="2407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93251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2"/>
          </p:nvPr>
        </p:nvSpPr>
        <p:spPr>
          <a:xfrm>
            <a:off x="467544" y="4005064"/>
            <a:ext cx="4104456" cy="2404880"/>
          </a:xfrm>
        </p:spPr>
        <p:txBody>
          <a:bodyPr/>
          <a:lstStyle/>
          <a:p>
            <a:r>
              <a:rPr lang="en-GB" dirty="0" smtClean="0"/>
              <a:t>Bob gets to building 2 and walks up to elevator 3</a:t>
            </a:r>
          </a:p>
          <a:p>
            <a:pPr lvl="1"/>
            <a:r>
              <a:rPr lang="en-GB" dirty="0" smtClean="0"/>
              <a:t>He trips machine </a:t>
            </a:r>
            <a:r>
              <a:rPr lang="en-GB" dirty="0" err="1" smtClean="0"/>
              <a:t>geofence</a:t>
            </a:r>
            <a:r>
              <a:rPr lang="en-GB" dirty="0" smtClean="0"/>
              <a:t>, so ticket opens up listing what Bob needs to do</a:t>
            </a:r>
          </a:p>
          <a:p>
            <a:pPr lvl="1"/>
            <a:r>
              <a:rPr lang="en-GB" dirty="0" smtClean="0"/>
              <a:t>He’s back on the ticket detail page he was reading at breakfast this morning</a:t>
            </a:r>
          </a:p>
          <a:p>
            <a:pPr lvl="1"/>
            <a:endParaRPr lang="en-GB" dirty="0" smtClean="0"/>
          </a:p>
          <a:p>
            <a:pPr marL="455613" lvl="1" indent="0">
              <a:buNone/>
            </a:pPr>
            <a:endParaRPr lang="en-GB" dirty="0"/>
          </a:p>
        </p:txBody>
      </p:sp>
      <p:sp>
        <p:nvSpPr>
          <p:cNvPr id="6" name="Title 5"/>
          <p:cNvSpPr>
            <a:spLocks noGrp="1"/>
          </p:cNvSpPr>
          <p:nvPr>
            <p:ph type="title"/>
          </p:nvPr>
        </p:nvSpPr>
        <p:spPr/>
        <p:txBody>
          <a:bodyPr/>
          <a:lstStyle/>
          <a:p>
            <a:endParaRPr lang="en-GB"/>
          </a:p>
        </p:txBody>
      </p:sp>
      <p:sp>
        <p:nvSpPr>
          <p:cNvPr id="9" name="Subtitle 8"/>
          <p:cNvSpPr>
            <a:spLocks noGrp="1"/>
          </p:cNvSpPr>
          <p:nvPr>
            <p:ph type="subTitle" idx="15"/>
          </p:nvPr>
        </p:nvSpPr>
        <p:spPr/>
        <p:txBody>
          <a:bodyPr/>
          <a:lstStyle/>
          <a:p>
            <a:endParaRPr lang="en-GB"/>
          </a:p>
        </p:txBody>
      </p:sp>
      <p:sp>
        <p:nvSpPr>
          <p:cNvPr id="5" name="Footer Placeholder 4"/>
          <p:cNvSpPr>
            <a:spLocks noGrp="1"/>
          </p:cNvSpPr>
          <p:nvPr>
            <p:ph type="ftr" sz="quarter" idx="3"/>
          </p:nvPr>
        </p:nvSpPr>
        <p:spPr/>
        <p:txBody>
          <a:bodyPr/>
          <a:lstStyle/>
          <a:p>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845" t="46003" r="6946" b="17545"/>
          <a:stretch/>
        </p:blipFill>
        <p:spPr bwMode="auto">
          <a:xfrm>
            <a:off x="2123728" y="1190301"/>
            <a:ext cx="2382520" cy="275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7"/>
          <p:cNvSpPr>
            <a:spLocks noGrp="1"/>
          </p:cNvSpPr>
          <p:nvPr>
            <p:ph sz="half" idx="2"/>
          </p:nvPr>
        </p:nvSpPr>
        <p:spPr>
          <a:xfrm>
            <a:off x="4932040" y="4005064"/>
            <a:ext cx="4104456" cy="2404880"/>
          </a:xfrm>
        </p:spPr>
        <p:txBody>
          <a:bodyPr/>
          <a:lstStyle/>
          <a:p>
            <a:r>
              <a:rPr lang="en-GB" dirty="0" smtClean="0"/>
              <a:t>Bob reads through the suggested fix</a:t>
            </a:r>
          </a:p>
          <a:p>
            <a:pPr lvl="1"/>
            <a:r>
              <a:rPr lang="en-GB" dirty="0" smtClean="0"/>
              <a:t>He sees the instruction mentions that he needs to remove an access plate</a:t>
            </a:r>
          </a:p>
          <a:p>
            <a:pPr lvl="1"/>
            <a:r>
              <a:rPr lang="en-GB" dirty="0" smtClean="0"/>
              <a:t>But where is the plate located?</a:t>
            </a:r>
          </a:p>
          <a:p>
            <a:pPr marL="914400" lvl="2" indent="0">
              <a:buNone/>
            </a:pPr>
            <a:r>
              <a:rPr lang="en-GB" dirty="0" smtClean="0"/>
              <a:t>He clicks “show me”…</a:t>
            </a: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1190301"/>
            <a:ext cx="2398046" cy="282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57907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221922" y="3899312"/>
            <a:ext cx="4176132" cy="2510631"/>
          </a:xfrm>
        </p:spPr>
        <p:txBody>
          <a:bodyPr/>
          <a:lstStyle/>
          <a:p>
            <a:r>
              <a:rPr lang="en-GB" dirty="0" smtClean="0"/>
              <a:t>Bob switches to AR mode</a:t>
            </a:r>
          </a:p>
          <a:p>
            <a:pPr lvl="1"/>
            <a:r>
              <a:rPr lang="en-GB" dirty="0" smtClean="0"/>
              <a:t>The parts associated to the current issue are highlighted – Bob can see that the access plate is located above the doors</a:t>
            </a:r>
            <a:endParaRPr lang="en-GB" dirty="0"/>
          </a:p>
        </p:txBody>
      </p:sp>
      <p:sp>
        <p:nvSpPr>
          <p:cNvPr id="9" name="Content Placeholder 8"/>
          <p:cNvSpPr>
            <a:spLocks noGrp="1"/>
          </p:cNvSpPr>
          <p:nvPr>
            <p:ph sz="half" idx="2"/>
          </p:nvPr>
        </p:nvSpPr>
        <p:spPr>
          <a:xfrm>
            <a:off x="4740856" y="3899312"/>
            <a:ext cx="4176132" cy="2510631"/>
          </a:xfrm>
        </p:spPr>
        <p:txBody>
          <a:bodyPr/>
          <a:lstStyle/>
          <a:p>
            <a:r>
              <a:rPr lang="en-GB" dirty="0" smtClean="0"/>
              <a:t>Bob opens the access plate and replaces the board</a:t>
            </a:r>
          </a:p>
          <a:p>
            <a:pPr lvl="1"/>
            <a:r>
              <a:rPr lang="en-GB" dirty="0" smtClean="0"/>
              <a:t>As each part is fitted, Bob scans them (like supermarket checkout - beep)</a:t>
            </a:r>
          </a:p>
          <a:p>
            <a:pPr lvl="1"/>
            <a:r>
              <a:rPr lang="en-GB" dirty="0" smtClean="0"/>
              <a:t>Information is registered against the AM BOM for this item</a:t>
            </a:r>
          </a:p>
          <a:p>
            <a:pPr marL="455613" lvl="1" indent="0">
              <a:buNone/>
            </a:pPr>
            <a:endParaRPr lang="en-GB" dirty="0"/>
          </a:p>
        </p:txBody>
      </p:sp>
      <p:sp>
        <p:nvSpPr>
          <p:cNvPr id="7" name="Title 6"/>
          <p:cNvSpPr>
            <a:spLocks noGrp="1"/>
          </p:cNvSpPr>
          <p:nvPr>
            <p:ph type="title"/>
          </p:nvPr>
        </p:nvSpPr>
        <p:spPr/>
        <p:txBody>
          <a:bodyPr/>
          <a:lstStyle/>
          <a:p>
            <a:endParaRPr lang="en-GB"/>
          </a:p>
        </p:txBody>
      </p:sp>
      <p:sp>
        <p:nvSpPr>
          <p:cNvPr id="10" name="Subtitle 9"/>
          <p:cNvSpPr>
            <a:spLocks noGrp="1"/>
          </p:cNvSpPr>
          <p:nvPr>
            <p:ph type="subTitle" idx="15"/>
          </p:nvPr>
        </p:nvSpPr>
        <p:spPr/>
        <p:txBody>
          <a:bodyPr/>
          <a:lstStyle/>
          <a:p>
            <a:endParaRPr lang="en-GB"/>
          </a:p>
        </p:txBody>
      </p:sp>
      <p:sp>
        <p:nvSpPr>
          <p:cNvPr id="6" name="Footer Placeholder 5"/>
          <p:cNvSpPr>
            <a:spLocks noGrp="1"/>
          </p:cNvSpPr>
          <p:nvPr>
            <p:ph type="ftr" sz="quarter" idx="3"/>
          </p:nvPr>
        </p:nvSpPr>
        <p:spPr/>
        <p:txBody>
          <a:bodyPr/>
          <a:lstStyle/>
          <a:p>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068" t="5515" r="12043" b="58705"/>
          <a:stretch/>
        </p:blipFill>
        <p:spPr bwMode="auto">
          <a:xfrm>
            <a:off x="2055872" y="1196752"/>
            <a:ext cx="4734560" cy="270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35190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221922" y="3789040"/>
            <a:ext cx="4176132" cy="2620904"/>
          </a:xfrm>
        </p:spPr>
        <p:txBody>
          <a:bodyPr/>
          <a:lstStyle/>
          <a:p>
            <a:r>
              <a:rPr lang="en-GB" dirty="0" smtClean="0"/>
              <a:t>Having replaced the board, Bob runs some diagnostics and confirms the problem is fixed</a:t>
            </a:r>
          </a:p>
          <a:p>
            <a:pPr lvl="1"/>
            <a:r>
              <a:rPr lang="en-GB" dirty="0" smtClean="0"/>
              <a:t>Could be picking up local sensor data</a:t>
            </a:r>
          </a:p>
        </p:txBody>
      </p:sp>
      <p:sp>
        <p:nvSpPr>
          <p:cNvPr id="9" name="Content Placeholder 8"/>
          <p:cNvSpPr>
            <a:spLocks noGrp="1"/>
          </p:cNvSpPr>
          <p:nvPr>
            <p:ph sz="half" idx="2"/>
          </p:nvPr>
        </p:nvSpPr>
        <p:spPr>
          <a:xfrm>
            <a:off x="4740856" y="3789040"/>
            <a:ext cx="4176132" cy="2620904"/>
          </a:xfrm>
        </p:spPr>
        <p:txBody>
          <a:bodyPr/>
          <a:lstStyle/>
          <a:p>
            <a:r>
              <a:rPr lang="en-GB" dirty="0" smtClean="0"/>
              <a:t>He calls the customer contact who pops over and signs off the work.</a:t>
            </a:r>
            <a:endParaRPr lang="en-GB" dirty="0"/>
          </a:p>
        </p:txBody>
      </p:sp>
      <p:sp>
        <p:nvSpPr>
          <p:cNvPr id="7" name="Title 6"/>
          <p:cNvSpPr>
            <a:spLocks noGrp="1"/>
          </p:cNvSpPr>
          <p:nvPr>
            <p:ph type="title"/>
          </p:nvPr>
        </p:nvSpPr>
        <p:spPr/>
        <p:txBody>
          <a:bodyPr/>
          <a:lstStyle/>
          <a:p>
            <a:endParaRPr lang="en-GB"/>
          </a:p>
        </p:txBody>
      </p:sp>
      <p:sp>
        <p:nvSpPr>
          <p:cNvPr id="10" name="Subtitle 9"/>
          <p:cNvSpPr>
            <a:spLocks noGrp="1"/>
          </p:cNvSpPr>
          <p:nvPr>
            <p:ph type="subTitle" idx="15"/>
          </p:nvPr>
        </p:nvSpPr>
        <p:spPr/>
        <p:txBody>
          <a:bodyPr/>
          <a:lstStyle/>
          <a:p>
            <a:endParaRPr lang="en-GB"/>
          </a:p>
        </p:txBody>
      </p:sp>
      <p:sp>
        <p:nvSpPr>
          <p:cNvPr id="6" name="Footer Placeholder 5"/>
          <p:cNvSpPr>
            <a:spLocks noGrp="1"/>
          </p:cNvSpPr>
          <p:nvPr>
            <p:ph type="ftr" sz="quarter" idx="3"/>
          </p:nvPr>
        </p:nvSpPr>
        <p:spPr/>
        <p:txBody>
          <a:bodyPr/>
          <a:lstStyle/>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87" t="46541" r="11340" b="21311"/>
          <a:stretch/>
        </p:blipFill>
        <p:spPr bwMode="auto">
          <a:xfrm>
            <a:off x="2051720" y="1196752"/>
            <a:ext cx="4866640" cy="242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1783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21922" y="3933056"/>
            <a:ext cx="8670558" cy="2476888"/>
          </a:xfrm>
        </p:spPr>
        <p:txBody>
          <a:bodyPr/>
          <a:lstStyle/>
          <a:p>
            <a:r>
              <a:rPr lang="en-GB" dirty="0" smtClean="0"/>
              <a:t>Bob heads back to the car</a:t>
            </a:r>
          </a:p>
          <a:p>
            <a:pPr lvl="1"/>
            <a:r>
              <a:rPr lang="en-GB" dirty="0" smtClean="0"/>
              <a:t>As he leaves, he trips the </a:t>
            </a:r>
            <a:r>
              <a:rPr lang="en-GB" dirty="0" err="1" smtClean="0"/>
              <a:t>geofence</a:t>
            </a:r>
            <a:r>
              <a:rPr lang="en-GB" dirty="0"/>
              <a:t> </a:t>
            </a:r>
            <a:endParaRPr lang="en-GB" dirty="0" smtClean="0"/>
          </a:p>
          <a:p>
            <a:pPr lvl="2"/>
            <a:r>
              <a:rPr lang="en-GB" dirty="0" smtClean="0"/>
              <a:t>This closes the ticket?</a:t>
            </a:r>
          </a:p>
          <a:p>
            <a:pPr lvl="2"/>
            <a:r>
              <a:rPr lang="en-GB" dirty="0" smtClean="0"/>
              <a:t>Time on-site etc. is all logged</a:t>
            </a:r>
          </a:p>
          <a:p>
            <a:pPr lvl="2"/>
            <a:r>
              <a:rPr lang="en-GB" dirty="0" smtClean="0"/>
              <a:t>We might not upload this information until he gets home tonight…</a:t>
            </a:r>
            <a:endParaRPr lang="en-GB" dirty="0"/>
          </a:p>
        </p:txBody>
      </p:sp>
      <p:sp>
        <p:nvSpPr>
          <p:cNvPr id="4" name="Title 3"/>
          <p:cNvSpPr>
            <a:spLocks noGrp="1"/>
          </p:cNvSpPr>
          <p:nvPr>
            <p:ph type="title"/>
          </p:nvPr>
        </p:nvSpPr>
        <p:spPr/>
        <p:txBody>
          <a:bodyPr/>
          <a:lstStyle/>
          <a:p>
            <a:endParaRPr lang="en-GB"/>
          </a:p>
        </p:txBody>
      </p:sp>
      <p:sp>
        <p:nvSpPr>
          <p:cNvPr id="5" name="Subtitle 4"/>
          <p:cNvSpPr>
            <a:spLocks noGrp="1"/>
          </p:cNvSpPr>
          <p:nvPr>
            <p:ph type="subTitle" idx="15"/>
          </p:nvPr>
        </p:nvSpPr>
        <p:spPr/>
        <p:txBody>
          <a:bodyPr/>
          <a:lstStyle/>
          <a:p>
            <a:endParaRPr lang="en-GB"/>
          </a:p>
        </p:txBody>
      </p:sp>
      <p:sp>
        <p:nvSpPr>
          <p:cNvPr id="6" name="Footer Placeholder 5"/>
          <p:cNvSpPr>
            <a:spLocks noGrp="1"/>
          </p:cNvSpPr>
          <p:nvPr>
            <p:ph type="ftr" sz="quarter" idx="3"/>
          </p:nvPr>
        </p:nvSpPr>
        <p:spPr/>
        <p:txBody>
          <a:bodyPr/>
          <a:lstStyle/>
          <a:p>
            <a:endParaRPr lang="en-US" dirty="0"/>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837" t="43938" r="54481" b="24136"/>
          <a:stretch/>
        </p:blipFill>
        <p:spPr bwMode="auto">
          <a:xfrm>
            <a:off x="3059832" y="1392312"/>
            <a:ext cx="2352040" cy="24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816740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Lippencott">
      <a:dk1>
        <a:srgbClr val="53565A"/>
      </a:dk1>
      <a:lt1>
        <a:srgbClr val="FFFFFF"/>
      </a:lt1>
      <a:dk2>
        <a:srgbClr val="E57200"/>
      </a:dk2>
      <a:lt2>
        <a:srgbClr val="236192"/>
      </a:lt2>
      <a:accent1>
        <a:srgbClr val="009CDE"/>
      </a:accent1>
      <a:accent2>
        <a:srgbClr val="84BD00"/>
      </a:accent2>
      <a:accent3>
        <a:srgbClr val="00857D"/>
      </a:accent3>
      <a:accent4>
        <a:srgbClr val="EFA615"/>
      </a:accent4>
      <a:accent5>
        <a:srgbClr val="912F46"/>
      </a:accent5>
      <a:accent6>
        <a:srgbClr val="C8C9C7"/>
      </a:accent6>
      <a:hlink>
        <a:srgbClr val="8A204B"/>
      </a:hlink>
      <a:folHlink>
        <a:srgbClr val="8331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400" dirty="0" smtClean="0"/>
        </a:defPPr>
      </a:lstStyle>
    </a:txDef>
  </a:objectDefaults>
  <a:extraClrSchemeLst/>
  <a:extLst>
    <a:ext uri="{05A4C25C-085E-4340-85A3-A5531E510DB2}">
      <thm15:themeFamily xmlns="" xmlns:thm15="http://schemas.microsoft.com/office/thememl/2012/main" name="Default Theme" id="{60D8BA8C-9729-41DF-95DA-F7E2EA5BAF67}" vid="{20480253-1F85-40A7-9C79-C403C37E65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0</TotalTime>
  <Words>974</Words>
  <Application>Microsoft Office PowerPoint</Application>
  <PresentationFormat>On-screen Show (4:3)</PresentationFormat>
  <Paragraphs>72</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Theme</vt:lpstr>
      <vt:lpstr>Jolt Elevator Storyboard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2013-10-09T11:40:03Z</dcterms:created>
  <dcterms:modified xsi:type="dcterms:W3CDTF">2013-10-22T16:22:10Z</dcterms:modified>
</cp:coreProperties>
</file>