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>
        <p:scale>
          <a:sx n="92" d="100"/>
          <a:sy n="92" d="100"/>
        </p:scale>
        <p:origin x="-150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8CE9-162A-4297-904F-A79A20BC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A88A9-668D-4155-8353-34A53CAF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BF9F-478D-44AF-A76A-963E0BD1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1179-AA36-45DF-9D7B-E944CF4F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93A9-9951-4D1A-90B1-8051F2E3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657C-F2C5-46EF-8BE2-DE98D981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C526B-AF90-4AAF-B1A2-2AFC4E83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C230-B4C3-44DE-AB37-787EF819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494D-59FD-4685-81BF-4DAC3ADC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4543-7CA4-4C52-9618-AECFDF87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4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C74E3-7A25-4EE2-80FB-48174155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55D91-F916-4609-8336-E3480E3C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CF7D-8436-4D05-9228-8E3D8CD6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86C5-731B-4A16-A2EA-037BAA4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85F4-06BE-4884-8EF9-D41628CE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0777-1877-4260-91DC-2C420FD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406A-DBD1-494A-A370-90CC9C95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F674-321B-4207-962A-8C5F4E1F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B002-1BAE-4030-9422-1E242706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97E5-D393-4E71-A321-DDE15284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6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595-EE46-4B86-A7DF-8B54B5BB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8031F-2857-4C01-B025-E401717F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1195-ED88-4641-AB77-6B5326D3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35FB-47EF-4C1E-B291-5BC3224D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8DD7-9F18-4790-95C4-C5D4E47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3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FAC1-C13A-44A1-993E-93EE2962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A2F2-2900-43B6-801B-10B1FA1CC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6989-4248-44C1-B990-8F36DFB6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D1EC9-4583-4371-9D56-135F522F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63970-43B1-41AC-85B2-7BB3ACD6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5FC2-6617-45DB-8012-8BBABFB3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4422-3D8E-430E-9790-4849BDD6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B502-2F3A-4C8E-BB65-E3D03DE3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DA0F9-78F6-4DC1-AD6C-8C07DA953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8F9B-D32E-45FE-8F04-0B20F3856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719C9-18C6-4F1D-9040-F952685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36AE5-1256-4BAE-ADA5-E5D01801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D67F6-8AE1-4EBF-91ED-70FC7756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1D20A-7542-4762-A11D-67B5214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8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F898-B4B2-485C-A250-BCFE88D6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A4EE7-D042-429C-803D-1F82F80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3ECAB-1CDE-4AD0-A0DF-482F2B1F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AE654-807F-4AD2-959C-0A973E2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3801-365F-4AE6-A7B9-2FCFE7F9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95C4B-248A-4E92-941B-2438EBA3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80BDE-FB9D-4E17-AF2C-CC26F62E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ACD2-9FC7-42A2-A44C-A0228F60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9004-2BE1-42C2-83BF-05FDD887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5C51C-6C5B-4F6C-AE4B-45E402AD2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FD7B-EADB-4589-80A8-665B38B4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73845-F5F8-4A77-9B97-750BF8DB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6E81-F7C9-4906-9414-91923B5A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697-BC9C-4D73-9639-9729BE7D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F6352-DDBA-4B06-96E7-F0D96977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3274-142E-47D5-A3DA-59D081CC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2B50-6384-4720-BDF5-A8544467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A65DB-74D7-4BBD-A5DB-E24AB1D7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E1221-9084-484B-9E46-594F99C1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79223-F2A9-4032-9CF4-CAF7EC23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BB48-818F-4C08-B4FE-0F0D6F29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A33-4390-48C3-A32A-B6B2DC684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B735-E2A3-470A-9A4D-770102782056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342E-48F2-4BD1-8A14-55884FA4E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E28F-09C7-41BE-894D-1BB7E5CFC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1FCC-A198-4B03-B8DD-0237395D2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834697-8B0F-4436-9D07-955E893E913D}"/>
              </a:ext>
            </a:extLst>
          </p:cNvPr>
          <p:cNvCxnSpPr/>
          <p:nvPr/>
        </p:nvCxnSpPr>
        <p:spPr>
          <a:xfrm flipV="1">
            <a:off x="2473158" y="193842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AEB5FA-5B47-48C4-8E25-6520FBFE3414}"/>
              </a:ext>
            </a:extLst>
          </p:cNvPr>
          <p:cNvSpPr txBox="1"/>
          <p:nvPr/>
        </p:nvSpPr>
        <p:spPr>
          <a:xfrm>
            <a:off x="3388893" y="165768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A295EE-82EF-40D8-95E9-12112E684381}"/>
              </a:ext>
            </a:extLst>
          </p:cNvPr>
          <p:cNvCxnSpPr/>
          <p:nvPr/>
        </p:nvCxnSpPr>
        <p:spPr>
          <a:xfrm>
            <a:off x="3622842" y="194680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78D88C-2A6D-4271-BE23-4018C3765B3E}"/>
              </a:ext>
            </a:extLst>
          </p:cNvPr>
          <p:cNvSpPr/>
          <p:nvPr/>
        </p:nvSpPr>
        <p:spPr>
          <a:xfrm rot="6300000">
            <a:off x="3607828" y="199589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F46E6F-8E79-45FD-99E6-CC3C48AFE251}"/>
              </a:ext>
            </a:extLst>
          </p:cNvPr>
          <p:cNvCxnSpPr>
            <a:stCxn id="8" idx="2"/>
          </p:cNvCxnSpPr>
          <p:nvPr/>
        </p:nvCxnSpPr>
        <p:spPr>
          <a:xfrm flipH="1">
            <a:off x="2272632" y="226482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65E19A4-F283-4439-869E-DD73CB133F62}"/>
              </a:ext>
            </a:extLst>
          </p:cNvPr>
          <p:cNvSpPr/>
          <p:nvPr/>
        </p:nvSpPr>
        <p:spPr>
          <a:xfrm rot="19440000">
            <a:off x="2011106" y="211064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43E447-A943-405D-86ED-F1A3D9DF77B1}"/>
              </a:ext>
            </a:extLst>
          </p:cNvPr>
          <p:cNvCxnSpPr>
            <a:stCxn id="10" idx="0"/>
          </p:cNvCxnSpPr>
          <p:nvPr/>
        </p:nvCxnSpPr>
        <p:spPr>
          <a:xfrm>
            <a:off x="1804471" y="218701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171F01-0208-4E1F-BBC8-1B299F364451}"/>
              </a:ext>
            </a:extLst>
          </p:cNvPr>
          <p:cNvCxnSpPr>
            <a:stCxn id="8" idx="2"/>
          </p:cNvCxnSpPr>
          <p:nvPr/>
        </p:nvCxnSpPr>
        <p:spPr>
          <a:xfrm>
            <a:off x="3257345" y="226482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AA98A-0D11-49DC-9D6B-376D16C74FA2}"/>
              </a:ext>
            </a:extLst>
          </p:cNvPr>
          <p:cNvCxnSpPr>
            <a:stCxn id="10" idx="3"/>
          </p:cNvCxnSpPr>
          <p:nvPr/>
        </p:nvCxnSpPr>
        <p:spPr>
          <a:xfrm flipH="1" flipV="1">
            <a:off x="1804471" y="2713788"/>
            <a:ext cx="470036" cy="12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A859E7-A7FF-45B4-90D7-E82C7ECCA188}"/>
              </a:ext>
            </a:extLst>
          </p:cNvPr>
          <p:cNvCxnSpPr>
            <a:stCxn id="10" idx="0"/>
          </p:cNvCxnSpPr>
          <p:nvPr/>
        </p:nvCxnSpPr>
        <p:spPr>
          <a:xfrm flipH="1">
            <a:off x="1483895" y="2187010"/>
            <a:ext cx="320576" cy="7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CC8A7B-E620-4455-A920-6418049D8F05}"/>
              </a:ext>
            </a:extLst>
          </p:cNvPr>
          <p:cNvCxnSpPr/>
          <p:nvPr/>
        </p:nvCxnSpPr>
        <p:spPr>
          <a:xfrm flipH="1" flipV="1">
            <a:off x="2032000" y="184484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FBD651-16B3-4298-B965-2E02808CB974}"/>
              </a:ext>
            </a:extLst>
          </p:cNvPr>
          <p:cNvCxnSpPr/>
          <p:nvPr/>
        </p:nvCxnSpPr>
        <p:spPr>
          <a:xfrm flipV="1">
            <a:off x="2032000" y="136357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418AC8-2D45-4CD0-A4A3-5FB9E2D8CF1C}"/>
              </a:ext>
            </a:extLst>
          </p:cNvPr>
          <p:cNvSpPr txBox="1"/>
          <p:nvPr/>
        </p:nvSpPr>
        <p:spPr>
          <a:xfrm>
            <a:off x="3242653" y="244642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7FDFC-099A-4219-98DC-A94180E03C52}"/>
              </a:ext>
            </a:extLst>
          </p:cNvPr>
          <p:cNvSpPr txBox="1"/>
          <p:nvPr/>
        </p:nvSpPr>
        <p:spPr>
          <a:xfrm>
            <a:off x="1403685" y="2505246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436E7-DCC2-442C-9C92-FC69EB59115A}"/>
              </a:ext>
            </a:extLst>
          </p:cNvPr>
          <p:cNvSpPr txBox="1"/>
          <p:nvPr/>
        </p:nvSpPr>
        <p:spPr>
          <a:xfrm>
            <a:off x="2052050" y="104771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56E671-079D-416B-A7FD-69709074AE5B}"/>
              </a:ext>
            </a:extLst>
          </p:cNvPr>
          <p:cNvSpPr txBox="1"/>
          <p:nvPr/>
        </p:nvSpPr>
        <p:spPr>
          <a:xfrm>
            <a:off x="3962688" y="2157883"/>
            <a:ext cx="3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323F53-97EE-4B07-A987-9E425FACDBC2}"/>
              </a:ext>
            </a:extLst>
          </p:cNvPr>
          <p:cNvSpPr txBox="1"/>
          <p:nvPr/>
        </p:nvSpPr>
        <p:spPr>
          <a:xfrm>
            <a:off x="3047993" y="228552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AA9042-8379-4437-9455-D69FD4C30EF4}"/>
              </a:ext>
            </a:extLst>
          </p:cNvPr>
          <p:cNvSpPr txBox="1"/>
          <p:nvPr/>
        </p:nvSpPr>
        <p:spPr>
          <a:xfrm>
            <a:off x="2139984" y="2825229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418453-A54B-4461-9666-F374718CE288}"/>
              </a:ext>
            </a:extLst>
          </p:cNvPr>
          <p:cNvSpPr txBox="1"/>
          <p:nvPr/>
        </p:nvSpPr>
        <p:spPr>
          <a:xfrm>
            <a:off x="1565142" y="185446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AFB678-FFBD-471C-869D-FE5EEFB0AE9B}"/>
              </a:ext>
            </a:extLst>
          </p:cNvPr>
          <p:cNvSpPr txBox="1"/>
          <p:nvPr/>
        </p:nvSpPr>
        <p:spPr>
          <a:xfrm>
            <a:off x="2391046" y="181429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3873EC-E963-4992-9E04-E1A0AF77CFC6}"/>
              </a:ext>
            </a:extLst>
          </p:cNvPr>
          <p:cNvSpPr txBox="1"/>
          <p:nvPr/>
        </p:nvSpPr>
        <p:spPr>
          <a:xfrm>
            <a:off x="1777182" y="160544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0F9AE-6326-4769-8A60-F10B48C20CAF}"/>
              </a:ext>
            </a:extLst>
          </p:cNvPr>
          <p:cNvSpPr txBox="1"/>
          <p:nvPr/>
        </p:nvSpPr>
        <p:spPr>
          <a:xfrm>
            <a:off x="1074818" y="2069074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D45833-616B-481E-A2E7-7360CB4193F9}"/>
              </a:ext>
            </a:extLst>
          </p:cNvPr>
          <p:cNvSpPr txBox="1"/>
          <p:nvPr/>
        </p:nvSpPr>
        <p:spPr>
          <a:xfrm>
            <a:off x="4359994" y="2065487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E4485F-9FBF-48C3-8208-CDC0D7EA89AE}"/>
              </a:ext>
            </a:extLst>
          </p:cNvPr>
          <p:cNvCxnSpPr>
            <a:cxnSpLocks/>
          </p:cNvCxnSpPr>
          <p:nvPr/>
        </p:nvCxnSpPr>
        <p:spPr>
          <a:xfrm rot="3240000" flipH="1">
            <a:off x="4196909" y="2198172"/>
            <a:ext cx="59735" cy="427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EF401A-FBAA-4B52-801C-1A17267CADF0}"/>
              </a:ext>
            </a:extLst>
          </p:cNvPr>
          <p:cNvSpPr txBox="1"/>
          <p:nvPr/>
        </p:nvSpPr>
        <p:spPr>
          <a:xfrm>
            <a:off x="4796899" y="1690702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4’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1944CA-548D-4902-AA34-242920CB26B8}"/>
              </a:ext>
            </a:extLst>
          </p:cNvPr>
          <p:cNvCxnSpPr/>
          <p:nvPr/>
        </p:nvCxnSpPr>
        <p:spPr>
          <a:xfrm flipV="1">
            <a:off x="5711814" y="1771373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F6E13C-3F40-4BF5-B3D6-94E833781B71}"/>
              </a:ext>
            </a:extLst>
          </p:cNvPr>
          <p:cNvSpPr txBox="1"/>
          <p:nvPr/>
        </p:nvSpPr>
        <p:spPr>
          <a:xfrm>
            <a:off x="6627549" y="1490635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AADAD8-BFB4-4967-9E79-122C7FF6EAD4}"/>
              </a:ext>
            </a:extLst>
          </p:cNvPr>
          <p:cNvCxnSpPr/>
          <p:nvPr/>
        </p:nvCxnSpPr>
        <p:spPr>
          <a:xfrm>
            <a:off x="6861498" y="1779758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582FFB0-F202-4ACD-87EE-CADABD4638B6}"/>
              </a:ext>
            </a:extLst>
          </p:cNvPr>
          <p:cNvSpPr/>
          <p:nvPr/>
        </p:nvSpPr>
        <p:spPr>
          <a:xfrm rot="6300000">
            <a:off x="6846484" y="1828845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0C190C-2075-44CE-BFB4-89D85F21F30B}"/>
              </a:ext>
            </a:extLst>
          </p:cNvPr>
          <p:cNvCxnSpPr>
            <a:stCxn id="24" idx="2"/>
          </p:cNvCxnSpPr>
          <p:nvPr/>
        </p:nvCxnSpPr>
        <p:spPr>
          <a:xfrm flipH="1">
            <a:off x="5511288" y="2097780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4BA007F-64D0-4387-ABA1-29A19C748CA3}"/>
              </a:ext>
            </a:extLst>
          </p:cNvPr>
          <p:cNvSpPr/>
          <p:nvPr/>
        </p:nvSpPr>
        <p:spPr>
          <a:xfrm rot="19440000">
            <a:off x="5249762" y="1943600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241F1F-9254-47A9-9474-022243C914EA}"/>
              </a:ext>
            </a:extLst>
          </p:cNvPr>
          <p:cNvCxnSpPr>
            <a:stCxn id="26" idx="0"/>
          </p:cNvCxnSpPr>
          <p:nvPr/>
        </p:nvCxnSpPr>
        <p:spPr>
          <a:xfrm>
            <a:off x="5043127" y="2019962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5BE64B-E82D-46A5-8D1B-6671FF2B6ECD}"/>
              </a:ext>
            </a:extLst>
          </p:cNvPr>
          <p:cNvCxnSpPr>
            <a:stCxn id="24" idx="2"/>
          </p:cNvCxnSpPr>
          <p:nvPr/>
        </p:nvCxnSpPr>
        <p:spPr>
          <a:xfrm>
            <a:off x="6496001" y="2097780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2E3C90-88CF-407C-B165-0D4731069F8B}"/>
              </a:ext>
            </a:extLst>
          </p:cNvPr>
          <p:cNvCxnSpPr>
            <a:stCxn id="26" idx="3"/>
          </p:cNvCxnSpPr>
          <p:nvPr/>
        </p:nvCxnSpPr>
        <p:spPr>
          <a:xfrm flipH="1" flipV="1">
            <a:off x="5043127" y="2546740"/>
            <a:ext cx="470036" cy="12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E89BBB-065D-4BD2-AB3B-12E00655A334}"/>
              </a:ext>
            </a:extLst>
          </p:cNvPr>
          <p:cNvCxnSpPr>
            <a:cxnSpLocks/>
            <a:stCxn id="26" idx="0"/>
          </p:cNvCxnSpPr>
          <p:nvPr/>
        </p:nvCxnSpPr>
        <p:spPr>
          <a:xfrm flipH="1">
            <a:off x="4651480" y="2019962"/>
            <a:ext cx="391647" cy="17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BAB11-6043-4126-A0B5-9E984D176DDC}"/>
              </a:ext>
            </a:extLst>
          </p:cNvPr>
          <p:cNvCxnSpPr/>
          <p:nvPr/>
        </p:nvCxnSpPr>
        <p:spPr>
          <a:xfrm flipH="1" flipV="1">
            <a:off x="5270656" y="1677794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1E243A-65C3-4CD9-9E4A-C8FAF1F6FE7C}"/>
              </a:ext>
            </a:extLst>
          </p:cNvPr>
          <p:cNvCxnSpPr/>
          <p:nvPr/>
        </p:nvCxnSpPr>
        <p:spPr>
          <a:xfrm flipV="1">
            <a:off x="5270656" y="1196531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005275-78EC-42AD-BBDB-4F1C5534B3D0}"/>
              </a:ext>
            </a:extLst>
          </p:cNvPr>
          <p:cNvSpPr txBox="1"/>
          <p:nvPr/>
        </p:nvSpPr>
        <p:spPr>
          <a:xfrm>
            <a:off x="6481309" y="2279375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2E9F9A-4C62-48D8-A6E3-A36AE63C0F2F}"/>
              </a:ext>
            </a:extLst>
          </p:cNvPr>
          <p:cNvSpPr txBox="1"/>
          <p:nvPr/>
        </p:nvSpPr>
        <p:spPr>
          <a:xfrm>
            <a:off x="4642341" y="2338198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D680A5-3A9F-4E05-ACC7-E34CF63BD7B1}"/>
              </a:ext>
            </a:extLst>
          </p:cNvPr>
          <p:cNvSpPr txBox="1"/>
          <p:nvPr/>
        </p:nvSpPr>
        <p:spPr>
          <a:xfrm>
            <a:off x="5290706" y="880671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34BE4-277C-48BF-8C74-016919844031}"/>
              </a:ext>
            </a:extLst>
          </p:cNvPr>
          <p:cNvSpPr txBox="1"/>
          <p:nvPr/>
        </p:nvSpPr>
        <p:spPr>
          <a:xfrm>
            <a:off x="7182470" y="1983675"/>
            <a:ext cx="4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1’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CE683D-B3D1-4748-83C9-83F7872B270C}"/>
              </a:ext>
            </a:extLst>
          </p:cNvPr>
          <p:cNvCxnSpPr>
            <a:stCxn id="24" idx="0"/>
          </p:cNvCxnSpPr>
          <p:nvPr/>
        </p:nvCxnSpPr>
        <p:spPr>
          <a:xfrm flipV="1">
            <a:off x="7261079" y="2279375"/>
            <a:ext cx="383524" cy="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DC0469-5FF8-4EED-A756-DA97E35049B5}"/>
              </a:ext>
            </a:extLst>
          </p:cNvPr>
          <p:cNvSpPr txBox="1"/>
          <p:nvPr/>
        </p:nvSpPr>
        <p:spPr>
          <a:xfrm>
            <a:off x="7591139" y="2065487"/>
            <a:ext cx="6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DAA539-9C3A-40CC-9017-A7842D169126}"/>
              </a:ext>
            </a:extLst>
          </p:cNvPr>
          <p:cNvSpPr txBox="1"/>
          <p:nvPr/>
        </p:nvSpPr>
        <p:spPr>
          <a:xfrm>
            <a:off x="6293327" y="211342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EDA7B-E278-4541-B107-7A426411C67D}"/>
              </a:ext>
            </a:extLst>
          </p:cNvPr>
          <p:cNvSpPr txBox="1"/>
          <p:nvPr/>
        </p:nvSpPr>
        <p:spPr>
          <a:xfrm>
            <a:off x="5355677" y="262683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B4CA37-2C9B-473D-90F0-1C9696C20CE9}"/>
              </a:ext>
            </a:extLst>
          </p:cNvPr>
          <p:cNvSpPr txBox="1"/>
          <p:nvPr/>
        </p:nvSpPr>
        <p:spPr>
          <a:xfrm>
            <a:off x="5620107" y="165308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2F51A3-7D31-428F-8EDB-6574553240D1}"/>
              </a:ext>
            </a:extLst>
          </p:cNvPr>
          <p:cNvSpPr txBox="1"/>
          <p:nvPr/>
        </p:nvSpPr>
        <p:spPr>
          <a:xfrm>
            <a:off x="5013969" y="1393333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F9B6EE-6F51-4D4B-82A4-63BE701D563B}"/>
              </a:ext>
            </a:extLst>
          </p:cNvPr>
          <p:cNvSpPr txBox="1"/>
          <p:nvPr/>
        </p:nvSpPr>
        <p:spPr>
          <a:xfrm>
            <a:off x="3256801" y="3803812"/>
            <a:ext cx="245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r>
              <a:rPr lang="en-US" dirty="0"/>
              <a:t>(1-4’) </a:t>
            </a:r>
            <a:r>
              <a:rPr lang="en-US" dirty="0" err="1"/>
              <a:t>Glycosidic</a:t>
            </a:r>
            <a:r>
              <a:rPr lang="en-US" dirty="0"/>
              <a:t> bond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Cellobiose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74432E-3A75-4C69-971E-78DCA2B5961A}"/>
              </a:ext>
            </a:extLst>
          </p:cNvPr>
          <p:cNvCxnSpPr>
            <a:cxnSpLocks/>
          </p:cNvCxnSpPr>
          <p:nvPr/>
        </p:nvCxnSpPr>
        <p:spPr>
          <a:xfrm flipV="1">
            <a:off x="4335356" y="2606732"/>
            <a:ext cx="82097" cy="115079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0E7664-B324-4591-9178-EFAD1D27B137}"/>
              </a:ext>
            </a:extLst>
          </p:cNvPr>
          <p:cNvSpPr txBox="1"/>
          <p:nvPr/>
        </p:nvSpPr>
        <p:spPr>
          <a:xfrm>
            <a:off x="2297470" y="5623560"/>
            <a:ext cx="496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[4-</a:t>
            </a:r>
            <a:r>
              <a:rPr lang="en-GB" i="1" dirty="0"/>
              <a:t>O</a:t>
            </a:r>
            <a:r>
              <a:rPr lang="en-GB" dirty="0"/>
              <a:t>-(</a:t>
            </a:r>
            <a:r>
              <a:rPr lang="el-GR" dirty="0"/>
              <a:t>β</a:t>
            </a:r>
            <a:r>
              <a:rPr lang="en-GB" dirty="0"/>
              <a:t>-D-</a:t>
            </a:r>
            <a:r>
              <a:rPr lang="en-GB" dirty="0" err="1"/>
              <a:t>Glucopyranosyl</a:t>
            </a:r>
            <a:r>
              <a:rPr lang="en-GB" dirty="0"/>
              <a:t>)-</a:t>
            </a:r>
            <a:r>
              <a:rPr lang="el-GR" dirty="0"/>
              <a:t>α</a:t>
            </a:r>
            <a:r>
              <a:rPr lang="en-GB" dirty="0"/>
              <a:t>-D-Glucopyranose]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9265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Hargreaves, Steven</dc:creator>
  <cp:lastModifiedBy>Hargreaves, Steven</cp:lastModifiedBy>
  <cp:revision>3</cp:revision>
  <dcterms:created xsi:type="dcterms:W3CDTF">2018-08-28T13:09:39Z</dcterms:created>
  <dcterms:modified xsi:type="dcterms:W3CDTF">2018-08-28T13:17:39Z</dcterms:modified>
</cp:coreProperties>
</file>