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66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63DC-64AD-0445-8E17-229DC5F2450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473158" y="1938421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88893" y="1657683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622842" y="1946806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6300000">
            <a:off x="3607828" y="1995893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2272632" y="2264828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 rot="19440000">
            <a:off x="2011106" y="2110648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>
          <a:xfrm>
            <a:off x="1804471" y="2187010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</p:cNvCxnSpPr>
          <p:nvPr/>
        </p:nvCxnSpPr>
        <p:spPr>
          <a:xfrm>
            <a:off x="3257345" y="2264828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804471" y="2713788"/>
            <a:ext cx="470036" cy="12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0"/>
          </p:cNvCxnSpPr>
          <p:nvPr/>
        </p:nvCxnSpPr>
        <p:spPr>
          <a:xfrm flipH="1">
            <a:off x="1483895" y="2187010"/>
            <a:ext cx="320576" cy="7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032000" y="1844842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32000" y="1363579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2653" y="244642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3685" y="2505246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2050" y="104771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029526" y="1782489"/>
            <a:ext cx="2633578" cy="1862601"/>
            <a:chOff x="1403685" y="1047719"/>
            <a:chExt cx="2633578" cy="1862602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473158" y="1938421"/>
              <a:ext cx="962526" cy="25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88893" y="1657683"/>
              <a:ext cx="54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O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622842" y="1946806"/>
              <a:ext cx="414421" cy="566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/>
            <p:cNvSpPr/>
            <p:nvPr/>
          </p:nvSpPr>
          <p:spPr>
            <a:xfrm rot="6300000">
              <a:off x="3607828" y="1995894"/>
              <a:ext cx="56766" cy="79967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2"/>
            </p:cNvCxnSpPr>
            <p:nvPr/>
          </p:nvCxnSpPr>
          <p:spPr>
            <a:xfrm flipH="1">
              <a:off x="2272632" y="2264829"/>
              <a:ext cx="984713" cy="55590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Isosceles Triangle 36"/>
            <p:cNvSpPr/>
            <p:nvPr/>
          </p:nvSpPr>
          <p:spPr>
            <a:xfrm rot="19440000">
              <a:off x="2011106" y="2110649"/>
              <a:ext cx="56766" cy="79967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38" name="Straight Connector 37"/>
            <p:cNvCxnSpPr>
              <a:stCxn id="37" idx="0"/>
            </p:cNvCxnSpPr>
            <p:nvPr/>
          </p:nvCxnSpPr>
          <p:spPr>
            <a:xfrm>
              <a:off x="1804471" y="2187011"/>
              <a:ext cx="668687" cy="5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2"/>
            </p:cNvCxnSpPr>
            <p:nvPr/>
          </p:nvCxnSpPr>
          <p:spPr>
            <a:xfrm>
              <a:off x="3257345" y="2264829"/>
              <a:ext cx="178339" cy="26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3"/>
            </p:cNvCxnSpPr>
            <p:nvPr/>
          </p:nvCxnSpPr>
          <p:spPr>
            <a:xfrm flipH="1" flipV="1">
              <a:off x="1804471" y="2713789"/>
              <a:ext cx="470036" cy="120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7" idx="0"/>
            </p:cNvCxnSpPr>
            <p:nvPr/>
          </p:nvCxnSpPr>
          <p:spPr>
            <a:xfrm flipH="1">
              <a:off x="1483895" y="2187011"/>
              <a:ext cx="320576" cy="77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032000" y="1844842"/>
              <a:ext cx="441158" cy="3254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032000" y="1363579"/>
              <a:ext cx="240632" cy="48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242653" y="2446424"/>
              <a:ext cx="60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03685" y="2505247"/>
              <a:ext cx="60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2050" y="1047719"/>
              <a:ext cx="60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962688" y="2157883"/>
            <a:ext cx="3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69655" y="2885493"/>
            <a:ext cx="4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1’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7993" y="228552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39984" y="2825229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5142" y="185446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91046" y="181429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7182" y="160544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4818" y="2069074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50097" y="2850642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58" name="Straight Connector 57"/>
          <p:cNvCxnSpPr>
            <a:stCxn id="11" idx="0"/>
          </p:cNvCxnSpPr>
          <p:nvPr/>
        </p:nvCxnSpPr>
        <p:spPr>
          <a:xfrm flipH="1">
            <a:off x="3962688" y="2499214"/>
            <a:ext cx="59735" cy="427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0"/>
          </p:cNvCxnSpPr>
          <p:nvPr/>
        </p:nvCxnSpPr>
        <p:spPr>
          <a:xfrm flipV="1">
            <a:off x="6648264" y="3181193"/>
            <a:ext cx="383524" cy="5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324" y="2967305"/>
            <a:ext cx="6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80512" y="301524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2’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42862" y="352865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76029" y="2580788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4’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07292" y="2554905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01154" y="2295151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6’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6894" y="3957056"/>
            <a:ext cx="245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α(1-4’) </a:t>
            </a:r>
            <a:r>
              <a:rPr lang="en-US" dirty="0" err="1"/>
              <a:t>Glycosidic</a:t>
            </a:r>
            <a:r>
              <a:rPr lang="en-US" dirty="0"/>
              <a:t> bond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Maltose</a:t>
            </a:r>
          </a:p>
        </p:txBody>
      </p:sp>
      <p:cxnSp>
        <p:nvCxnSpPr>
          <p:cNvPr id="69" name="Straight Arrow Connector 68"/>
          <p:cNvCxnSpPr>
            <a:endCxn id="56" idx="1"/>
          </p:cNvCxnSpPr>
          <p:nvPr/>
        </p:nvCxnSpPr>
        <p:spPr>
          <a:xfrm flipV="1">
            <a:off x="1804471" y="3035308"/>
            <a:ext cx="2045626" cy="1001955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E8842C-7388-47A2-9664-3AA32E1FE226}"/>
              </a:ext>
            </a:extLst>
          </p:cNvPr>
          <p:cNvSpPr txBox="1"/>
          <p:nvPr/>
        </p:nvSpPr>
        <p:spPr>
          <a:xfrm>
            <a:off x="1804471" y="5777345"/>
            <a:ext cx="50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[4-</a:t>
            </a:r>
            <a:r>
              <a:rPr lang="en-GB" i="1" dirty="0"/>
              <a:t>O</a:t>
            </a:r>
            <a:r>
              <a:rPr lang="en-GB" dirty="0"/>
              <a:t>-(</a:t>
            </a:r>
            <a:r>
              <a:rPr lang="el-GR" dirty="0"/>
              <a:t>α</a:t>
            </a:r>
            <a:r>
              <a:rPr lang="en-GB" dirty="0"/>
              <a:t>-D-</a:t>
            </a:r>
            <a:r>
              <a:rPr lang="en-GB" dirty="0" err="1"/>
              <a:t>Glucopyranosyl</a:t>
            </a:r>
            <a:r>
              <a:rPr lang="en-GB" dirty="0"/>
              <a:t>)-</a:t>
            </a:r>
            <a:r>
              <a:rPr lang="el-GR" dirty="0"/>
              <a:t>β</a:t>
            </a:r>
            <a:r>
              <a:rPr lang="en-GB" dirty="0"/>
              <a:t>-D-Glucopyranose]</a:t>
            </a:r>
          </a:p>
        </p:txBody>
      </p:sp>
    </p:spTree>
    <p:extLst>
      <p:ext uri="{BB962C8B-B14F-4D97-AF65-F5344CB8AC3E}">
        <p14:creationId xmlns:p14="http://schemas.microsoft.com/office/powerpoint/2010/main" val="141321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Hargreaves, Steven</cp:lastModifiedBy>
  <cp:revision>6</cp:revision>
  <dcterms:created xsi:type="dcterms:W3CDTF">2018-08-27T16:24:20Z</dcterms:created>
  <dcterms:modified xsi:type="dcterms:W3CDTF">2018-08-28T13:17:41Z</dcterms:modified>
</cp:coreProperties>
</file>