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8E2B"/>
    <a:srgbClr val="7B4173"/>
    <a:srgbClr val="B5CF6B"/>
    <a:srgbClr val="808080"/>
    <a:srgbClr val="A55194"/>
    <a:srgbClr val="BD9E39"/>
    <a:srgbClr val="9B3539"/>
    <a:srgbClr val="E1A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2608" y="2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02/09/18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4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02/09/18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81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02/09/18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6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02/09/18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45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02/09/18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39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02/09/18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33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02/09/18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7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02/09/18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03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02/09/18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4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02/09/18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91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02/09/18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79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B45B9-A736-784F-884A-6BE3E4DF68E6}" type="datetimeFigureOut">
              <a:rPr lang="en-US" smtClean="0"/>
              <a:t>02/09/18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03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alalpha1-3Gal epitope, Lactosamine motif, Blood group H_vs_Lactosamine motif, Blood group H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25982"/>
            <a:ext cx="6858000" cy="5132343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736600" y="2296589"/>
            <a:ext cx="328613" cy="328613"/>
          </a:xfrm>
          <a:prstGeom prst="ellipse">
            <a:avLst/>
          </a:prstGeom>
          <a:solidFill>
            <a:srgbClr val="B5CF6B"/>
          </a:solidFill>
          <a:ln>
            <a:solidFill>
              <a:srgbClr val="B5CF6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736601" y="1582529"/>
            <a:ext cx="347060" cy="347060"/>
          </a:xfrm>
          <a:prstGeom prst="ellipse">
            <a:avLst/>
          </a:prstGeom>
          <a:solidFill>
            <a:srgbClr val="AE8E2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128111" y="1491639"/>
            <a:ext cx="2678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Galalpha1-3Gal epitope, </a:t>
            </a:r>
            <a:r>
              <a:rPr lang="en-US" sz="1400" dirty="0" err="1"/>
              <a:t>Lactosamine</a:t>
            </a:r>
            <a:r>
              <a:rPr lang="en-US" sz="1400" dirty="0"/>
              <a:t> motif, Blood group H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28111" y="2302039"/>
            <a:ext cx="3018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Lactosamine</a:t>
            </a:r>
            <a:r>
              <a:rPr lang="en-US" sz="1400" dirty="0"/>
              <a:t> motif, Blood Group H</a:t>
            </a:r>
          </a:p>
          <a:p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7233B1DE-3C5A-4852-AB85-6E825D5CBB4F}"/>
              </a:ext>
            </a:extLst>
          </p:cNvPr>
          <p:cNvSpPr/>
          <p:nvPr/>
        </p:nvSpPr>
        <p:spPr>
          <a:xfrm>
            <a:off x="736599" y="2992201"/>
            <a:ext cx="328613" cy="328613"/>
          </a:xfrm>
          <a:prstGeom prst="ellipse">
            <a:avLst/>
          </a:prstGeom>
          <a:solidFill>
            <a:srgbClr val="808080"/>
          </a:solidFill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958FF87F-EF9D-41BA-97C5-57AFDC5AA58C}"/>
              </a:ext>
            </a:extLst>
          </p:cNvPr>
          <p:cNvSpPr txBox="1"/>
          <p:nvPr/>
        </p:nvSpPr>
        <p:spPr>
          <a:xfrm>
            <a:off x="1128111" y="2987637"/>
            <a:ext cx="1786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All other motif sets</a:t>
            </a:r>
          </a:p>
        </p:txBody>
      </p:sp>
      <p:pic>
        <p:nvPicPr>
          <p:cNvPr id="20" name="Image17">
            <a:extLst>
              <a:ext uri="{FF2B5EF4-FFF2-40B4-BE49-F238E27FC236}">
                <a16:creationId xmlns="" xmlns:a16="http://schemas.microsoft.com/office/drawing/2014/main" id="{B1CD0557-63A2-43A7-810C-D4D91FAF320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3803881" y="1540794"/>
            <a:ext cx="1157483" cy="510256"/>
          </a:xfrm>
          <a:prstGeom prst="rect">
            <a:avLst/>
          </a:prstGeom>
        </p:spPr>
      </p:pic>
      <p:pic>
        <p:nvPicPr>
          <p:cNvPr id="21" name="Image18">
            <a:extLst>
              <a:ext uri="{FF2B5EF4-FFF2-40B4-BE49-F238E27FC236}">
                <a16:creationId xmlns="" xmlns:a16="http://schemas.microsoft.com/office/drawing/2014/main" id="{E176F888-C956-42A8-B1D0-43FB1B53749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4783564" y="1550168"/>
            <a:ext cx="1135796" cy="818382"/>
          </a:xfrm>
          <a:prstGeom prst="rect">
            <a:avLst/>
          </a:prstGeom>
        </p:spPr>
      </p:pic>
      <p:pic>
        <p:nvPicPr>
          <p:cNvPr id="22" name="Image19">
            <a:extLst>
              <a:ext uri="{FF2B5EF4-FFF2-40B4-BE49-F238E27FC236}">
                <a16:creationId xmlns="" xmlns:a16="http://schemas.microsoft.com/office/drawing/2014/main" id="{95DCAAA8-5403-46BB-986E-1CFA0F6ED74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5732006" y="1550168"/>
            <a:ext cx="842070" cy="842070"/>
          </a:xfrm>
          <a:prstGeom prst="rect">
            <a:avLst/>
          </a:prstGeom>
        </p:spPr>
      </p:pic>
      <p:pic>
        <p:nvPicPr>
          <p:cNvPr id="23" name="Image18">
            <a:extLst>
              <a:ext uri="{FF2B5EF4-FFF2-40B4-BE49-F238E27FC236}">
                <a16:creationId xmlns="" xmlns:a16="http://schemas.microsoft.com/office/drawing/2014/main" id="{E176F888-C956-42A8-B1D0-43FB1B53749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4783564" y="2216011"/>
            <a:ext cx="1135796" cy="818382"/>
          </a:xfrm>
          <a:prstGeom prst="rect">
            <a:avLst/>
          </a:prstGeom>
        </p:spPr>
      </p:pic>
      <p:pic>
        <p:nvPicPr>
          <p:cNvPr id="26" name="Image19">
            <a:extLst>
              <a:ext uri="{FF2B5EF4-FFF2-40B4-BE49-F238E27FC236}">
                <a16:creationId xmlns="" xmlns:a16="http://schemas.microsoft.com/office/drawing/2014/main" id="{95DCAAA8-5403-46BB-986E-1CFA0F6ED74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5732006" y="2216011"/>
            <a:ext cx="842070" cy="84207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946776" y="3797300"/>
            <a:ext cx="15875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49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21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14</cp:revision>
  <dcterms:created xsi:type="dcterms:W3CDTF">2018-08-31T08:30:17Z</dcterms:created>
  <dcterms:modified xsi:type="dcterms:W3CDTF">2018-09-02T15:07:17Z</dcterms:modified>
</cp:coreProperties>
</file>