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9D6"/>
    <a:srgbClr val="AF8E2B"/>
    <a:srgbClr val="9C9EDE"/>
    <a:srgbClr val="5254A3"/>
    <a:srgbClr val="CEDB9C"/>
    <a:srgbClr val="7B4173"/>
    <a:srgbClr val="B5CF6B"/>
    <a:srgbClr val="808080"/>
    <a:srgbClr val="A55194"/>
    <a:srgbClr val="BD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o Lactosamine_vs_LacDiNA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383"/>
            <a:ext cx="6857999" cy="51472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81050" y="3177519"/>
            <a:ext cx="328613" cy="328613"/>
          </a:xfrm>
          <a:prstGeom prst="ellipse">
            <a:avLst/>
          </a:prstGeom>
          <a:solidFill>
            <a:srgbClr val="8A89D6"/>
          </a:solidFill>
          <a:ln>
            <a:solidFill>
              <a:srgbClr val="5254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81051" y="2545616"/>
            <a:ext cx="347060" cy="347060"/>
          </a:xfrm>
          <a:prstGeom prst="ellipse">
            <a:avLst/>
          </a:prstGeom>
          <a:solidFill>
            <a:srgbClr val="AF8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2568712"/>
            <a:ext cx="25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Neo </a:t>
            </a:r>
            <a:r>
              <a:rPr lang="en-US" sz="1400" dirty="0" err="1"/>
              <a:t>Lactosamine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49" y="3182969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endParaRPr lang="en-US" sz="1400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49" y="3756287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377712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7" name="Image7">
            <a:extLst>
              <a:ext uri="{FF2B5EF4-FFF2-40B4-BE49-F238E27FC236}">
                <a16:creationId xmlns="" xmlns:a16="http://schemas.microsoft.com/office/drawing/2014/main" id="{1C2F4D1F-44C5-461D-9B3D-A966F2D8F3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25977" y="2349939"/>
            <a:ext cx="1748104" cy="770722"/>
          </a:xfrm>
          <a:prstGeom prst="rect">
            <a:avLst/>
          </a:prstGeom>
        </p:spPr>
      </p:pic>
      <p:pic>
        <p:nvPicPr>
          <p:cNvPr id="28" name="Image8">
            <a:extLst>
              <a:ext uri="{FF2B5EF4-FFF2-40B4-BE49-F238E27FC236}">
                <a16:creationId xmlns="" xmlns:a16="http://schemas.microsoft.com/office/drawing/2014/main" id="{F2EE1546-3180-4A9D-9C98-048B7ADCC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717873" y="2952808"/>
            <a:ext cx="1764313" cy="7780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05500" y="4248150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</cp:revision>
  <dcterms:created xsi:type="dcterms:W3CDTF">2018-08-31T08:30:17Z</dcterms:created>
  <dcterms:modified xsi:type="dcterms:W3CDTF">2018-09-02T15:08:36Z</dcterms:modified>
</cp:coreProperties>
</file>