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1624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473158" y="193842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88893" y="165768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622842" y="194680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6300000">
            <a:off x="3607828" y="199589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2272632" y="226482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 rot="19440000">
            <a:off x="2011106" y="211064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>
            <a:off x="1804471" y="218701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</p:cNvCxnSpPr>
          <p:nvPr/>
        </p:nvCxnSpPr>
        <p:spPr>
          <a:xfrm>
            <a:off x="3257345" y="226482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804471" y="2713788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0"/>
          </p:cNvCxnSpPr>
          <p:nvPr/>
        </p:nvCxnSpPr>
        <p:spPr>
          <a:xfrm flipH="1">
            <a:off x="1483895" y="2187010"/>
            <a:ext cx="320576" cy="7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032000" y="184484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32000" y="136357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2653" y="244642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3685" y="2505246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2050" y="104771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098999" y="267319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4734" y="239245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248683" y="268157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 rot="6300000">
            <a:off x="6233669" y="273066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>
            <a:off x="4898473" y="299959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19440000">
            <a:off x="4636947" y="284541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>
            <a:off x="4430312" y="292178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2"/>
          </p:cNvCxnSpPr>
          <p:nvPr/>
        </p:nvCxnSpPr>
        <p:spPr>
          <a:xfrm>
            <a:off x="5883186" y="299959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</p:cNvCxnSpPr>
          <p:nvPr/>
        </p:nvCxnSpPr>
        <p:spPr>
          <a:xfrm flipH="1" flipV="1">
            <a:off x="4253804" y="3413125"/>
            <a:ext cx="646544" cy="155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</p:cNvCxnSpPr>
          <p:nvPr/>
        </p:nvCxnSpPr>
        <p:spPr>
          <a:xfrm flipH="1">
            <a:off x="4109736" y="2921780"/>
            <a:ext cx="320576" cy="23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57841" y="257961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57841" y="209834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8494" y="318119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54901" y="3168370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77891" y="178248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2688" y="2157883"/>
            <a:ext cx="3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9655" y="2885493"/>
            <a:ext cx="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7993" y="228552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39984" y="2825229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5142" y="185446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91046" y="181429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7182" y="160544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4818" y="206907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35683" y="2967305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58" name="Straight Connector 57"/>
          <p:cNvCxnSpPr>
            <a:stCxn id="11" idx="0"/>
          </p:cNvCxnSpPr>
          <p:nvPr/>
        </p:nvCxnSpPr>
        <p:spPr>
          <a:xfrm flipH="1">
            <a:off x="3962688" y="2499214"/>
            <a:ext cx="59735" cy="55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0"/>
          </p:cNvCxnSpPr>
          <p:nvPr/>
        </p:nvCxnSpPr>
        <p:spPr>
          <a:xfrm flipV="1">
            <a:off x="6648264" y="3181193"/>
            <a:ext cx="383524" cy="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24" y="2967305"/>
            <a:ext cx="6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80512" y="301524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42862" y="352865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31124" y="258487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4’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07292" y="2554905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01154" y="2295151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6’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6894" y="4084056"/>
            <a:ext cx="24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α(1-4’) </a:t>
            </a:r>
            <a:r>
              <a:rPr lang="en-US" dirty="0" err="1"/>
              <a:t>Glycosidic</a:t>
            </a:r>
            <a:r>
              <a:rPr lang="en-US" dirty="0"/>
              <a:t> </a:t>
            </a:r>
            <a:r>
              <a:rPr lang="en-US" dirty="0" smtClean="0"/>
              <a:t>bond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7" idx="0"/>
          </p:cNvCxnSpPr>
          <p:nvPr/>
        </p:nvCxnSpPr>
        <p:spPr>
          <a:xfrm flipV="1">
            <a:off x="1883446" y="3336638"/>
            <a:ext cx="1858634" cy="74741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E8842C-7388-47A2-9664-3AA32E1FE226}"/>
              </a:ext>
            </a:extLst>
          </p:cNvPr>
          <p:cNvSpPr txBox="1"/>
          <p:nvPr/>
        </p:nvSpPr>
        <p:spPr>
          <a:xfrm>
            <a:off x="1804471" y="5294956"/>
            <a:ext cx="50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[4-</a:t>
            </a:r>
            <a:r>
              <a:rPr lang="en-GB" i="1" dirty="0"/>
              <a:t>O</a:t>
            </a:r>
            <a:r>
              <a:rPr lang="en-GB" dirty="0"/>
              <a:t>-(</a:t>
            </a:r>
            <a:r>
              <a:rPr lang="el-GR" dirty="0"/>
              <a:t>α</a:t>
            </a:r>
            <a:r>
              <a:rPr lang="en-GB" dirty="0"/>
              <a:t>-D-</a:t>
            </a:r>
            <a:r>
              <a:rPr lang="en-GB" dirty="0" err="1"/>
              <a:t>Glucopyranosyl</a:t>
            </a:r>
            <a:r>
              <a:rPr lang="en-GB" dirty="0"/>
              <a:t>)-</a:t>
            </a:r>
            <a:r>
              <a:rPr lang="el-GR" dirty="0"/>
              <a:t>β</a:t>
            </a:r>
            <a:r>
              <a:rPr lang="en-GB" dirty="0"/>
              <a:t>-D-Glucopyranose]</a:t>
            </a:r>
          </a:p>
        </p:txBody>
      </p:sp>
    </p:spTree>
    <p:extLst>
      <p:ext uri="{BB962C8B-B14F-4D97-AF65-F5344CB8AC3E}">
        <p14:creationId xmlns:p14="http://schemas.microsoft.com/office/powerpoint/2010/main" val="14132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2018-08-27T16:24:20Z</dcterms:created>
  <dcterms:modified xsi:type="dcterms:W3CDTF">2018-08-29T08:22:29Z</dcterms:modified>
</cp:coreProperties>
</file>