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A55194"/>
    <a:srgbClr val="BD9E39"/>
    <a:srgbClr val="9B3539"/>
    <a:srgbClr val="E1A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214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4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4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522822" y="1831457"/>
            <a:ext cx="1386840" cy="611505"/>
          </a:xfrm>
          <a:prstGeom prst="rect">
            <a:avLst/>
          </a:prstGeom>
        </p:spPr>
      </p:pic>
      <p:pic>
        <p:nvPicPr>
          <p:cNvPr id="6" name="Image27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688047" y="2315246"/>
            <a:ext cx="1393825" cy="1004570"/>
          </a:xfrm>
          <a:prstGeom prst="rect">
            <a:avLst/>
          </a:prstGeom>
        </p:spPr>
      </p:pic>
      <p:pic>
        <p:nvPicPr>
          <p:cNvPr id="7" name="Image1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522822" y="2315246"/>
            <a:ext cx="1386840" cy="61150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781050" y="2456693"/>
            <a:ext cx="328613" cy="328613"/>
          </a:xfrm>
          <a:prstGeom prst="ellipse">
            <a:avLst/>
          </a:prstGeom>
          <a:solidFill>
            <a:srgbClr val="A55194"/>
          </a:solidFill>
          <a:ln>
            <a:solidFill>
              <a:srgbClr val="A5519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81051" y="1944040"/>
            <a:ext cx="347060" cy="347060"/>
          </a:xfrm>
          <a:prstGeom prst="ellipse">
            <a:avLst/>
          </a:prstGeom>
          <a:solidFill>
            <a:srgbClr val="BD9E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89050" y="1983322"/>
            <a:ext cx="154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LacDiNAc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9050" y="2463678"/>
            <a:ext cx="25590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LacDiNAc</a:t>
            </a:r>
            <a:r>
              <a:rPr lang="en-US" sz="1400" dirty="0"/>
              <a:t> &amp; </a:t>
            </a:r>
            <a:r>
              <a:rPr lang="en-US" sz="1400" dirty="0" err="1"/>
              <a:t>Lactosamine</a:t>
            </a:r>
            <a:r>
              <a:rPr lang="en-US" sz="1400" dirty="0"/>
              <a:t> motif</a:t>
            </a:r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0B95741-BBC0-4A4C-AED8-89A2F8928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955415"/>
              </p:ext>
            </p:extLst>
          </p:nvPr>
        </p:nvGraphicFramePr>
        <p:xfrm>
          <a:off x="1" y="3133090"/>
          <a:ext cx="6858000" cy="514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5" imgW="4390916" imgH="3295437" progId="AcroExch.Document.DC">
                  <p:embed/>
                </p:oleObj>
              </mc:Choice>
              <mc:Fallback>
                <p:oleObj name="Acrobat Document" r:id="rId5" imgW="4390916" imgH="32954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" y="3133090"/>
                        <a:ext cx="6858000" cy="5147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7233B1DE-3C5A-4852-AB85-6E825D5CBB4F}"/>
              </a:ext>
            </a:extLst>
          </p:cNvPr>
          <p:cNvSpPr/>
          <p:nvPr/>
        </p:nvSpPr>
        <p:spPr>
          <a:xfrm>
            <a:off x="781050" y="2955286"/>
            <a:ext cx="328613" cy="328613"/>
          </a:xfrm>
          <a:prstGeom prst="ellipse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FF87F-EF9D-41BA-97C5-57AFDC5AA58C}"/>
              </a:ext>
            </a:extLst>
          </p:cNvPr>
          <p:cNvSpPr txBox="1"/>
          <p:nvPr/>
        </p:nvSpPr>
        <p:spPr>
          <a:xfrm>
            <a:off x="1289050" y="2955286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other motif sets</a:t>
            </a:r>
          </a:p>
        </p:txBody>
      </p:sp>
    </p:spTree>
    <p:extLst>
      <p:ext uri="{BB962C8B-B14F-4D97-AF65-F5344CB8AC3E}">
        <p14:creationId xmlns:p14="http://schemas.microsoft.com/office/powerpoint/2010/main" val="47104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Adobe Acrobat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Hargreaves, Steven</cp:lastModifiedBy>
  <cp:revision>7</cp:revision>
  <dcterms:created xsi:type="dcterms:W3CDTF">2018-08-31T08:30:17Z</dcterms:created>
  <dcterms:modified xsi:type="dcterms:W3CDTF">2018-08-31T12:51:32Z</dcterms:modified>
</cp:coreProperties>
</file>