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4A3"/>
    <a:srgbClr val="CEDB9C"/>
    <a:srgbClr val="7B4173"/>
    <a:srgbClr val="B5CF6B"/>
    <a:srgbClr val="808080"/>
    <a:srgbClr val="A55194"/>
    <a:srgbClr val="BD9E39"/>
    <a:srgbClr val="9B3539"/>
    <a:srgbClr val="E1A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96" y="3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781050" y="2760051"/>
            <a:ext cx="328613" cy="328613"/>
          </a:xfrm>
          <a:prstGeom prst="ellipse">
            <a:avLst/>
          </a:prstGeom>
          <a:solidFill>
            <a:srgbClr val="5254A3"/>
          </a:solidFill>
          <a:ln>
            <a:solidFill>
              <a:srgbClr val="5254A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81051" y="1745368"/>
            <a:ext cx="347060" cy="347060"/>
          </a:xfrm>
          <a:prstGeom prst="ellipse">
            <a:avLst/>
          </a:prstGeom>
          <a:solidFill>
            <a:srgbClr val="CEDB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9049" y="1781164"/>
            <a:ext cx="251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N-Glycan core basic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9049" y="2797251"/>
            <a:ext cx="285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Lactosamine</a:t>
            </a:r>
            <a:r>
              <a:rPr lang="en-US" sz="1400" dirty="0"/>
              <a:t> motif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33B1DE-3C5A-4852-AB85-6E825D5CBB4F}"/>
              </a:ext>
            </a:extLst>
          </p:cNvPr>
          <p:cNvSpPr/>
          <p:nvPr/>
        </p:nvSpPr>
        <p:spPr>
          <a:xfrm>
            <a:off x="781049" y="3756287"/>
            <a:ext cx="328613" cy="32861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FF87F-EF9D-41BA-97C5-57AFDC5AA58C}"/>
              </a:ext>
            </a:extLst>
          </p:cNvPr>
          <p:cNvSpPr txBox="1"/>
          <p:nvPr/>
        </p:nvSpPr>
        <p:spPr>
          <a:xfrm>
            <a:off x="1289050" y="377712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other motif sets</a:t>
            </a:r>
          </a:p>
        </p:txBody>
      </p:sp>
      <p:pic>
        <p:nvPicPr>
          <p:cNvPr id="25" name="Image18">
            <a:extLst>
              <a:ext uri="{FF2B5EF4-FFF2-40B4-BE49-F238E27FC236}">
                <a16:creationId xmlns:a16="http://schemas.microsoft.com/office/drawing/2014/main" id="{992226DC-A601-4B35-9AD0-C3DAF97A9D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008027" y="2641772"/>
            <a:ext cx="1585630" cy="1142504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80B950E-A937-42D2-A12A-66DA9EA50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678385"/>
              </p:ext>
            </p:extLst>
          </p:nvPr>
        </p:nvGraphicFramePr>
        <p:xfrm>
          <a:off x="17135" y="4146115"/>
          <a:ext cx="6840865" cy="5134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4" imgW="4390916" imgH="3295437" progId="AcroExch.Document.DC">
                  <p:embed/>
                </p:oleObj>
              </mc:Choice>
              <mc:Fallback>
                <p:oleObj name="Acrobat Document" r:id="rId4" imgW="4390916" imgH="32954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35" y="4146115"/>
                        <a:ext cx="6840865" cy="5134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Image11">
            <a:extLst>
              <a:ext uri="{FF2B5EF4-FFF2-40B4-BE49-F238E27FC236}">
                <a16:creationId xmlns:a16="http://schemas.microsoft.com/office/drawing/2014/main" id="{72E28690-2D8A-42B1-AAE8-A90A9A1283A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3545447" y="1354979"/>
            <a:ext cx="2510790" cy="11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Adobe Acrobat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Hargreaves, Steven</cp:lastModifiedBy>
  <cp:revision>10</cp:revision>
  <dcterms:created xsi:type="dcterms:W3CDTF">2018-08-31T08:30:17Z</dcterms:created>
  <dcterms:modified xsi:type="dcterms:W3CDTF">2018-08-31T13:11:24Z</dcterms:modified>
</cp:coreProperties>
</file>