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DE"/>
    <a:srgbClr val="5254A3"/>
    <a:srgbClr val="CEDB9C"/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1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781050" y="3323569"/>
            <a:ext cx="328613" cy="328613"/>
          </a:xfrm>
          <a:prstGeom prst="ellipse">
            <a:avLst/>
          </a:prstGeom>
          <a:solidFill>
            <a:srgbClr val="5254A3"/>
          </a:solidFill>
          <a:ln>
            <a:solidFill>
              <a:srgbClr val="5254A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81051" y="2691666"/>
            <a:ext cx="347060" cy="347060"/>
          </a:xfrm>
          <a:prstGeom prst="ellipse">
            <a:avLst/>
          </a:prstGeom>
          <a:solidFill>
            <a:srgbClr val="CEDB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2727462"/>
            <a:ext cx="25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Neo </a:t>
            </a:r>
            <a:r>
              <a:rPr lang="en-US" sz="1400" dirty="0" err="1"/>
              <a:t>Lactosamine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9049" y="3360769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LacDiNAc</a:t>
            </a:r>
            <a:endParaRPr lang="en-US" sz="1400" dirty="0"/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49" y="3756287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3777123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34A739-AA12-4FF6-AE1E-E47D32B1A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85702"/>
              </p:ext>
            </p:extLst>
          </p:nvPr>
        </p:nvGraphicFramePr>
        <p:xfrm>
          <a:off x="1" y="3691117"/>
          <a:ext cx="6858000" cy="514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4390916" imgH="3295437" progId="AcroExch.Document.DC">
                  <p:embed/>
                </p:oleObj>
              </mc:Choice>
              <mc:Fallback>
                <p:oleObj name="Acrobat Document" r:id="rId3" imgW="4390916" imgH="3295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3691117"/>
                        <a:ext cx="6858000" cy="514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Image7">
            <a:extLst>
              <a:ext uri="{FF2B5EF4-FFF2-40B4-BE49-F238E27FC236}">
                <a16:creationId xmlns:a16="http://schemas.microsoft.com/office/drawing/2014/main" id="{1C2F4D1F-44C5-461D-9B3D-A966F2D8F3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725977" y="2495989"/>
            <a:ext cx="1748104" cy="770722"/>
          </a:xfrm>
          <a:prstGeom prst="rect">
            <a:avLst/>
          </a:prstGeom>
        </p:spPr>
      </p:pic>
      <p:pic>
        <p:nvPicPr>
          <p:cNvPr id="28" name="Image8">
            <a:extLst>
              <a:ext uri="{FF2B5EF4-FFF2-40B4-BE49-F238E27FC236}">
                <a16:creationId xmlns:a16="http://schemas.microsoft.com/office/drawing/2014/main" id="{F2EE1546-3180-4A9D-9C98-048B7ADCC5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717873" y="3098858"/>
            <a:ext cx="1764313" cy="7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Hargreaves, Steven</cp:lastModifiedBy>
  <cp:revision>11</cp:revision>
  <dcterms:created xsi:type="dcterms:W3CDTF">2018-08-31T08:30:17Z</dcterms:created>
  <dcterms:modified xsi:type="dcterms:W3CDTF">2018-08-31T13:15:49Z</dcterms:modified>
</cp:coreProperties>
</file>