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408" y="1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acDiNAc_vs_Lactosamine_motif_LacDiNA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11377"/>
            <a:ext cx="6587068" cy="4929584"/>
          </a:xfrm>
          <a:prstGeom prst="rect">
            <a:avLst/>
          </a:prstGeom>
        </p:spPr>
      </p:pic>
      <p:pic>
        <p:nvPicPr>
          <p:cNvPr id="5" name="Image1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2822" y="1831457"/>
            <a:ext cx="1386840" cy="611505"/>
          </a:xfrm>
          <a:prstGeom prst="rect">
            <a:avLst/>
          </a:prstGeom>
        </p:spPr>
      </p:pic>
      <p:pic>
        <p:nvPicPr>
          <p:cNvPr id="6" name="Image2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688047" y="2315246"/>
            <a:ext cx="1393825" cy="1004570"/>
          </a:xfrm>
          <a:prstGeom prst="rect">
            <a:avLst/>
          </a:prstGeom>
        </p:spPr>
      </p:pic>
      <p:pic>
        <p:nvPicPr>
          <p:cNvPr id="7" name="Image1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2822" y="2315246"/>
            <a:ext cx="1386840" cy="61150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81050" y="2456693"/>
            <a:ext cx="328613" cy="328613"/>
          </a:xfrm>
          <a:prstGeom prst="ellipse">
            <a:avLst/>
          </a:prstGeom>
          <a:solidFill>
            <a:srgbClr val="A55194"/>
          </a:solidFill>
          <a:ln>
            <a:solidFill>
              <a:srgbClr val="A5519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051" y="1944040"/>
            <a:ext cx="347060" cy="347060"/>
          </a:xfrm>
          <a:prstGeom prst="ellipse">
            <a:avLst/>
          </a:prstGeom>
          <a:solidFill>
            <a:srgbClr val="BD9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50" y="1983322"/>
            <a:ext cx="15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50" y="2463678"/>
            <a:ext cx="2559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r>
              <a:rPr lang="en-US" sz="1400" dirty="0"/>
              <a:t> &amp; </a:t>
            </a:r>
            <a:r>
              <a:rPr lang="en-US" sz="1400" dirty="0" err="1"/>
              <a:t>Lactosamine</a:t>
            </a:r>
            <a:r>
              <a:rPr lang="en-US" sz="1400" dirty="0"/>
              <a:t> motif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50" y="2955286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2955286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4200" y="3319816"/>
            <a:ext cx="313267" cy="329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2018-08-31T08:30:17Z</dcterms:created>
  <dcterms:modified xsi:type="dcterms:W3CDTF">2018-08-31T20:00:52Z</dcterms:modified>
</cp:coreProperties>
</file>