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66"/>
    <a:srgbClr val="5254A3"/>
    <a:srgbClr val="CEDB9C"/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328" y="1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-Glycan core basic_vs_Lactosamine moti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5040"/>
            <a:ext cx="6858000" cy="513234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81050" y="2963251"/>
            <a:ext cx="328613" cy="328613"/>
          </a:xfrm>
          <a:prstGeom prst="ellipse">
            <a:avLst/>
          </a:prstGeom>
          <a:solidFill>
            <a:srgbClr val="2B2A66"/>
          </a:solidFill>
          <a:ln>
            <a:solidFill>
              <a:srgbClr val="5254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49" y="3000451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Lactosamine</a:t>
            </a:r>
            <a:r>
              <a:rPr lang="en-US" sz="1400" dirty="0"/>
              <a:t> motif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49" y="3756287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377712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5" name="Image18">
            <a:extLst>
              <a:ext uri="{FF2B5EF4-FFF2-40B4-BE49-F238E27FC236}">
                <a16:creationId xmlns="" xmlns:a16="http://schemas.microsoft.com/office/drawing/2014/main" id="{992226DC-A601-4B35-9AD0-C3DAF97A9D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008027" y="2720462"/>
            <a:ext cx="1585630" cy="114250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81051" y="2075568"/>
            <a:ext cx="347060" cy="347060"/>
          </a:xfrm>
          <a:prstGeom prst="ellipse">
            <a:avLst/>
          </a:prstGeom>
          <a:solidFill>
            <a:srgbClr val="CEDB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2111364"/>
            <a:ext cx="25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N-Glycan core basic</a:t>
            </a:r>
          </a:p>
        </p:txBody>
      </p:sp>
      <p:pic>
        <p:nvPicPr>
          <p:cNvPr id="26" name="Image11">
            <a:extLst>
              <a:ext uri="{FF2B5EF4-FFF2-40B4-BE49-F238E27FC236}">
                <a16:creationId xmlns="" xmlns:a16="http://schemas.microsoft.com/office/drawing/2014/main" id="{72E28690-2D8A-42B1-AAE8-A90A9A1283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545447" y="1685179"/>
            <a:ext cx="2510790" cy="116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9475" y="4000500"/>
            <a:ext cx="200025" cy="20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12</cp:revision>
  <dcterms:created xsi:type="dcterms:W3CDTF">2018-08-31T08:30:17Z</dcterms:created>
  <dcterms:modified xsi:type="dcterms:W3CDTF">2018-08-31T21:46:49Z</dcterms:modified>
</cp:coreProperties>
</file>