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9EDE"/>
    <a:srgbClr val="5254A3"/>
    <a:srgbClr val="CEDB9C"/>
    <a:srgbClr val="7B4173"/>
    <a:srgbClr val="B5CF6B"/>
    <a:srgbClr val="808080"/>
    <a:srgbClr val="A55194"/>
    <a:srgbClr val="BD9E39"/>
    <a:srgbClr val="9B3539"/>
    <a:srgbClr val="E1A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1328" y="20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4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4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3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9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7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o Lactosamine_vs_LacDiNA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383"/>
            <a:ext cx="6857999" cy="51472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781050" y="3177519"/>
            <a:ext cx="328613" cy="328613"/>
          </a:xfrm>
          <a:prstGeom prst="ellipse">
            <a:avLst/>
          </a:prstGeom>
          <a:solidFill>
            <a:srgbClr val="5254A3"/>
          </a:solidFill>
          <a:ln>
            <a:solidFill>
              <a:srgbClr val="5254A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81051" y="2545616"/>
            <a:ext cx="347060" cy="347060"/>
          </a:xfrm>
          <a:prstGeom prst="ellipse">
            <a:avLst/>
          </a:prstGeom>
          <a:solidFill>
            <a:srgbClr val="CEDB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89049" y="2568712"/>
            <a:ext cx="2517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Neo </a:t>
            </a:r>
            <a:r>
              <a:rPr lang="en-US" sz="1400" dirty="0" err="1"/>
              <a:t>Lactosamine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89049" y="3182969"/>
            <a:ext cx="2857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LacDiNAc</a:t>
            </a:r>
            <a:endParaRPr lang="en-US" sz="1400" dirty="0"/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233B1DE-3C5A-4852-AB85-6E825D5CBB4F}"/>
              </a:ext>
            </a:extLst>
          </p:cNvPr>
          <p:cNvSpPr/>
          <p:nvPr/>
        </p:nvSpPr>
        <p:spPr>
          <a:xfrm>
            <a:off x="781049" y="3756287"/>
            <a:ext cx="328613" cy="328613"/>
          </a:xfrm>
          <a:prstGeom prst="ellipse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58FF87F-EF9D-41BA-97C5-57AFDC5AA58C}"/>
              </a:ext>
            </a:extLst>
          </p:cNvPr>
          <p:cNvSpPr txBox="1"/>
          <p:nvPr/>
        </p:nvSpPr>
        <p:spPr>
          <a:xfrm>
            <a:off x="1289050" y="3777123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other motif sets</a:t>
            </a:r>
          </a:p>
        </p:txBody>
      </p:sp>
      <p:pic>
        <p:nvPicPr>
          <p:cNvPr id="27" name="Image7">
            <a:extLst>
              <a:ext uri="{FF2B5EF4-FFF2-40B4-BE49-F238E27FC236}">
                <a16:creationId xmlns:a16="http://schemas.microsoft.com/office/drawing/2014/main" xmlns="" id="{1C2F4D1F-44C5-461D-9B3D-A966F2D8F3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725977" y="2349939"/>
            <a:ext cx="1748104" cy="770722"/>
          </a:xfrm>
          <a:prstGeom prst="rect">
            <a:avLst/>
          </a:prstGeom>
        </p:spPr>
      </p:pic>
      <p:pic>
        <p:nvPicPr>
          <p:cNvPr id="28" name="Image8">
            <a:extLst>
              <a:ext uri="{FF2B5EF4-FFF2-40B4-BE49-F238E27FC236}">
                <a16:creationId xmlns:a16="http://schemas.microsoft.com/office/drawing/2014/main" xmlns="" id="{F2EE1546-3180-4A9D-9C98-048B7ADCC5D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717873" y="2952808"/>
            <a:ext cx="1764313" cy="7780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05500" y="4248150"/>
            <a:ext cx="279400" cy="266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4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13</cp:revision>
  <dcterms:created xsi:type="dcterms:W3CDTF">2018-08-31T08:30:17Z</dcterms:created>
  <dcterms:modified xsi:type="dcterms:W3CDTF">2018-08-31T21:37:30Z</dcterms:modified>
</cp:coreProperties>
</file>