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662E7"/>
    <a:srgbClr val="FC0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8" y="119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71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2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2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9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81" y="2844803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6" y="2844803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5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5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3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6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6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2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4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4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3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90B91-10EB-CA49-90E6-4605E4226215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1271-93DE-5544-B0F3-E78BC4314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3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ba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97" y="438588"/>
            <a:ext cx="328006" cy="357825"/>
          </a:xfrm>
          <a:prstGeom prst="rect">
            <a:avLst/>
          </a:prstGeom>
        </p:spPr>
      </p:pic>
      <p:pic>
        <p:nvPicPr>
          <p:cNvPr id="5" name="Picture 4" descr="json-fil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13" y="1709792"/>
            <a:ext cx="327381" cy="436508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2259838" y="3055361"/>
            <a:ext cx="2338324" cy="817652"/>
            <a:chOff x="1897128" y="2295723"/>
            <a:chExt cx="2338324" cy="817652"/>
          </a:xfrm>
        </p:grpSpPr>
        <p:sp>
          <p:nvSpPr>
            <p:cNvPr id="7" name="TextBox 6"/>
            <p:cNvSpPr txBox="1"/>
            <p:nvPr/>
          </p:nvSpPr>
          <p:spPr>
            <a:xfrm>
              <a:off x="1897128" y="2295723"/>
              <a:ext cx="2338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glycan 01: [</a:t>
              </a:r>
              <a:r>
                <a:rPr lang="en-US" sz="1100" dirty="0" err="1" smtClean="0"/>
                <a:t>reaction_a</a:t>
              </a:r>
              <a:r>
                <a:rPr lang="en-US" sz="1100" dirty="0" smtClean="0"/>
                <a:t>, </a:t>
              </a:r>
              <a:r>
                <a:rPr lang="en-US" sz="1100" dirty="0" err="1" smtClean="0"/>
                <a:t>reaction_b</a:t>
              </a:r>
              <a:r>
                <a:rPr lang="en-US" sz="1100" dirty="0" smtClean="0"/>
                <a:t>, ...]</a:t>
              </a:r>
              <a:endParaRPr lang="en-US" sz="11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7129" y="2578100"/>
              <a:ext cx="2338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glycan 02: [</a:t>
              </a:r>
              <a:r>
                <a:rPr lang="en-US" sz="1100" dirty="0" err="1" smtClean="0"/>
                <a:t>reaction_x</a:t>
              </a:r>
              <a:r>
                <a:rPr lang="en-US" sz="1100" dirty="0" smtClean="0"/>
                <a:t>, </a:t>
              </a:r>
              <a:r>
                <a:rPr lang="en-US" sz="1100" dirty="0" err="1" smtClean="0"/>
                <a:t>reaction_y</a:t>
              </a:r>
              <a:r>
                <a:rPr lang="en-US" sz="1100" dirty="0" smtClean="0"/>
                <a:t>, ...]</a:t>
              </a:r>
              <a:endParaRPr lang="en-US" sz="1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97130" y="2851765"/>
              <a:ext cx="2338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</a:t>
              </a:r>
              <a:r>
                <a:rPr lang="en-US" sz="1100" dirty="0" smtClean="0"/>
                <a:t>      :                                :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612269" y="6121813"/>
            <a:ext cx="508379" cy="511193"/>
            <a:chOff x="976819" y="4533893"/>
            <a:chExt cx="1614994" cy="1623931"/>
          </a:xfrm>
        </p:grpSpPr>
        <p:sp>
          <p:nvSpPr>
            <p:cNvPr id="16" name="Frame 15"/>
            <p:cNvSpPr/>
            <p:nvPr/>
          </p:nvSpPr>
          <p:spPr>
            <a:xfrm>
              <a:off x="976819" y="453389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ame 16"/>
            <p:cNvSpPr/>
            <p:nvPr/>
          </p:nvSpPr>
          <p:spPr>
            <a:xfrm>
              <a:off x="976819" y="5486392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ame 17"/>
            <p:cNvSpPr/>
            <p:nvPr/>
          </p:nvSpPr>
          <p:spPr>
            <a:xfrm>
              <a:off x="976819" y="486409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ame 18"/>
            <p:cNvSpPr/>
            <p:nvPr/>
          </p:nvSpPr>
          <p:spPr>
            <a:xfrm>
              <a:off x="976819" y="5172069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ame 19"/>
            <p:cNvSpPr/>
            <p:nvPr/>
          </p:nvSpPr>
          <p:spPr>
            <a:xfrm>
              <a:off x="1291144" y="485139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ame 20"/>
            <p:cNvSpPr/>
            <p:nvPr/>
          </p:nvSpPr>
          <p:spPr>
            <a:xfrm>
              <a:off x="1291144" y="5172069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ame 21"/>
            <p:cNvSpPr/>
            <p:nvPr/>
          </p:nvSpPr>
          <p:spPr>
            <a:xfrm>
              <a:off x="1291144" y="5486392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Frame 22"/>
            <p:cNvSpPr/>
            <p:nvPr/>
          </p:nvSpPr>
          <p:spPr>
            <a:xfrm>
              <a:off x="1602294" y="5172069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ame 23"/>
            <p:cNvSpPr/>
            <p:nvPr/>
          </p:nvSpPr>
          <p:spPr>
            <a:xfrm>
              <a:off x="1919794" y="5486392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ame 24"/>
            <p:cNvSpPr/>
            <p:nvPr/>
          </p:nvSpPr>
          <p:spPr>
            <a:xfrm>
              <a:off x="976819" y="5797543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ame 25"/>
            <p:cNvSpPr/>
            <p:nvPr/>
          </p:nvSpPr>
          <p:spPr>
            <a:xfrm>
              <a:off x="1602294" y="5486392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ame 26"/>
            <p:cNvSpPr/>
            <p:nvPr/>
          </p:nvSpPr>
          <p:spPr>
            <a:xfrm>
              <a:off x="1291144" y="579988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ame 27"/>
            <p:cNvSpPr/>
            <p:nvPr/>
          </p:nvSpPr>
          <p:spPr>
            <a:xfrm>
              <a:off x="1602294" y="580222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ame 28"/>
            <p:cNvSpPr/>
            <p:nvPr/>
          </p:nvSpPr>
          <p:spPr>
            <a:xfrm>
              <a:off x="1919794" y="580222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ame 29"/>
            <p:cNvSpPr/>
            <p:nvPr/>
          </p:nvSpPr>
          <p:spPr>
            <a:xfrm>
              <a:off x="2234119" y="5802224"/>
              <a:ext cx="355600" cy="355600"/>
            </a:xfrm>
            <a:prstGeom prst="fram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291144" y="4851394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2294" y="5172069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76819" y="4533893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19794" y="5486391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36213" y="5793532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76820" y="5172065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02294" y="5793533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91144" y="5791200"/>
              <a:ext cx="355600" cy="361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282790" y="7614494"/>
            <a:ext cx="1252630" cy="906669"/>
            <a:chOff x="890013" y="6731000"/>
            <a:chExt cx="1394906" cy="1009650"/>
          </a:xfrm>
        </p:grpSpPr>
        <p:sp>
          <p:nvSpPr>
            <p:cNvPr id="41" name="Oval 40"/>
            <p:cNvSpPr/>
            <p:nvPr/>
          </p:nvSpPr>
          <p:spPr>
            <a:xfrm>
              <a:off x="976819" y="6902450"/>
              <a:ext cx="120650" cy="1206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281619" y="6731000"/>
              <a:ext cx="120650" cy="1206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890013" y="7299325"/>
              <a:ext cx="120650" cy="1206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221294" y="7105650"/>
              <a:ext cx="120650" cy="1206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956813" y="7165975"/>
              <a:ext cx="120650" cy="120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770569" y="7499350"/>
              <a:ext cx="120650" cy="120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164269" y="7620000"/>
              <a:ext cx="120650" cy="1206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123882" y="7499350"/>
              <a:ext cx="120650" cy="1206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41" idx="7"/>
              <a:endCxn id="42" idx="3"/>
            </p:cNvCxnSpPr>
            <p:nvPr/>
          </p:nvCxnSpPr>
          <p:spPr>
            <a:xfrm flipV="1">
              <a:off x="1079800" y="6833981"/>
              <a:ext cx="219488" cy="861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1" idx="4"/>
              <a:endCxn id="43" idx="0"/>
            </p:cNvCxnSpPr>
            <p:nvPr/>
          </p:nvCxnSpPr>
          <p:spPr>
            <a:xfrm flipH="1">
              <a:off x="950338" y="7023100"/>
              <a:ext cx="86806" cy="2762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3" idx="6"/>
              <a:endCxn id="44" idx="3"/>
            </p:cNvCxnSpPr>
            <p:nvPr/>
          </p:nvCxnSpPr>
          <p:spPr>
            <a:xfrm flipV="1">
              <a:off x="1010663" y="7208631"/>
              <a:ext cx="228300" cy="1510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4" idx="1"/>
              <a:endCxn id="41" idx="5"/>
            </p:cNvCxnSpPr>
            <p:nvPr/>
          </p:nvCxnSpPr>
          <p:spPr>
            <a:xfrm flipH="1" flipV="1">
              <a:off x="1079800" y="7005431"/>
              <a:ext cx="159163" cy="1178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4" idx="4"/>
              <a:endCxn id="48" idx="7"/>
            </p:cNvCxnSpPr>
            <p:nvPr/>
          </p:nvCxnSpPr>
          <p:spPr>
            <a:xfrm flipH="1">
              <a:off x="1226863" y="7226300"/>
              <a:ext cx="54756" cy="2907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4" idx="6"/>
              <a:endCxn id="45" idx="2"/>
            </p:cNvCxnSpPr>
            <p:nvPr/>
          </p:nvCxnSpPr>
          <p:spPr>
            <a:xfrm>
              <a:off x="1341944" y="7165975"/>
              <a:ext cx="614869" cy="60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5" idx="4"/>
              <a:endCxn id="46" idx="7"/>
            </p:cNvCxnSpPr>
            <p:nvPr/>
          </p:nvCxnSpPr>
          <p:spPr>
            <a:xfrm flipH="1">
              <a:off x="1873550" y="7286625"/>
              <a:ext cx="143588" cy="23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5" idx="4"/>
              <a:endCxn id="47" idx="1"/>
            </p:cNvCxnSpPr>
            <p:nvPr/>
          </p:nvCxnSpPr>
          <p:spPr>
            <a:xfrm>
              <a:off x="2017138" y="7286625"/>
              <a:ext cx="164800" cy="351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4521612" y="7668006"/>
            <a:ext cx="788296" cy="760680"/>
            <a:chOff x="4038600" y="6572250"/>
            <a:chExt cx="933450" cy="1441450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4038600" y="7299325"/>
              <a:ext cx="165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4203700" y="6731000"/>
              <a:ext cx="0" cy="568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203700" y="6731000"/>
              <a:ext cx="368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4572000" y="6572250"/>
              <a:ext cx="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2000" y="6572250"/>
              <a:ext cx="400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572000" y="6731000"/>
              <a:ext cx="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572000" y="6902450"/>
              <a:ext cx="400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4203700" y="7286625"/>
              <a:ext cx="0" cy="568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203700" y="7854950"/>
              <a:ext cx="3683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572000" y="7683500"/>
              <a:ext cx="400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572000" y="7842250"/>
              <a:ext cx="0" cy="171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4572000" y="8013700"/>
              <a:ext cx="4000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572000" y="7683500"/>
              <a:ext cx="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75464" y="4658875"/>
            <a:ext cx="507072" cy="519594"/>
            <a:chOff x="3630949" y="4293680"/>
            <a:chExt cx="575558" cy="589771"/>
          </a:xfrm>
        </p:grpSpPr>
        <p:sp>
          <p:nvSpPr>
            <p:cNvPr id="112" name="Rectangle 111"/>
            <p:cNvSpPr/>
            <p:nvPr/>
          </p:nvSpPr>
          <p:spPr>
            <a:xfrm>
              <a:off x="3742887" y="4407617"/>
              <a:ext cx="111938" cy="113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54825" y="4534547"/>
              <a:ext cx="111938" cy="113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30949" y="4293680"/>
              <a:ext cx="111938" cy="113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976281" y="4650482"/>
              <a:ext cx="111938" cy="113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094569" y="4769513"/>
              <a:ext cx="111938" cy="1139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630949" y="4528844"/>
              <a:ext cx="111938" cy="1139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3854825" y="4769514"/>
              <a:ext cx="111938" cy="1139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630949" y="4405618"/>
              <a:ext cx="111938" cy="1139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742887" y="4530195"/>
              <a:ext cx="111938" cy="113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630949" y="4648484"/>
              <a:ext cx="111938" cy="113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854825" y="4648484"/>
              <a:ext cx="111938" cy="1139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30949" y="4769513"/>
              <a:ext cx="111938" cy="1139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742888" y="4768179"/>
              <a:ext cx="113250" cy="11527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742887" y="4647591"/>
              <a:ext cx="111938" cy="1139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974301" y="4768179"/>
              <a:ext cx="113250" cy="11527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2232438" y="12700"/>
            <a:ext cx="2393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Query Glycan Database</a:t>
            </a:r>
            <a:endParaRPr lang="en-US" sz="1600" dirty="0"/>
          </a:p>
        </p:txBody>
      </p:sp>
      <p:sp>
        <p:nvSpPr>
          <p:cNvPr id="134" name="TextBox 133"/>
          <p:cNvSpPr txBox="1"/>
          <p:nvPr/>
        </p:nvSpPr>
        <p:spPr>
          <a:xfrm>
            <a:off x="2477739" y="1289050"/>
            <a:ext cx="190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2. Save Data Locally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 flipH="1">
            <a:off x="3433392" y="914401"/>
            <a:ext cx="1" cy="3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344848" y="2643242"/>
            <a:ext cx="2168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3. Parse Structure Data</a:t>
            </a:r>
            <a:endParaRPr lang="en-US" sz="16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075434" y="4260850"/>
            <a:ext cx="2707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4. Measure Reaction Similarity</a:t>
            </a:r>
            <a:endParaRPr lang="en-US" sz="16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00647" y="5703553"/>
            <a:ext cx="176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5. Apply Threshold</a:t>
            </a:r>
            <a:endParaRPr lang="en-US" sz="1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1007210" y="7174622"/>
            <a:ext cx="176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6. Create Network</a:t>
            </a:r>
            <a:endParaRPr lang="en-US" sz="1600" dirty="0"/>
          </a:p>
        </p:txBody>
      </p:sp>
      <p:cxnSp>
        <p:nvCxnSpPr>
          <p:cNvPr id="156" name="Straight Arrow Connector 155"/>
          <p:cNvCxnSpPr/>
          <p:nvPr/>
        </p:nvCxnSpPr>
        <p:spPr>
          <a:xfrm flipH="1">
            <a:off x="3425946" y="2254251"/>
            <a:ext cx="1" cy="3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3425945" y="3873013"/>
            <a:ext cx="1" cy="3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1884140" y="5295900"/>
            <a:ext cx="1549253" cy="381000"/>
            <a:chOff x="1884140" y="5295900"/>
            <a:chExt cx="1549253" cy="381000"/>
          </a:xfrm>
        </p:grpSpPr>
        <p:cxnSp>
          <p:nvCxnSpPr>
            <p:cNvPr id="166" name="Straight Connector 165"/>
            <p:cNvCxnSpPr/>
            <p:nvPr/>
          </p:nvCxnSpPr>
          <p:spPr>
            <a:xfrm>
              <a:off x="3429000" y="5295900"/>
              <a:ext cx="0" cy="158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884140" y="5454650"/>
              <a:ext cx="15492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1884140" y="5454650"/>
              <a:ext cx="0" cy="2222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/>
          <p:cNvCxnSpPr/>
          <p:nvPr/>
        </p:nvCxnSpPr>
        <p:spPr>
          <a:xfrm flipH="1">
            <a:off x="3430338" y="5295900"/>
            <a:ext cx="0" cy="158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425945" y="5454650"/>
            <a:ext cx="1549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8" idx="0"/>
          </p:cNvCxnSpPr>
          <p:nvPr/>
        </p:nvCxnSpPr>
        <p:spPr>
          <a:xfrm flipH="1">
            <a:off x="4971586" y="5423872"/>
            <a:ext cx="3612" cy="1719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1883042" y="6772218"/>
            <a:ext cx="1" cy="355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682536" y="7143844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7. Hierarchical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2018-09-03T07:38:48Z</dcterms:created>
  <dcterms:modified xsi:type="dcterms:W3CDTF">2018-09-03T10:27:30Z</dcterms:modified>
</cp:coreProperties>
</file>