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24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4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2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6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8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63DC-64AD-0445-8E17-229DC5F2450E}" type="datetimeFigureOut">
              <a:rPr lang="en-US" smtClean="0"/>
              <a:t>29/08/18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366D-FA47-E94B-AB77-C7A22B7E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473158" y="1938421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88893" y="1657683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622842" y="1946806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 rot="6300000">
            <a:off x="3607828" y="1995893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2272632" y="2264828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 rot="19440000">
            <a:off x="2011106" y="2110648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6" name="Straight Connector 15"/>
          <p:cNvCxnSpPr>
            <a:stCxn id="14" idx="0"/>
          </p:cNvCxnSpPr>
          <p:nvPr/>
        </p:nvCxnSpPr>
        <p:spPr>
          <a:xfrm>
            <a:off x="1804471" y="2187010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2"/>
          </p:cNvCxnSpPr>
          <p:nvPr/>
        </p:nvCxnSpPr>
        <p:spPr>
          <a:xfrm>
            <a:off x="3257345" y="2264828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/>
        </p:nvCxnSpPr>
        <p:spPr>
          <a:xfrm flipH="1" flipV="1">
            <a:off x="1804471" y="2713788"/>
            <a:ext cx="470036" cy="1201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0"/>
          </p:cNvCxnSpPr>
          <p:nvPr/>
        </p:nvCxnSpPr>
        <p:spPr>
          <a:xfrm flipH="1">
            <a:off x="1483895" y="2187010"/>
            <a:ext cx="320576" cy="77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2032000" y="1844842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032000" y="1363579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2653" y="244642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03685" y="2505246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52050" y="104771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098999" y="2673191"/>
            <a:ext cx="962526" cy="25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14734" y="2392453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6248683" y="2681576"/>
            <a:ext cx="414421" cy="566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/>
          <p:cNvSpPr/>
          <p:nvPr/>
        </p:nvSpPr>
        <p:spPr>
          <a:xfrm rot="6300000">
            <a:off x="6233669" y="2730663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6" name="Straight Connector 35"/>
          <p:cNvCxnSpPr>
            <a:stCxn id="35" idx="2"/>
          </p:cNvCxnSpPr>
          <p:nvPr/>
        </p:nvCxnSpPr>
        <p:spPr>
          <a:xfrm flipH="1">
            <a:off x="4898473" y="2999598"/>
            <a:ext cx="984713" cy="555908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 rot="19440000">
            <a:off x="4636947" y="2845418"/>
            <a:ext cx="56766" cy="7996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8" name="Straight Connector 37"/>
          <p:cNvCxnSpPr>
            <a:stCxn id="37" idx="0"/>
          </p:cNvCxnSpPr>
          <p:nvPr/>
        </p:nvCxnSpPr>
        <p:spPr>
          <a:xfrm>
            <a:off x="4430312" y="2921780"/>
            <a:ext cx="668687" cy="5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2"/>
          </p:cNvCxnSpPr>
          <p:nvPr/>
        </p:nvCxnSpPr>
        <p:spPr>
          <a:xfrm>
            <a:off x="5883186" y="2999598"/>
            <a:ext cx="178339" cy="261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7" idx="3"/>
          </p:cNvCxnSpPr>
          <p:nvPr/>
        </p:nvCxnSpPr>
        <p:spPr>
          <a:xfrm flipH="1" flipV="1">
            <a:off x="4321175" y="3419475"/>
            <a:ext cx="579173" cy="149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0"/>
          </p:cNvCxnSpPr>
          <p:nvPr/>
        </p:nvCxnSpPr>
        <p:spPr>
          <a:xfrm flipH="1">
            <a:off x="4109736" y="2921780"/>
            <a:ext cx="320576" cy="151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657841" y="2579612"/>
            <a:ext cx="441158" cy="32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657841" y="2098349"/>
            <a:ext cx="240632" cy="481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68494" y="3181193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83023" y="320259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77891" y="1782489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962688" y="2157883"/>
            <a:ext cx="3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69655" y="2885493"/>
            <a:ext cx="4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1’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47993" y="228552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39984" y="2825229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5142" y="185446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91046" y="181429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777182" y="1605447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74818" y="2069074"/>
            <a:ext cx="60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853049" y="2967305"/>
            <a:ext cx="54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8" name="Straight Connector 57"/>
          <p:cNvCxnSpPr>
            <a:stCxn id="11" idx="0"/>
          </p:cNvCxnSpPr>
          <p:nvPr/>
        </p:nvCxnSpPr>
        <p:spPr>
          <a:xfrm flipH="1">
            <a:off x="3936998" y="2499214"/>
            <a:ext cx="85425" cy="548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5" idx="0"/>
          </p:cNvCxnSpPr>
          <p:nvPr/>
        </p:nvCxnSpPr>
        <p:spPr>
          <a:xfrm flipV="1">
            <a:off x="6648264" y="3181193"/>
            <a:ext cx="383524" cy="5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324" y="2967305"/>
            <a:ext cx="6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OH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80512" y="301524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2’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42862" y="3528656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3’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233381" y="2588860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4’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07292" y="2554905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5’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401154" y="2295151"/>
            <a:ext cx="42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6’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56894" y="4065056"/>
            <a:ext cx="24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α(1-4’) </a:t>
            </a:r>
            <a:r>
              <a:rPr lang="en-US" dirty="0" err="1" smtClean="0"/>
              <a:t>Glycosidic</a:t>
            </a:r>
            <a:r>
              <a:rPr lang="en-US" dirty="0" smtClean="0"/>
              <a:t> bond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56" idx="1"/>
          </p:cNvCxnSpPr>
          <p:nvPr/>
        </p:nvCxnSpPr>
        <p:spPr>
          <a:xfrm flipV="1">
            <a:off x="1807423" y="3151971"/>
            <a:ext cx="2045626" cy="1001955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1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38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</cp:revision>
  <dcterms:created xsi:type="dcterms:W3CDTF">2018-08-27T16:24:20Z</dcterms:created>
  <dcterms:modified xsi:type="dcterms:W3CDTF">2018-08-29T07:43:09Z</dcterms:modified>
</cp:coreProperties>
</file>