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9973" autoAdjust="0"/>
    <p:restoredTop sz="94660"/>
  </p:normalViewPr>
  <p:slideViewPr>
    <p:cSldViewPr snapToGrid="0">
      <p:cViewPr>
        <p:scale>
          <a:sx n="165" d="100"/>
          <a:sy n="165" d="100"/>
        </p:scale>
        <p:origin x="2104" y="8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998CE9-162A-4297-904F-A79A20BCC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48A88A9-668D-4155-8353-34A53CAFCC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27FBF9F-478D-44AF-A76A-963E0BD10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B735-E2A3-470A-9A4D-770102782056}" type="datetimeFigureOut">
              <a:rPr lang="en-GB" smtClean="0"/>
              <a:t>29/08/18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0C21179-AA36-45DF-9D7B-E944CF4F7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2A193A9-9951-4D1A-90B1-8051F2E3C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A1FCC-A198-4B03-B8DD-0237395D2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317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C6657C-F2C5-46EF-8BE2-DE98D981C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66C526B-AF90-4AAF-B1A2-2AFC4E833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CB9C230-B4C3-44DE-AB37-787EF8198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B735-E2A3-470A-9A4D-770102782056}" type="datetimeFigureOut">
              <a:rPr lang="en-GB" smtClean="0"/>
              <a:t>29/08/18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758494D-59FD-4685-81BF-4DAC3ADC5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1AA4543-7CA4-4C52-9618-AECFDF87E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A1FCC-A198-4B03-B8DD-0237395D2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8648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DA4C74E3-7A25-4EE2-80FB-4817415568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1D55D91-F916-4609-8336-E3480E3CB3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AACCF7D-8436-4D05-9228-8E3D8CD63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B735-E2A3-470A-9A4D-770102782056}" type="datetimeFigureOut">
              <a:rPr lang="en-GB" smtClean="0"/>
              <a:t>29/08/18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47886C5-731B-4A16-A2EA-037BAA44B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E6F85F4-06BE-4884-8EF9-D41628CEB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A1FCC-A198-4B03-B8DD-0237395D2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720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BF0777-1877-4260-91DC-2C420FD8F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4A1406A-DBD1-494A-A370-90CC9C952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0EEF674-321B-4207-962A-8C5F4E1FD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B735-E2A3-470A-9A4D-770102782056}" type="datetimeFigureOut">
              <a:rPr lang="en-GB" smtClean="0"/>
              <a:t>29/08/18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823B002-1BAE-4030-9422-1E2427068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97D97E5-D393-4E71-A321-DDE15284A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A1FCC-A198-4B03-B8DD-0237395D2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3067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5C6595-EE46-4B86-A7DF-8B54B5BB1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DA8031F-2857-4C01-B025-E401717FB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8B11195-ED88-4641-AB77-6B5326D33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B735-E2A3-470A-9A4D-770102782056}" type="datetimeFigureOut">
              <a:rPr lang="en-GB" smtClean="0"/>
              <a:t>29/08/18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3A735FB-47EF-4C1E-B291-5BC3224D2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84C8DD7-9F18-4790-95C4-C5D4E4798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A1FCC-A198-4B03-B8DD-0237395D2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938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139FAC1-C13A-44A1-993E-93EE2962B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EF5A2F2-2900-43B6-801B-10B1FA1CC4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7626989-4248-44C1-B990-8F36DFB626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F6D1EC9-4583-4371-9D56-135F522F6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B735-E2A3-470A-9A4D-770102782056}" type="datetimeFigureOut">
              <a:rPr lang="en-GB" smtClean="0"/>
              <a:t>29/08/18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7963970-43B1-41AC-85B2-7BB3ACD67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4895FC2-6617-45DB-8012-8BBABFB34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A1FCC-A198-4B03-B8DD-0237395D2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5067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B24422-3D8E-430E-9790-4849BDD66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344B502-2F3A-4C8E-BB65-E3D03DE35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E3DA0F9-78F6-4DC1-AD6C-8C07DA953D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7FA68F9B-D32E-45FE-8F04-0B20F38566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E1719C9-18C6-4F1D-9040-F95268570A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1336AE5-1256-4BAE-ADA5-E5D018010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B735-E2A3-470A-9A4D-770102782056}" type="datetimeFigureOut">
              <a:rPr lang="en-GB" smtClean="0"/>
              <a:t>29/08/18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8CD67F6-8AE1-4EBF-91ED-70FC7756B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C321D20A-7542-4762-A11D-67B52148D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A1FCC-A198-4B03-B8DD-0237395D2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486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1CF898-B4B2-485C-A250-BCFE88D69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EEA4EE7-D042-429C-803D-1F82F8071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B735-E2A3-470A-9A4D-770102782056}" type="datetimeFigureOut">
              <a:rPr lang="en-GB" smtClean="0"/>
              <a:t>29/08/18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DD3ECAB-1CDE-4AD0-A0DF-482F2B1F2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DFAE654-807F-4AD2-959C-0A973E27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A1FCC-A198-4B03-B8DD-0237395D2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812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07A03801-365F-4AE6-A7B9-2FCFE7F96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B735-E2A3-470A-9A4D-770102782056}" type="datetimeFigureOut">
              <a:rPr lang="en-GB" smtClean="0"/>
              <a:t>29/08/18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6395C4B-248A-4E92-941B-2438EBA3B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7880BDE-FB9D-4E17-AF2C-CC26F62ED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A1FCC-A198-4B03-B8DD-0237395D2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203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B9ACD2-9FC7-42A2-A44C-A0228F606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849004-2BE1-42C2-83BF-05FDD887C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655C51C-6C5B-4F6C-AE4B-45E402AD2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820FD7B-EADB-4589-80A8-665B38B4D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B735-E2A3-470A-9A4D-770102782056}" type="datetimeFigureOut">
              <a:rPr lang="en-GB" smtClean="0"/>
              <a:t>29/08/18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B073845-F5F8-4A77-9B97-750BF8DBB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4306E81-F7C9-4906-9414-91923B5A9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A1FCC-A198-4B03-B8DD-0237395D2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490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A76697-BC9C-4D73-9639-9729BE7D3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6AF6352-DDBA-4B06-96E7-F0D96977B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CE63274-142E-47D5-A3DA-59D081CC3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0BF2B50-6384-4720-BDF5-A85444670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B735-E2A3-470A-9A4D-770102782056}" type="datetimeFigureOut">
              <a:rPr lang="en-GB" smtClean="0"/>
              <a:t>29/08/18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D6A65DB-74D7-4BBD-A5DB-E24AB1D76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02E1221-9084-484B-9E46-594F99C1C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A1FCC-A198-4B03-B8DD-0237395D2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27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EC679223-F2A9-4032-9CF4-CAF7EC238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B99BB48-818F-4C08-B4FE-0F0D6F299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0287A33-4390-48C3-A32A-B6B2DC6840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1B735-E2A3-470A-9A4D-770102782056}" type="datetimeFigureOut">
              <a:rPr lang="en-GB" smtClean="0"/>
              <a:t>29/08/18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EA1342E-48F2-4BD1-8A14-55884FA4E5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952E28F-09C7-41BE-894D-1BB7E5CFC1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A1FCC-A198-4B03-B8DD-0237395D2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1771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C7834697-8B0F-4436-9D07-955E893E913D}"/>
              </a:ext>
            </a:extLst>
          </p:cNvPr>
          <p:cNvCxnSpPr/>
          <p:nvPr/>
        </p:nvCxnSpPr>
        <p:spPr>
          <a:xfrm flipV="1">
            <a:off x="2473158" y="1938421"/>
            <a:ext cx="962526" cy="25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7AEB5FA-5B47-48C4-8E25-6520FBFE3414}"/>
              </a:ext>
            </a:extLst>
          </p:cNvPr>
          <p:cNvSpPr txBox="1"/>
          <p:nvPr/>
        </p:nvSpPr>
        <p:spPr>
          <a:xfrm>
            <a:off x="3388893" y="1657683"/>
            <a:ext cx="548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O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79A295EE-82EF-40D8-95E9-12112E684381}"/>
              </a:ext>
            </a:extLst>
          </p:cNvPr>
          <p:cNvCxnSpPr/>
          <p:nvPr/>
        </p:nvCxnSpPr>
        <p:spPr>
          <a:xfrm>
            <a:off x="3622842" y="1946806"/>
            <a:ext cx="414421" cy="5664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Isosceles Triangle 7">
            <a:extLst>
              <a:ext uri="{FF2B5EF4-FFF2-40B4-BE49-F238E27FC236}">
                <a16:creationId xmlns="" xmlns:a16="http://schemas.microsoft.com/office/drawing/2014/main" id="{8678D88C-2A6D-4271-BE23-4018C3765B3E}"/>
              </a:ext>
            </a:extLst>
          </p:cNvPr>
          <p:cNvSpPr/>
          <p:nvPr/>
        </p:nvSpPr>
        <p:spPr>
          <a:xfrm rot="6300000">
            <a:off x="3607828" y="1995893"/>
            <a:ext cx="56766" cy="79967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33F46E6F-8E79-45FD-99E6-CC3C48AFE251}"/>
              </a:ext>
            </a:extLst>
          </p:cNvPr>
          <p:cNvCxnSpPr>
            <a:stCxn id="8" idx="2"/>
          </p:cNvCxnSpPr>
          <p:nvPr/>
        </p:nvCxnSpPr>
        <p:spPr>
          <a:xfrm flipH="1">
            <a:off x="2272632" y="2264828"/>
            <a:ext cx="984713" cy="555908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Isosceles Triangle 9">
            <a:extLst>
              <a:ext uri="{FF2B5EF4-FFF2-40B4-BE49-F238E27FC236}">
                <a16:creationId xmlns="" xmlns:a16="http://schemas.microsoft.com/office/drawing/2014/main" id="{565E19A4-F283-4439-869E-DD73CB133F62}"/>
              </a:ext>
            </a:extLst>
          </p:cNvPr>
          <p:cNvSpPr/>
          <p:nvPr/>
        </p:nvSpPr>
        <p:spPr>
          <a:xfrm rot="19440000">
            <a:off x="2011106" y="2110648"/>
            <a:ext cx="56766" cy="79967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A643E447-A943-405D-86ED-F1A3D9DF77B1}"/>
              </a:ext>
            </a:extLst>
          </p:cNvPr>
          <p:cNvCxnSpPr>
            <a:stCxn id="10" idx="0"/>
          </p:cNvCxnSpPr>
          <p:nvPr/>
        </p:nvCxnSpPr>
        <p:spPr>
          <a:xfrm>
            <a:off x="1804471" y="2187010"/>
            <a:ext cx="668687" cy="54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F0171F01-0208-4E1F-BBC8-1B299F364451}"/>
              </a:ext>
            </a:extLst>
          </p:cNvPr>
          <p:cNvCxnSpPr>
            <a:stCxn id="8" idx="2"/>
          </p:cNvCxnSpPr>
          <p:nvPr/>
        </p:nvCxnSpPr>
        <p:spPr>
          <a:xfrm>
            <a:off x="3257345" y="2264828"/>
            <a:ext cx="178339" cy="2618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436AA98A-0D11-49DC-9D6B-376D16C74FA2}"/>
              </a:ext>
            </a:extLst>
          </p:cNvPr>
          <p:cNvCxnSpPr>
            <a:stCxn id="10" idx="3"/>
          </p:cNvCxnSpPr>
          <p:nvPr/>
        </p:nvCxnSpPr>
        <p:spPr>
          <a:xfrm flipH="1" flipV="1">
            <a:off x="1804471" y="2713788"/>
            <a:ext cx="470036" cy="1201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69A859E7-A7FF-45B4-90D7-E82C7ECCA188}"/>
              </a:ext>
            </a:extLst>
          </p:cNvPr>
          <p:cNvCxnSpPr>
            <a:stCxn id="10" idx="0"/>
          </p:cNvCxnSpPr>
          <p:nvPr/>
        </p:nvCxnSpPr>
        <p:spPr>
          <a:xfrm flipH="1">
            <a:off x="1483895" y="2187010"/>
            <a:ext cx="320576" cy="778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85CC8A7B-E620-4455-A920-6418049D8F05}"/>
              </a:ext>
            </a:extLst>
          </p:cNvPr>
          <p:cNvCxnSpPr/>
          <p:nvPr/>
        </p:nvCxnSpPr>
        <p:spPr>
          <a:xfrm flipH="1" flipV="1">
            <a:off x="2032000" y="1844842"/>
            <a:ext cx="441158" cy="325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7CFBD651-16B3-4298-B965-2E02808CB974}"/>
              </a:ext>
            </a:extLst>
          </p:cNvPr>
          <p:cNvCxnSpPr/>
          <p:nvPr/>
        </p:nvCxnSpPr>
        <p:spPr>
          <a:xfrm flipV="1">
            <a:off x="2032000" y="1363579"/>
            <a:ext cx="240632" cy="481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28418AC8-2D45-4CD0-A4A3-5FB9E2D8CF1C}"/>
              </a:ext>
            </a:extLst>
          </p:cNvPr>
          <p:cNvSpPr txBox="1"/>
          <p:nvPr/>
        </p:nvSpPr>
        <p:spPr>
          <a:xfrm>
            <a:off x="3242653" y="2446423"/>
            <a:ext cx="601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2CA7FDFC-099A-4219-98DC-A94180E03C52}"/>
              </a:ext>
            </a:extLst>
          </p:cNvPr>
          <p:cNvSpPr txBox="1"/>
          <p:nvPr/>
        </p:nvSpPr>
        <p:spPr>
          <a:xfrm>
            <a:off x="1403685" y="2505246"/>
            <a:ext cx="601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052436E7-DCC2-442C-9C92-FC69EB59115A}"/>
              </a:ext>
            </a:extLst>
          </p:cNvPr>
          <p:cNvSpPr txBox="1"/>
          <p:nvPr/>
        </p:nvSpPr>
        <p:spPr>
          <a:xfrm>
            <a:off x="2052050" y="1047719"/>
            <a:ext cx="601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0856E671-079D-416B-A7FD-69709074AE5B}"/>
              </a:ext>
            </a:extLst>
          </p:cNvPr>
          <p:cNvSpPr txBox="1"/>
          <p:nvPr/>
        </p:nvSpPr>
        <p:spPr>
          <a:xfrm>
            <a:off x="3962688" y="2157883"/>
            <a:ext cx="32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1E323F53-97EE-4B07-A987-9E425FACDBC2}"/>
              </a:ext>
            </a:extLst>
          </p:cNvPr>
          <p:cNvSpPr txBox="1"/>
          <p:nvPr/>
        </p:nvSpPr>
        <p:spPr>
          <a:xfrm>
            <a:off x="3047993" y="2285527"/>
            <a:ext cx="42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C8AA9042-8379-4437-9455-D69FD4C30EF4}"/>
              </a:ext>
            </a:extLst>
          </p:cNvPr>
          <p:cNvSpPr txBox="1"/>
          <p:nvPr/>
        </p:nvSpPr>
        <p:spPr>
          <a:xfrm>
            <a:off x="2139984" y="2825229"/>
            <a:ext cx="42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5B418453-A54B-4461-9666-F374718CE288}"/>
              </a:ext>
            </a:extLst>
          </p:cNvPr>
          <p:cNvSpPr txBox="1"/>
          <p:nvPr/>
        </p:nvSpPr>
        <p:spPr>
          <a:xfrm>
            <a:off x="1565142" y="1854467"/>
            <a:ext cx="42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FBAFB678-FFBD-471C-869D-FE5EEFB0AE9B}"/>
              </a:ext>
            </a:extLst>
          </p:cNvPr>
          <p:cNvSpPr txBox="1"/>
          <p:nvPr/>
        </p:nvSpPr>
        <p:spPr>
          <a:xfrm>
            <a:off x="2391046" y="1814296"/>
            <a:ext cx="42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1E3873EC-E963-4992-9E04-E1A0AF77CFC6}"/>
              </a:ext>
            </a:extLst>
          </p:cNvPr>
          <p:cNvSpPr txBox="1"/>
          <p:nvPr/>
        </p:nvSpPr>
        <p:spPr>
          <a:xfrm>
            <a:off x="1777182" y="1605447"/>
            <a:ext cx="42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D5C0F9AE-6326-4769-8A60-F10B48C20CAF}"/>
              </a:ext>
            </a:extLst>
          </p:cNvPr>
          <p:cNvSpPr txBox="1"/>
          <p:nvPr/>
        </p:nvSpPr>
        <p:spPr>
          <a:xfrm>
            <a:off x="1074818" y="2069074"/>
            <a:ext cx="601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A9D45833-616B-481E-A2E7-7360CB4193F9}"/>
              </a:ext>
            </a:extLst>
          </p:cNvPr>
          <p:cNvSpPr txBox="1"/>
          <p:nvPr/>
        </p:nvSpPr>
        <p:spPr>
          <a:xfrm>
            <a:off x="4486994" y="2033737"/>
            <a:ext cx="548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O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24E4485F-9FBF-48C3-8208-CDC0D7EA89AE}"/>
              </a:ext>
            </a:extLst>
          </p:cNvPr>
          <p:cNvCxnSpPr>
            <a:cxnSpLocks/>
          </p:cNvCxnSpPr>
          <p:nvPr/>
        </p:nvCxnSpPr>
        <p:spPr>
          <a:xfrm flipH="1">
            <a:off x="4036102" y="2239994"/>
            <a:ext cx="513734" cy="2737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D2EF401A-FBAA-4B52-801C-1A17267CADF0}"/>
              </a:ext>
            </a:extLst>
          </p:cNvPr>
          <p:cNvSpPr txBox="1"/>
          <p:nvPr/>
        </p:nvSpPr>
        <p:spPr>
          <a:xfrm>
            <a:off x="4796899" y="1690702"/>
            <a:ext cx="42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4’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411944CA-548D-4902-AA34-242920CB26B8}"/>
              </a:ext>
            </a:extLst>
          </p:cNvPr>
          <p:cNvCxnSpPr/>
          <p:nvPr/>
        </p:nvCxnSpPr>
        <p:spPr>
          <a:xfrm flipV="1">
            <a:off x="5711814" y="1771373"/>
            <a:ext cx="962526" cy="25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A7F6E13C-3F40-4BF5-B3D6-94E833781B71}"/>
              </a:ext>
            </a:extLst>
          </p:cNvPr>
          <p:cNvSpPr txBox="1"/>
          <p:nvPr/>
        </p:nvSpPr>
        <p:spPr>
          <a:xfrm>
            <a:off x="6627549" y="1490635"/>
            <a:ext cx="548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O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9CAADAD8-BFB4-4967-9E79-122C7FF6EAD4}"/>
              </a:ext>
            </a:extLst>
          </p:cNvPr>
          <p:cNvCxnSpPr/>
          <p:nvPr/>
        </p:nvCxnSpPr>
        <p:spPr>
          <a:xfrm>
            <a:off x="6861498" y="1779758"/>
            <a:ext cx="414421" cy="5664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Isosceles Triangle 23">
            <a:extLst>
              <a:ext uri="{FF2B5EF4-FFF2-40B4-BE49-F238E27FC236}">
                <a16:creationId xmlns="" xmlns:a16="http://schemas.microsoft.com/office/drawing/2014/main" id="{B582FFB0-F202-4ACD-87EE-CADABD4638B6}"/>
              </a:ext>
            </a:extLst>
          </p:cNvPr>
          <p:cNvSpPr/>
          <p:nvPr/>
        </p:nvSpPr>
        <p:spPr>
          <a:xfrm rot="6300000">
            <a:off x="6846484" y="1828845"/>
            <a:ext cx="56766" cy="79967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260C190C-2075-44CE-BFB4-89D85F21F30B}"/>
              </a:ext>
            </a:extLst>
          </p:cNvPr>
          <p:cNvCxnSpPr>
            <a:stCxn id="24" idx="2"/>
          </p:cNvCxnSpPr>
          <p:nvPr/>
        </p:nvCxnSpPr>
        <p:spPr>
          <a:xfrm flipH="1">
            <a:off x="5511288" y="2097780"/>
            <a:ext cx="984713" cy="555908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Isosceles Triangle 25">
            <a:extLst>
              <a:ext uri="{FF2B5EF4-FFF2-40B4-BE49-F238E27FC236}">
                <a16:creationId xmlns="" xmlns:a16="http://schemas.microsoft.com/office/drawing/2014/main" id="{D4BA007F-64D0-4387-ABA1-29A19C748CA3}"/>
              </a:ext>
            </a:extLst>
          </p:cNvPr>
          <p:cNvSpPr/>
          <p:nvPr/>
        </p:nvSpPr>
        <p:spPr>
          <a:xfrm rot="19440000">
            <a:off x="5249762" y="1943600"/>
            <a:ext cx="56766" cy="79967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2F241F1F-9254-47A9-9474-022243C914EA}"/>
              </a:ext>
            </a:extLst>
          </p:cNvPr>
          <p:cNvCxnSpPr>
            <a:stCxn id="26" idx="0"/>
          </p:cNvCxnSpPr>
          <p:nvPr/>
        </p:nvCxnSpPr>
        <p:spPr>
          <a:xfrm>
            <a:off x="5043127" y="2019962"/>
            <a:ext cx="668687" cy="54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EC5BE64B-E82D-46A5-8D1B-6671FF2B6ECD}"/>
              </a:ext>
            </a:extLst>
          </p:cNvPr>
          <p:cNvCxnSpPr>
            <a:stCxn id="24" idx="2"/>
          </p:cNvCxnSpPr>
          <p:nvPr/>
        </p:nvCxnSpPr>
        <p:spPr>
          <a:xfrm>
            <a:off x="6496001" y="2097780"/>
            <a:ext cx="178339" cy="2618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CA2E3C90-88CF-407C-B165-0D4731069F8B}"/>
              </a:ext>
            </a:extLst>
          </p:cNvPr>
          <p:cNvCxnSpPr>
            <a:stCxn id="26" idx="3"/>
          </p:cNvCxnSpPr>
          <p:nvPr/>
        </p:nvCxnSpPr>
        <p:spPr>
          <a:xfrm flipH="1" flipV="1">
            <a:off x="4902200" y="2508250"/>
            <a:ext cx="610963" cy="158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89E89BBB-065D-4BD2-AB3B-12E00655A334}"/>
              </a:ext>
            </a:extLst>
          </p:cNvPr>
          <p:cNvCxnSpPr>
            <a:cxnSpLocks/>
            <a:stCxn id="26" idx="0"/>
          </p:cNvCxnSpPr>
          <p:nvPr/>
        </p:nvCxnSpPr>
        <p:spPr>
          <a:xfrm flipH="1">
            <a:off x="4765675" y="2019962"/>
            <a:ext cx="277452" cy="1199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4FBBAB11-6043-4126-A0B5-9E984D176DDC}"/>
              </a:ext>
            </a:extLst>
          </p:cNvPr>
          <p:cNvCxnSpPr/>
          <p:nvPr/>
        </p:nvCxnSpPr>
        <p:spPr>
          <a:xfrm flipH="1" flipV="1">
            <a:off x="5270656" y="1677794"/>
            <a:ext cx="441158" cy="325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E91E243A-65C3-4CD9-9E4A-C8FAF1F6FE7C}"/>
              </a:ext>
            </a:extLst>
          </p:cNvPr>
          <p:cNvCxnSpPr/>
          <p:nvPr/>
        </p:nvCxnSpPr>
        <p:spPr>
          <a:xfrm flipV="1">
            <a:off x="5270656" y="1196531"/>
            <a:ext cx="240632" cy="481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7C005275-78EC-42AD-BBDB-4F1C5534B3D0}"/>
              </a:ext>
            </a:extLst>
          </p:cNvPr>
          <p:cNvSpPr txBox="1"/>
          <p:nvPr/>
        </p:nvSpPr>
        <p:spPr>
          <a:xfrm>
            <a:off x="6481309" y="2279375"/>
            <a:ext cx="601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AC2E9F9A-4C62-48D8-A6E3-A36AE63C0F2F}"/>
              </a:ext>
            </a:extLst>
          </p:cNvPr>
          <p:cNvSpPr txBox="1"/>
          <p:nvPr/>
        </p:nvSpPr>
        <p:spPr>
          <a:xfrm>
            <a:off x="4502641" y="2265173"/>
            <a:ext cx="601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0BD680A5-3A9F-4E05-ACC7-E34CF63BD7B1}"/>
              </a:ext>
            </a:extLst>
          </p:cNvPr>
          <p:cNvSpPr txBox="1"/>
          <p:nvPr/>
        </p:nvSpPr>
        <p:spPr>
          <a:xfrm>
            <a:off x="5290706" y="880671"/>
            <a:ext cx="601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68F34BE4-277C-48BF-8C74-016919844031}"/>
              </a:ext>
            </a:extLst>
          </p:cNvPr>
          <p:cNvSpPr txBox="1"/>
          <p:nvPr/>
        </p:nvSpPr>
        <p:spPr>
          <a:xfrm>
            <a:off x="7182470" y="1983675"/>
            <a:ext cx="462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1’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8ECE683D-B3D1-4748-83C9-83F7872B270C}"/>
              </a:ext>
            </a:extLst>
          </p:cNvPr>
          <p:cNvCxnSpPr>
            <a:stCxn id="24" idx="0"/>
          </p:cNvCxnSpPr>
          <p:nvPr/>
        </p:nvCxnSpPr>
        <p:spPr>
          <a:xfrm flipV="1">
            <a:off x="7261079" y="2279375"/>
            <a:ext cx="383524" cy="527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ABDC0469-5FF8-4EED-A756-DA97E35049B5}"/>
              </a:ext>
            </a:extLst>
          </p:cNvPr>
          <p:cNvSpPr txBox="1"/>
          <p:nvPr/>
        </p:nvSpPr>
        <p:spPr>
          <a:xfrm>
            <a:off x="7591139" y="2065487"/>
            <a:ext cx="628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OH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1EDAA539-9C3A-40CC-9017-A7842D169126}"/>
              </a:ext>
            </a:extLst>
          </p:cNvPr>
          <p:cNvSpPr txBox="1"/>
          <p:nvPr/>
        </p:nvSpPr>
        <p:spPr>
          <a:xfrm>
            <a:off x="6293327" y="2113428"/>
            <a:ext cx="42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2’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7FBEDA7B-E278-4541-B107-7A426411C67D}"/>
              </a:ext>
            </a:extLst>
          </p:cNvPr>
          <p:cNvSpPr txBox="1"/>
          <p:nvPr/>
        </p:nvSpPr>
        <p:spPr>
          <a:xfrm>
            <a:off x="5355677" y="2626838"/>
            <a:ext cx="42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3’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5BB4CA37-2C9B-473D-90F0-1C9696C20CE9}"/>
              </a:ext>
            </a:extLst>
          </p:cNvPr>
          <p:cNvSpPr txBox="1"/>
          <p:nvPr/>
        </p:nvSpPr>
        <p:spPr>
          <a:xfrm>
            <a:off x="5620107" y="1653087"/>
            <a:ext cx="42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5’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12F51A3-7D31-428F-8EDB-6574553240D1}"/>
              </a:ext>
            </a:extLst>
          </p:cNvPr>
          <p:cNvSpPr txBox="1"/>
          <p:nvPr/>
        </p:nvSpPr>
        <p:spPr>
          <a:xfrm>
            <a:off x="5013969" y="1393333"/>
            <a:ext cx="42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6’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10F9B6EE-6F51-4D4B-82A4-63BE701D563B}"/>
              </a:ext>
            </a:extLst>
          </p:cNvPr>
          <p:cNvSpPr txBox="1"/>
          <p:nvPr/>
        </p:nvSpPr>
        <p:spPr>
          <a:xfrm>
            <a:off x="3256801" y="4064632"/>
            <a:ext cx="2453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mtClean="0"/>
              <a:t>β</a:t>
            </a:r>
            <a:r>
              <a:rPr lang="en-US" smtClean="0"/>
              <a:t>(</a:t>
            </a:r>
            <a:r>
              <a:rPr lang="en-US" dirty="0"/>
              <a:t>1-4’) </a:t>
            </a:r>
            <a:r>
              <a:rPr lang="en-US" dirty="0" err="1"/>
              <a:t>Glycosidic</a:t>
            </a:r>
            <a:r>
              <a:rPr lang="en-US" dirty="0"/>
              <a:t> </a:t>
            </a:r>
            <a:r>
              <a:rPr lang="en-US" dirty="0" smtClean="0"/>
              <a:t>bond</a:t>
            </a:r>
            <a:endParaRPr lang="en-US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="" xmlns:a16="http://schemas.microsoft.com/office/drawing/2014/main" id="{2874432E-3A75-4C69-971E-78DCA2B5961A}"/>
              </a:ext>
            </a:extLst>
          </p:cNvPr>
          <p:cNvCxnSpPr>
            <a:cxnSpLocks/>
          </p:cNvCxnSpPr>
          <p:nvPr/>
        </p:nvCxnSpPr>
        <p:spPr>
          <a:xfrm flipV="1">
            <a:off x="4297389" y="2606733"/>
            <a:ext cx="120064" cy="1407706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490E7664-B324-4591-9178-EFAD1D27B137}"/>
              </a:ext>
            </a:extLst>
          </p:cNvPr>
          <p:cNvSpPr txBox="1"/>
          <p:nvPr/>
        </p:nvSpPr>
        <p:spPr>
          <a:xfrm>
            <a:off x="2297470" y="4838111"/>
            <a:ext cx="496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[4-</a:t>
            </a:r>
            <a:r>
              <a:rPr lang="en-GB" i="1" dirty="0"/>
              <a:t>O</a:t>
            </a:r>
            <a:r>
              <a:rPr lang="en-GB" dirty="0"/>
              <a:t>-(</a:t>
            </a:r>
            <a:r>
              <a:rPr lang="el-GR" dirty="0"/>
              <a:t>β</a:t>
            </a:r>
            <a:r>
              <a:rPr lang="en-GB" dirty="0"/>
              <a:t>-D-</a:t>
            </a:r>
            <a:r>
              <a:rPr lang="en-GB" dirty="0" err="1"/>
              <a:t>Glucopyranosyl</a:t>
            </a:r>
            <a:r>
              <a:rPr lang="en-GB" dirty="0"/>
              <a:t>)-</a:t>
            </a:r>
            <a:r>
              <a:rPr lang="el-GR" dirty="0"/>
              <a:t>α</a:t>
            </a:r>
            <a:r>
              <a:rPr lang="en-GB" dirty="0"/>
              <a:t>-D-Glucopyranose]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292650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57</Words>
  <Application>Microsoft Macintosh PowerPoint</Application>
  <PresentationFormat>Custom</PresentationFormat>
  <Paragraphs>25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Hargreaves, Steven</dc:creator>
  <cp:lastModifiedBy>Steven</cp:lastModifiedBy>
  <cp:revision>7</cp:revision>
  <dcterms:created xsi:type="dcterms:W3CDTF">2018-08-28T13:09:39Z</dcterms:created>
  <dcterms:modified xsi:type="dcterms:W3CDTF">2018-08-29T21:08:32Z</dcterms:modified>
</cp:coreProperties>
</file>