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4173"/>
    <a:srgbClr val="B5CF6B"/>
    <a:srgbClr val="808080"/>
    <a:srgbClr val="A55194"/>
    <a:srgbClr val="BD9E39"/>
    <a:srgbClr val="9B3539"/>
    <a:srgbClr val="E1A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214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4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8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6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4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3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3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0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4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9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45B9-A736-784F-884A-6BE3E4DF68E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7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B45B9-A736-784F-884A-6BE3E4DF68E6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47970-69E5-BA4C-A445-F3F756EC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0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781050" y="2296589"/>
            <a:ext cx="328613" cy="328613"/>
          </a:xfrm>
          <a:prstGeom prst="ellipse">
            <a:avLst/>
          </a:prstGeom>
          <a:solidFill>
            <a:srgbClr val="B5CF6B"/>
          </a:solidFill>
          <a:ln>
            <a:solidFill>
              <a:srgbClr val="B5CF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81051" y="1582529"/>
            <a:ext cx="347060" cy="347060"/>
          </a:xfrm>
          <a:prstGeom prst="ellipse">
            <a:avLst/>
          </a:prstGeom>
          <a:solidFill>
            <a:srgbClr val="7B417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89049" y="1415439"/>
            <a:ext cx="25174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Galalpha1-3Gal epitope, </a:t>
            </a:r>
            <a:r>
              <a:rPr lang="en-US" sz="1400" dirty="0" err="1"/>
              <a:t>Lactosamine</a:t>
            </a:r>
            <a:r>
              <a:rPr lang="en-US" sz="1400" dirty="0"/>
              <a:t> motif, Blood group 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89049" y="2333789"/>
            <a:ext cx="2857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Lactosamine</a:t>
            </a:r>
            <a:r>
              <a:rPr lang="en-US" sz="1400" dirty="0"/>
              <a:t> motif, Blood Group H</a:t>
            </a:r>
          </a:p>
          <a:p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233B1DE-3C5A-4852-AB85-6E825D5CBB4F}"/>
              </a:ext>
            </a:extLst>
          </p:cNvPr>
          <p:cNvSpPr/>
          <p:nvPr/>
        </p:nvSpPr>
        <p:spPr>
          <a:xfrm>
            <a:off x="781049" y="2992201"/>
            <a:ext cx="328613" cy="328613"/>
          </a:xfrm>
          <a:prstGeom prst="ellipse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8FF87F-EF9D-41BA-97C5-57AFDC5AA58C}"/>
              </a:ext>
            </a:extLst>
          </p:cNvPr>
          <p:cNvSpPr txBox="1"/>
          <p:nvPr/>
        </p:nvSpPr>
        <p:spPr>
          <a:xfrm>
            <a:off x="1289050" y="3013037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 other motif sets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D110EE7C-F8CC-4B74-9332-2EF7051EA9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854783"/>
              </p:ext>
            </p:extLst>
          </p:nvPr>
        </p:nvGraphicFramePr>
        <p:xfrm>
          <a:off x="0" y="3366922"/>
          <a:ext cx="6858000" cy="5147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Acrobat Document" r:id="rId3" imgW="4390916" imgH="3295437" progId="AcroExch.Document.DC">
                  <p:embed/>
                </p:oleObj>
              </mc:Choice>
              <mc:Fallback>
                <p:oleObj name="Acrobat Document" r:id="rId3" imgW="4390916" imgH="329543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3366922"/>
                        <a:ext cx="6858000" cy="5147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Image17">
            <a:extLst>
              <a:ext uri="{FF2B5EF4-FFF2-40B4-BE49-F238E27FC236}">
                <a16:creationId xmlns:a16="http://schemas.microsoft.com/office/drawing/2014/main" id="{B1CD0557-63A2-43A7-810C-D4D91FAF320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3886432" y="1540794"/>
            <a:ext cx="976630" cy="430530"/>
          </a:xfrm>
          <a:prstGeom prst="rect">
            <a:avLst/>
          </a:prstGeom>
        </p:spPr>
      </p:pic>
      <p:pic>
        <p:nvPicPr>
          <p:cNvPr id="21" name="Image18">
            <a:extLst>
              <a:ext uri="{FF2B5EF4-FFF2-40B4-BE49-F238E27FC236}">
                <a16:creationId xmlns:a16="http://schemas.microsoft.com/office/drawing/2014/main" id="{E176F888-C956-42A8-B1D0-43FB1B537494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4681683" y="1480393"/>
            <a:ext cx="935012" cy="673710"/>
          </a:xfrm>
          <a:prstGeom prst="rect">
            <a:avLst/>
          </a:prstGeom>
        </p:spPr>
      </p:pic>
      <p:pic>
        <p:nvPicPr>
          <p:cNvPr id="22" name="Image19">
            <a:extLst>
              <a:ext uri="{FF2B5EF4-FFF2-40B4-BE49-F238E27FC236}">
                <a16:creationId xmlns:a16="http://schemas.microsoft.com/office/drawing/2014/main" id="{95DCAAA8-5403-46BB-986E-1CFA0F6ED744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 bwMode="auto">
          <a:xfrm>
            <a:off x="5564784" y="1454519"/>
            <a:ext cx="755015" cy="755015"/>
          </a:xfrm>
          <a:prstGeom prst="rect">
            <a:avLst/>
          </a:prstGeom>
        </p:spPr>
      </p:pic>
      <p:pic>
        <p:nvPicPr>
          <p:cNvPr id="24" name="Image21">
            <a:extLst>
              <a:ext uri="{FF2B5EF4-FFF2-40B4-BE49-F238E27FC236}">
                <a16:creationId xmlns:a16="http://schemas.microsoft.com/office/drawing/2014/main" id="{A4427693-9605-4BC1-B622-117D79708E09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 bwMode="auto">
          <a:xfrm>
            <a:off x="5564784" y="2140194"/>
            <a:ext cx="755015" cy="755015"/>
          </a:xfrm>
          <a:prstGeom prst="rect">
            <a:avLst/>
          </a:prstGeom>
        </p:spPr>
      </p:pic>
      <p:pic>
        <p:nvPicPr>
          <p:cNvPr id="25" name="Image18">
            <a:extLst>
              <a:ext uri="{FF2B5EF4-FFF2-40B4-BE49-F238E27FC236}">
                <a16:creationId xmlns:a16="http://schemas.microsoft.com/office/drawing/2014/main" id="{992226DC-A601-4B35-9AD0-C3DAF97A9D88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4681683" y="2178310"/>
            <a:ext cx="935012" cy="67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49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19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Office Theme</vt:lpstr>
      <vt:lpstr>Adobe Acrobat Document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Hargreaves, Steven</cp:lastModifiedBy>
  <cp:revision>9</cp:revision>
  <dcterms:created xsi:type="dcterms:W3CDTF">2018-08-31T08:30:17Z</dcterms:created>
  <dcterms:modified xsi:type="dcterms:W3CDTF">2018-08-31T13:05:08Z</dcterms:modified>
</cp:coreProperties>
</file>