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3DC-64AD-0445-8E17-229DC5F2450E}" type="datetimeFigureOut">
              <a:rPr lang="en-US" smtClean="0"/>
              <a:t>27/08/18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029526" y="1782489"/>
            <a:ext cx="2633578" cy="1862601"/>
            <a:chOff x="1403685" y="1047719"/>
            <a:chExt cx="2633578" cy="1862602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2473158" y="1938421"/>
              <a:ext cx="962526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88893" y="1657683"/>
              <a:ext cx="54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622842" y="1946806"/>
              <a:ext cx="414421" cy="566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/>
            <p:cNvSpPr/>
            <p:nvPr/>
          </p:nvSpPr>
          <p:spPr>
            <a:xfrm rot="6300000">
              <a:off x="3607828" y="1995894"/>
              <a:ext cx="56766" cy="7996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2"/>
            </p:cNvCxnSpPr>
            <p:nvPr/>
          </p:nvCxnSpPr>
          <p:spPr>
            <a:xfrm flipH="1">
              <a:off x="2272632" y="2264829"/>
              <a:ext cx="984713" cy="55590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osceles Triangle 36"/>
            <p:cNvSpPr/>
            <p:nvPr/>
          </p:nvSpPr>
          <p:spPr>
            <a:xfrm rot="19440000">
              <a:off x="2011106" y="2110649"/>
              <a:ext cx="56766" cy="79967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>
              <a:off x="1804471" y="2187011"/>
              <a:ext cx="668687" cy="54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</p:cNvCxnSpPr>
            <p:nvPr/>
          </p:nvCxnSpPr>
          <p:spPr>
            <a:xfrm>
              <a:off x="3257345" y="2264829"/>
              <a:ext cx="178339" cy="2618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3"/>
            </p:cNvCxnSpPr>
            <p:nvPr/>
          </p:nvCxnSpPr>
          <p:spPr>
            <a:xfrm flipH="1" flipV="1">
              <a:off x="1804471" y="2713789"/>
              <a:ext cx="470036" cy="120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0"/>
            </p:cNvCxnSpPr>
            <p:nvPr/>
          </p:nvCxnSpPr>
          <p:spPr>
            <a:xfrm flipH="1">
              <a:off x="1483895" y="2187011"/>
              <a:ext cx="320576" cy="77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032000" y="1844842"/>
              <a:ext cx="441158" cy="325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032000" y="1363579"/>
              <a:ext cx="240632" cy="481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242653" y="2446424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03685" y="2505247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2050" y="1047719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69655" y="2885493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50097" y="2850642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8" name="Straight Connector 57"/>
          <p:cNvCxnSpPr>
            <a:stCxn id="11" idx="0"/>
          </p:cNvCxnSpPr>
          <p:nvPr/>
        </p:nvCxnSpPr>
        <p:spPr>
          <a:xfrm flipH="1">
            <a:off x="3962688" y="2499214"/>
            <a:ext cx="59735" cy="427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0"/>
          </p:cNvCxnSpPr>
          <p:nvPr/>
        </p:nvCxnSpPr>
        <p:spPr>
          <a:xfrm flipV="1">
            <a:off x="6648264" y="3181193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24" y="2967305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80512" y="301524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42862" y="352865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276029" y="2580788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07292" y="2554905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01154" y="2295151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6894" y="3957056"/>
            <a:ext cx="24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α(1-4’) </a:t>
            </a:r>
            <a:r>
              <a:rPr lang="en-US" dirty="0" err="1" smtClean="0"/>
              <a:t>Glycosidic</a:t>
            </a:r>
            <a:r>
              <a:rPr lang="en-US" dirty="0" smtClean="0"/>
              <a:t> bond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56" idx="1"/>
          </p:cNvCxnSpPr>
          <p:nvPr/>
        </p:nvCxnSpPr>
        <p:spPr>
          <a:xfrm flipV="1">
            <a:off x="1804471" y="3035308"/>
            <a:ext cx="2045626" cy="100195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2018-08-27T16:24:20Z</dcterms:created>
  <dcterms:modified xsi:type="dcterms:W3CDTF">2018-08-27T17:00:18Z</dcterms:modified>
</cp:coreProperties>
</file>