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0" r:id="rId2"/>
  </p:sldIdLst>
  <p:sldSz cx="39319200" cy="32918400"/>
  <p:notesSz cx="6858000" cy="9144000"/>
  <p:defaultTextStyle>
    <a:defPPr>
      <a:defRPr lang="en-US"/>
    </a:defPPr>
    <a:lvl1pPr marL="0" algn="l" defTabSz="3467386" rtl="0" eaLnBrk="1" latinLnBrk="0" hangingPunct="1">
      <a:defRPr sz="6829" kern="1200">
        <a:solidFill>
          <a:schemeClr val="tx1"/>
        </a:solidFill>
        <a:latin typeface="+mn-lt"/>
        <a:ea typeface="+mn-ea"/>
        <a:cs typeface="+mn-cs"/>
      </a:defRPr>
    </a:lvl1pPr>
    <a:lvl2pPr marL="1733687" algn="l" defTabSz="3467386" rtl="0" eaLnBrk="1" latinLnBrk="0" hangingPunct="1">
      <a:defRPr sz="6829" kern="1200">
        <a:solidFill>
          <a:schemeClr val="tx1"/>
        </a:solidFill>
        <a:latin typeface="+mn-lt"/>
        <a:ea typeface="+mn-ea"/>
        <a:cs typeface="+mn-cs"/>
      </a:defRPr>
    </a:lvl2pPr>
    <a:lvl3pPr marL="3467386" algn="l" defTabSz="3467386" rtl="0" eaLnBrk="1" latinLnBrk="0" hangingPunct="1">
      <a:defRPr sz="6829" kern="1200">
        <a:solidFill>
          <a:schemeClr val="tx1"/>
        </a:solidFill>
        <a:latin typeface="+mn-lt"/>
        <a:ea typeface="+mn-ea"/>
        <a:cs typeface="+mn-cs"/>
      </a:defRPr>
    </a:lvl3pPr>
    <a:lvl4pPr marL="5201073" algn="l" defTabSz="3467386" rtl="0" eaLnBrk="1" latinLnBrk="0" hangingPunct="1">
      <a:defRPr sz="6829" kern="1200">
        <a:solidFill>
          <a:schemeClr val="tx1"/>
        </a:solidFill>
        <a:latin typeface="+mn-lt"/>
        <a:ea typeface="+mn-ea"/>
        <a:cs typeface="+mn-cs"/>
      </a:defRPr>
    </a:lvl4pPr>
    <a:lvl5pPr marL="6934768" algn="l" defTabSz="3467386" rtl="0" eaLnBrk="1" latinLnBrk="0" hangingPunct="1">
      <a:defRPr sz="6829" kern="1200">
        <a:solidFill>
          <a:schemeClr val="tx1"/>
        </a:solidFill>
        <a:latin typeface="+mn-lt"/>
        <a:ea typeface="+mn-ea"/>
        <a:cs typeface="+mn-cs"/>
      </a:defRPr>
    </a:lvl5pPr>
    <a:lvl6pPr marL="8668455" algn="l" defTabSz="3467386" rtl="0" eaLnBrk="1" latinLnBrk="0" hangingPunct="1">
      <a:defRPr sz="6829" kern="1200">
        <a:solidFill>
          <a:schemeClr val="tx1"/>
        </a:solidFill>
        <a:latin typeface="+mn-lt"/>
        <a:ea typeface="+mn-ea"/>
        <a:cs typeface="+mn-cs"/>
      </a:defRPr>
    </a:lvl6pPr>
    <a:lvl7pPr marL="10402146" algn="l" defTabSz="3467386" rtl="0" eaLnBrk="1" latinLnBrk="0" hangingPunct="1">
      <a:defRPr sz="6829" kern="1200">
        <a:solidFill>
          <a:schemeClr val="tx1"/>
        </a:solidFill>
        <a:latin typeface="+mn-lt"/>
        <a:ea typeface="+mn-ea"/>
        <a:cs typeface="+mn-cs"/>
      </a:defRPr>
    </a:lvl7pPr>
    <a:lvl8pPr marL="12135841" algn="l" defTabSz="3467386" rtl="0" eaLnBrk="1" latinLnBrk="0" hangingPunct="1">
      <a:defRPr sz="6829" kern="1200">
        <a:solidFill>
          <a:schemeClr val="tx1"/>
        </a:solidFill>
        <a:latin typeface="+mn-lt"/>
        <a:ea typeface="+mn-ea"/>
        <a:cs typeface="+mn-cs"/>
      </a:defRPr>
    </a:lvl8pPr>
    <a:lvl9pPr marL="13869528" algn="l" defTabSz="3467386" rtl="0" eaLnBrk="1" latinLnBrk="0" hangingPunct="1">
      <a:defRPr sz="682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iago Philiber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4" d="100"/>
          <a:sy n="34" d="100"/>
        </p:scale>
        <p:origin x="233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D930-4CD5-4752-8D00-FDD432A90F72}" type="datetimeFigureOut">
              <a:rPr lang="en-US" smtClean="0"/>
              <a:t>4/16/2025</a:t>
            </a:fld>
            <a:endParaRPr lang="en-US"/>
          </a:p>
        </p:txBody>
      </p:sp>
      <p:sp>
        <p:nvSpPr>
          <p:cNvPr id="4" name="Slide Image Placeholder 3"/>
          <p:cNvSpPr>
            <a:spLocks noGrp="1" noRot="1" noChangeAspect="1"/>
          </p:cNvSpPr>
          <p:nvPr>
            <p:ph type="sldImg" idx="2"/>
          </p:nvPr>
        </p:nvSpPr>
        <p:spPr>
          <a:xfrm>
            <a:off x="1585913" y="1143000"/>
            <a:ext cx="36861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FA6B07-1C5A-417B-8D1A-759183BD8B3F}" type="slidenum">
              <a:rPr lang="en-US" smtClean="0"/>
              <a:t>‹#›</a:t>
            </a:fld>
            <a:endParaRPr lang="en-US"/>
          </a:p>
        </p:txBody>
      </p:sp>
    </p:spTree>
    <p:extLst>
      <p:ext uri="{BB962C8B-B14F-4D97-AF65-F5344CB8AC3E}">
        <p14:creationId xmlns:p14="http://schemas.microsoft.com/office/powerpoint/2010/main" val="3948339929"/>
      </p:ext>
    </p:extLst>
  </p:cSld>
  <p:clrMap bg1="lt1" tx1="dk1" bg2="lt2" tx2="dk2" accent1="accent1" accent2="accent2" accent3="accent3" accent4="accent4" accent5="accent5" accent6="accent6" hlink="hlink" folHlink="folHlink"/>
  <p:notesStyle>
    <a:lvl1pPr marL="0" algn="l" defTabSz="3467386" rtl="0" eaLnBrk="1" latinLnBrk="0" hangingPunct="1">
      <a:defRPr sz="4547" kern="1200">
        <a:solidFill>
          <a:schemeClr val="tx1"/>
        </a:solidFill>
        <a:latin typeface="+mn-lt"/>
        <a:ea typeface="+mn-ea"/>
        <a:cs typeface="+mn-cs"/>
      </a:defRPr>
    </a:lvl1pPr>
    <a:lvl2pPr marL="1733687" algn="l" defTabSz="3467386" rtl="0" eaLnBrk="1" latinLnBrk="0" hangingPunct="1">
      <a:defRPr sz="4547" kern="1200">
        <a:solidFill>
          <a:schemeClr val="tx1"/>
        </a:solidFill>
        <a:latin typeface="+mn-lt"/>
        <a:ea typeface="+mn-ea"/>
        <a:cs typeface="+mn-cs"/>
      </a:defRPr>
    </a:lvl2pPr>
    <a:lvl3pPr marL="3467386" algn="l" defTabSz="3467386" rtl="0" eaLnBrk="1" latinLnBrk="0" hangingPunct="1">
      <a:defRPr sz="4547" kern="1200">
        <a:solidFill>
          <a:schemeClr val="tx1"/>
        </a:solidFill>
        <a:latin typeface="+mn-lt"/>
        <a:ea typeface="+mn-ea"/>
        <a:cs typeface="+mn-cs"/>
      </a:defRPr>
    </a:lvl3pPr>
    <a:lvl4pPr marL="5201073" algn="l" defTabSz="3467386" rtl="0" eaLnBrk="1" latinLnBrk="0" hangingPunct="1">
      <a:defRPr sz="4547" kern="1200">
        <a:solidFill>
          <a:schemeClr val="tx1"/>
        </a:solidFill>
        <a:latin typeface="+mn-lt"/>
        <a:ea typeface="+mn-ea"/>
        <a:cs typeface="+mn-cs"/>
      </a:defRPr>
    </a:lvl4pPr>
    <a:lvl5pPr marL="6934768" algn="l" defTabSz="3467386" rtl="0" eaLnBrk="1" latinLnBrk="0" hangingPunct="1">
      <a:defRPr sz="4547" kern="1200">
        <a:solidFill>
          <a:schemeClr val="tx1"/>
        </a:solidFill>
        <a:latin typeface="+mn-lt"/>
        <a:ea typeface="+mn-ea"/>
        <a:cs typeface="+mn-cs"/>
      </a:defRPr>
    </a:lvl5pPr>
    <a:lvl6pPr marL="8668455" algn="l" defTabSz="3467386" rtl="0" eaLnBrk="1" latinLnBrk="0" hangingPunct="1">
      <a:defRPr sz="4547" kern="1200">
        <a:solidFill>
          <a:schemeClr val="tx1"/>
        </a:solidFill>
        <a:latin typeface="+mn-lt"/>
        <a:ea typeface="+mn-ea"/>
        <a:cs typeface="+mn-cs"/>
      </a:defRPr>
    </a:lvl6pPr>
    <a:lvl7pPr marL="10402146" algn="l" defTabSz="3467386" rtl="0" eaLnBrk="1" latinLnBrk="0" hangingPunct="1">
      <a:defRPr sz="4547" kern="1200">
        <a:solidFill>
          <a:schemeClr val="tx1"/>
        </a:solidFill>
        <a:latin typeface="+mn-lt"/>
        <a:ea typeface="+mn-ea"/>
        <a:cs typeface="+mn-cs"/>
      </a:defRPr>
    </a:lvl7pPr>
    <a:lvl8pPr marL="12135841" algn="l" defTabSz="3467386" rtl="0" eaLnBrk="1" latinLnBrk="0" hangingPunct="1">
      <a:defRPr sz="4547" kern="1200">
        <a:solidFill>
          <a:schemeClr val="tx1"/>
        </a:solidFill>
        <a:latin typeface="+mn-lt"/>
        <a:ea typeface="+mn-ea"/>
        <a:cs typeface="+mn-cs"/>
      </a:defRPr>
    </a:lvl8pPr>
    <a:lvl9pPr marL="13869528" algn="l" defTabSz="3467386" rtl="0" eaLnBrk="1" latinLnBrk="0" hangingPunct="1">
      <a:defRPr sz="45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008343a0aa_0_0:notes"/>
          <p:cNvSpPr>
            <a:spLocks noGrp="1" noRot="1" noChangeAspect="1"/>
          </p:cNvSpPr>
          <p:nvPr>
            <p:ph type="sldImg" idx="2"/>
          </p:nvPr>
        </p:nvSpPr>
        <p:spPr>
          <a:xfrm>
            <a:off x="1381125" y="685800"/>
            <a:ext cx="4095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008343a0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893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40349" y="4765303"/>
            <a:ext cx="36638580" cy="13136654"/>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22346"/>
            </a:lvl1pPr>
            <a:lvl2pPr lvl="1" algn="ctr">
              <a:spcBef>
                <a:spcPts val="0"/>
              </a:spcBef>
              <a:spcAft>
                <a:spcPts val="0"/>
              </a:spcAft>
              <a:buSzPts val="5200"/>
              <a:buNone/>
              <a:defRPr sz="22346"/>
            </a:lvl2pPr>
            <a:lvl3pPr lvl="2" algn="ctr">
              <a:spcBef>
                <a:spcPts val="0"/>
              </a:spcBef>
              <a:spcAft>
                <a:spcPts val="0"/>
              </a:spcAft>
              <a:buSzPts val="5200"/>
              <a:buNone/>
              <a:defRPr sz="22346"/>
            </a:lvl3pPr>
            <a:lvl4pPr lvl="3" algn="ctr">
              <a:spcBef>
                <a:spcPts val="0"/>
              </a:spcBef>
              <a:spcAft>
                <a:spcPts val="0"/>
              </a:spcAft>
              <a:buSzPts val="5200"/>
              <a:buNone/>
              <a:defRPr sz="22346"/>
            </a:lvl4pPr>
            <a:lvl5pPr lvl="4" algn="ctr">
              <a:spcBef>
                <a:spcPts val="0"/>
              </a:spcBef>
              <a:spcAft>
                <a:spcPts val="0"/>
              </a:spcAft>
              <a:buSzPts val="5200"/>
              <a:buNone/>
              <a:defRPr sz="22346"/>
            </a:lvl5pPr>
            <a:lvl6pPr lvl="5" algn="ctr">
              <a:spcBef>
                <a:spcPts val="0"/>
              </a:spcBef>
              <a:spcAft>
                <a:spcPts val="0"/>
              </a:spcAft>
              <a:buSzPts val="5200"/>
              <a:buNone/>
              <a:defRPr sz="22346"/>
            </a:lvl6pPr>
            <a:lvl7pPr lvl="6" algn="ctr">
              <a:spcBef>
                <a:spcPts val="0"/>
              </a:spcBef>
              <a:spcAft>
                <a:spcPts val="0"/>
              </a:spcAft>
              <a:buSzPts val="5200"/>
              <a:buNone/>
              <a:defRPr sz="22346"/>
            </a:lvl7pPr>
            <a:lvl8pPr lvl="7" algn="ctr">
              <a:spcBef>
                <a:spcPts val="0"/>
              </a:spcBef>
              <a:spcAft>
                <a:spcPts val="0"/>
              </a:spcAft>
              <a:buSzPts val="5200"/>
              <a:buNone/>
              <a:defRPr sz="22346"/>
            </a:lvl8pPr>
            <a:lvl9pPr lvl="8" algn="ctr">
              <a:spcBef>
                <a:spcPts val="0"/>
              </a:spcBef>
              <a:spcAft>
                <a:spcPts val="0"/>
              </a:spcAft>
              <a:buSzPts val="5200"/>
              <a:buNone/>
              <a:defRPr sz="22346"/>
            </a:lvl9pPr>
          </a:lstStyle>
          <a:p>
            <a:endParaRPr/>
          </a:p>
        </p:txBody>
      </p:sp>
      <p:sp>
        <p:nvSpPr>
          <p:cNvPr id="11" name="Google Shape;11;p2"/>
          <p:cNvSpPr txBox="1">
            <a:spLocks noGrp="1"/>
          </p:cNvSpPr>
          <p:nvPr>
            <p:ph type="subTitle" idx="1"/>
          </p:nvPr>
        </p:nvSpPr>
        <p:spPr>
          <a:xfrm>
            <a:off x="1340310" y="18138411"/>
            <a:ext cx="36638580" cy="5072654"/>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12045"/>
            </a:lvl1pPr>
            <a:lvl2pPr lvl="1" algn="ctr">
              <a:lnSpc>
                <a:spcPct val="100000"/>
              </a:lnSpc>
              <a:spcBef>
                <a:spcPts val="0"/>
              </a:spcBef>
              <a:spcAft>
                <a:spcPts val="0"/>
              </a:spcAft>
              <a:buSzPts val="2800"/>
              <a:buNone/>
              <a:defRPr sz="12045"/>
            </a:lvl2pPr>
            <a:lvl3pPr lvl="2" algn="ctr">
              <a:lnSpc>
                <a:spcPct val="100000"/>
              </a:lnSpc>
              <a:spcBef>
                <a:spcPts val="0"/>
              </a:spcBef>
              <a:spcAft>
                <a:spcPts val="0"/>
              </a:spcAft>
              <a:buSzPts val="2800"/>
              <a:buNone/>
              <a:defRPr sz="12045"/>
            </a:lvl3pPr>
            <a:lvl4pPr lvl="3" algn="ctr">
              <a:lnSpc>
                <a:spcPct val="100000"/>
              </a:lnSpc>
              <a:spcBef>
                <a:spcPts val="0"/>
              </a:spcBef>
              <a:spcAft>
                <a:spcPts val="0"/>
              </a:spcAft>
              <a:buSzPts val="2800"/>
              <a:buNone/>
              <a:defRPr sz="12045"/>
            </a:lvl4pPr>
            <a:lvl5pPr lvl="4" algn="ctr">
              <a:lnSpc>
                <a:spcPct val="100000"/>
              </a:lnSpc>
              <a:spcBef>
                <a:spcPts val="0"/>
              </a:spcBef>
              <a:spcAft>
                <a:spcPts val="0"/>
              </a:spcAft>
              <a:buSzPts val="2800"/>
              <a:buNone/>
              <a:defRPr sz="12045"/>
            </a:lvl5pPr>
            <a:lvl6pPr lvl="5" algn="ctr">
              <a:lnSpc>
                <a:spcPct val="100000"/>
              </a:lnSpc>
              <a:spcBef>
                <a:spcPts val="0"/>
              </a:spcBef>
              <a:spcAft>
                <a:spcPts val="0"/>
              </a:spcAft>
              <a:buSzPts val="2800"/>
              <a:buNone/>
              <a:defRPr sz="12045"/>
            </a:lvl6pPr>
            <a:lvl7pPr lvl="6" algn="ctr">
              <a:lnSpc>
                <a:spcPct val="100000"/>
              </a:lnSpc>
              <a:spcBef>
                <a:spcPts val="0"/>
              </a:spcBef>
              <a:spcAft>
                <a:spcPts val="0"/>
              </a:spcAft>
              <a:buSzPts val="2800"/>
              <a:buNone/>
              <a:defRPr sz="12045"/>
            </a:lvl7pPr>
            <a:lvl8pPr lvl="7" algn="ctr">
              <a:lnSpc>
                <a:spcPct val="100000"/>
              </a:lnSpc>
              <a:spcBef>
                <a:spcPts val="0"/>
              </a:spcBef>
              <a:spcAft>
                <a:spcPts val="0"/>
              </a:spcAft>
              <a:buSzPts val="2800"/>
              <a:buNone/>
              <a:defRPr sz="12045"/>
            </a:lvl8pPr>
            <a:lvl9pPr lvl="8" algn="ctr">
              <a:lnSpc>
                <a:spcPct val="100000"/>
              </a:lnSpc>
              <a:spcBef>
                <a:spcPts val="0"/>
              </a:spcBef>
              <a:spcAft>
                <a:spcPts val="0"/>
              </a:spcAft>
              <a:buSzPts val="2800"/>
              <a:buNone/>
              <a:defRPr sz="12045"/>
            </a:lvl9pPr>
          </a:lstStyle>
          <a:p>
            <a:endParaRPr/>
          </a:p>
        </p:txBody>
      </p:sp>
      <p:sp>
        <p:nvSpPr>
          <p:cNvPr id="12" name="Google Shape;12;p2"/>
          <p:cNvSpPr txBox="1">
            <a:spLocks noGrp="1"/>
          </p:cNvSpPr>
          <p:nvPr>
            <p:ph type="sldNum" idx="12"/>
          </p:nvPr>
        </p:nvSpPr>
        <p:spPr>
          <a:xfrm>
            <a:off x="36431574" y="29844629"/>
            <a:ext cx="2359410" cy="251903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3608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340310" y="7079211"/>
            <a:ext cx="36638580" cy="12566414"/>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51584"/>
            </a:lvl1pPr>
            <a:lvl2pPr lvl="1" algn="ctr">
              <a:spcBef>
                <a:spcPts val="0"/>
              </a:spcBef>
              <a:spcAft>
                <a:spcPts val="0"/>
              </a:spcAft>
              <a:buSzPts val="12000"/>
              <a:buNone/>
              <a:defRPr sz="51584"/>
            </a:lvl2pPr>
            <a:lvl3pPr lvl="2" algn="ctr">
              <a:spcBef>
                <a:spcPts val="0"/>
              </a:spcBef>
              <a:spcAft>
                <a:spcPts val="0"/>
              </a:spcAft>
              <a:buSzPts val="12000"/>
              <a:buNone/>
              <a:defRPr sz="51584"/>
            </a:lvl3pPr>
            <a:lvl4pPr lvl="3" algn="ctr">
              <a:spcBef>
                <a:spcPts val="0"/>
              </a:spcBef>
              <a:spcAft>
                <a:spcPts val="0"/>
              </a:spcAft>
              <a:buSzPts val="12000"/>
              <a:buNone/>
              <a:defRPr sz="51584"/>
            </a:lvl4pPr>
            <a:lvl5pPr lvl="4" algn="ctr">
              <a:spcBef>
                <a:spcPts val="0"/>
              </a:spcBef>
              <a:spcAft>
                <a:spcPts val="0"/>
              </a:spcAft>
              <a:buSzPts val="12000"/>
              <a:buNone/>
              <a:defRPr sz="51584"/>
            </a:lvl5pPr>
            <a:lvl6pPr lvl="5" algn="ctr">
              <a:spcBef>
                <a:spcPts val="0"/>
              </a:spcBef>
              <a:spcAft>
                <a:spcPts val="0"/>
              </a:spcAft>
              <a:buSzPts val="12000"/>
              <a:buNone/>
              <a:defRPr sz="51584"/>
            </a:lvl6pPr>
            <a:lvl7pPr lvl="6" algn="ctr">
              <a:spcBef>
                <a:spcPts val="0"/>
              </a:spcBef>
              <a:spcAft>
                <a:spcPts val="0"/>
              </a:spcAft>
              <a:buSzPts val="12000"/>
              <a:buNone/>
              <a:defRPr sz="51584"/>
            </a:lvl7pPr>
            <a:lvl8pPr lvl="7" algn="ctr">
              <a:spcBef>
                <a:spcPts val="0"/>
              </a:spcBef>
              <a:spcAft>
                <a:spcPts val="0"/>
              </a:spcAft>
              <a:buSzPts val="12000"/>
              <a:buNone/>
              <a:defRPr sz="51584"/>
            </a:lvl8pPr>
            <a:lvl9pPr lvl="8" algn="ctr">
              <a:spcBef>
                <a:spcPts val="0"/>
              </a:spcBef>
              <a:spcAft>
                <a:spcPts val="0"/>
              </a:spcAft>
              <a:buSzPts val="12000"/>
              <a:buNone/>
              <a:defRPr sz="51584"/>
            </a:lvl9pPr>
          </a:lstStyle>
          <a:p>
            <a:r>
              <a:t>xx%</a:t>
            </a:r>
          </a:p>
        </p:txBody>
      </p:sp>
      <p:sp>
        <p:nvSpPr>
          <p:cNvPr id="46" name="Google Shape;46;p11"/>
          <p:cNvSpPr txBox="1">
            <a:spLocks noGrp="1"/>
          </p:cNvSpPr>
          <p:nvPr>
            <p:ph type="body" idx="1"/>
          </p:nvPr>
        </p:nvSpPr>
        <p:spPr>
          <a:xfrm>
            <a:off x="1340310" y="20174275"/>
            <a:ext cx="36638580" cy="8325110"/>
          </a:xfrm>
          <a:prstGeom prst="rect">
            <a:avLst/>
          </a:prstGeom>
        </p:spPr>
        <p:txBody>
          <a:bodyPr spcFirstLastPara="1" wrap="square" lIns="91425" tIns="91425" rIns="91425" bIns="91425" anchor="t" anchorCtr="0">
            <a:normAutofit/>
          </a:bodyPr>
          <a:lstStyle>
            <a:lvl1pPr marL="1965183" lvl="0" indent="-1473886" algn="ctr">
              <a:spcBef>
                <a:spcPts val="0"/>
              </a:spcBef>
              <a:spcAft>
                <a:spcPts val="0"/>
              </a:spcAft>
              <a:buSzPts val="1800"/>
              <a:buChar char="●"/>
              <a:defRPr/>
            </a:lvl1pPr>
            <a:lvl2pPr marL="3930343" lvl="1" indent="-1364694" algn="ctr">
              <a:spcBef>
                <a:spcPts val="0"/>
              </a:spcBef>
              <a:spcAft>
                <a:spcPts val="0"/>
              </a:spcAft>
              <a:buSzPts val="1400"/>
              <a:buChar char="○"/>
              <a:defRPr/>
            </a:lvl2pPr>
            <a:lvl3pPr marL="5895526" lvl="2" indent="-1364694" algn="ctr">
              <a:spcBef>
                <a:spcPts val="0"/>
              </a:spcBef>
              <a:spcAft>
                <a:spcPts val="0"/>
              </a:spcAft>
              <a:buSzPts val="1400"/>
              <a:buChar char="■"/>
              <a:defRPr/>
            </a:lvl3pPr>
            <a:lvl4pPr marL="7860683" lvl="3" indent="-1364694" algn="ctr">
              <a:spcBef>
                <a:spcPts val="0"/>
              </a:spcBef>
              <a:spcAft>
                <a:spcPts val="0"/>
              </a:spcAft>
              <a:buSzPts val="1400"/>
              <a:buChar char="●"/>
              <a:defRPr/>
            </a:lvl4pPr>
            <a:lvl5pPr marL="9825866" lvl="4" indent="-1364694" algn="ctr">
              <a:spcBef>
                <a:spcPts val="0"/>
              </a:spcBef>
              <a:spcAft>
                <a:spcPts val="0"/>
              </a:spcAft>
              <a:buSzPts val="1400"/>
              <a:buChar char="○"/>
              <a:defRPr/>
            </a:lvl5pPr>
            <a:lvl6pPr marL="11791048" lvl="5" indent="-1364694" algn="ctr">
              <a:spcBef>
                <a:spcPts val="0"/>
              </a:spcBef>
              <a:spcAft>
                <a:spcPts val="0"/>
              </a:spcAft>
              <a:buSzPts val="1400"/>
              <a:buChar char="■"/>
              <a:defRPr/>
            </a:lvl6pPr>
            <a:lvl7pPr marL="13756208" lvl="6" indent="-1364694" algn="ctr">
              <a:spcBef>
                <a:spcPts val="0"/>
              </a:spcBef>
              <a:spcAft>
                <a:spcPts val="0"/>
              </a:spcAft>
              <a:buSzPts val="1400"/>
              <a:buChar char="●"/>
              <a:defRPr/>
            </a:lvl7pPr>
            <a:lvl8pPr marL="15721391" lvl="7" indent="-1364694" algn="ctr">
              <a:spcBef>
                <a:spcPts val="0"/>
              </a:spcBef>
              <a:spcAft>
                <a:spcPts val="0"/>
              </a:spcAft>
              <a:buSzPts val="1400"/>
              <a:buChar char="○"/>
              <a:defRPr/>
            </a:lvl8pPr>
            <a:lvl9pPr marL="17686577" lvl="8" indent="-1364694"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36431574" y="29844629"/>
            <a:ext cx="2359410" cy="251903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2242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6431574" y="29844629"/>
            <a:ext cx="2359410" cy="251903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7893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340310" y="13765483"/>
            <a:ext cx="36638580" cy="538751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15480"/>
            </a:lvl1pPr>
            <a:lvl2pPr lvl="1" algn="ctr">
              <a:spcBef>
                <a:spcPts val="0"/>
              </a:spcBef>
              <a:spcAft>
                <a:spcPts val="0"/>
              </a:spcAft>
              <a:buSzPts val="3600"/>
              <a:buNone/>
              <a:defRPr sz="15480"/>
            </a:lvl2pPr>
            <a:lvl3pPr lvl="2" algn="ctr">
              <a:spcBef>
                <a:spcPts val="0"/>
              </a:spcBef>
              <a:spcAft>
                <a:spcPts val="0"/>
              </a:spcAft>
              <a:buSzPts val="3600"/>
              <a:buNone/>
              <a:defRPr sz="15480"/>
            </a:lvl3pPr>
            <a:lvl4pPr lvl="3" algn="ctr">
              <a:spcBef>
                <a:spcPts val="0"/>
              </a:spcBef>
              <a:spcAft>
                <a:spcPts val="0"/>
              </a:spcAft>
              <a:buSzPts val="3600"/>
              <a:buNone/>
              <a:defRPr sz="15480"/>
            </a:lvl4pPr>
            <a:lvl5pPr lvl="4" algn="ctr">
              <a:spcBef>
                <a:spcPts val="0"/>
              </a:spcBef>
              <a:spcAft>
                <a:spcPts val="0"/>
              </a:spcAft>
              <a:buSzPts val="3600"/>
              <a:buNone/>
              <a:defRPr sz="15480"/>
            </a:lvl5pPr>
            <a:lvl6pPr lvl="5" algn="ctr">
              <a:spcBef>
                <a:spcPts val="0"/>
              </a:spcBef>
              <a:spcAft>
                <a:spcPts val="0"/>
              </a:spcAft>
              <a:buSzPts val="3600"/>
              <a:buNone/>
              <a:defRPr sz="15480"/>
            </a:lvl6pPr>
            <a:lvl7pPr lvl="6" algn="ctr">
              <a:spcBef>
                <a:spcPts val="0"/>
              </a:spcBef>
              <a:spcAft>
                <a:spcPts val="0"/>
              </a:spcAft>
              <a:buSzPts val="3600"/>
              <a:buNone/>
              <a:defRPr sz="15480"/>
            </a:lvl7pPr>
            <a:lvl8pPr lvl="7" algn="ctr">
              <a:spcBef>
                <a:spcPts val="0"/>
              </a:spcBef>
              <a:spcAft>
                <a:spcPts val="0"/>
              </a:spcAft>
              <a:buSzPts val="3600"/>
              <a:buNone/>
              <a:defRPr sz="15480"/>
            </a:lvl8pPr>
            <a:lvl9pPr lvl="8" algn="ctr">
              <a:spcBef>
                <a:spcPts val="0"/>
              </a:spcBef>
              <a:spcAft>
                <a:spcPts val="0"/>
              </a:spcAft>
              <a:buSzPts val="3600"/>
              <a:buNone/>
              <a:defRPr sz="15480"/>
            </a:lvl9pPr>
          </a:lstStyle>
          <a:p>
            <a:endParaRPr/>
          </a:p>
        </p:txBody>
      </p:sp>
      <p:sp>
        <p:nvSpPr>
          <p:cNvPr id="15" name="Google Shape;15;p3"/>
          <p:cNvSpPr txBox="1">
            <a:spLocks noGrp="1"/>
          </p:cNvSpPr>
          <p:nvPr>
            <p:ph type="sldNum" idx="12"/>
          </p:nvPr>
        </p:nvSpPr>
        <p:spPr>
          <a:xfrm>
            <a:off x="36431574" y="29844629"/>
            <a:ext cx="2359410" cy="251903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55278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340310" y="2848195"/>
            <a:ext cx="36638580" cy="366527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1340310" y="7375824"/>
            <a:ext cx="36638580" cy="21864960"/>
          </a:xfrm>
          <a:prstGeom prst="rect">
            <a:avLst/>
          </a:prstGeom>
        </p:spPr>
        <p:txBody>
          <a:bodyPr spcFirstLastPara="1" wrap="square" lIns="91425" tIns="91425" rIns="91425" bIns="91425" anchor="t" anchorCtr="0">
            <a:normAutofit/>
          </a:bodyPr>
          <a:lstStyle>
            <a:lvl1pPr marL="1965183" lvl="0" indent="-1473886">
              <a:spcBef>
                <a:spcPts val="0"/>
              </a:spcBef>
              <a:spcAft>
                <a:spcPts val="0"/>
              </a:spcAft>
              <a:buSzPts val="1800"/>
              <a:buChar char="●"/>
              <a:defRPr/>
            </a:lvl1pPr>
            <a:lvl2pPr marL="3930343" lvl="1" indent="-1364694">
              <a:spcBef>
                <a:spcPts val="0"/>
              </a:spcBef>
              <a:spcAft>
                <a:spcPts val="0"/>
              </a:spcAft>
              <a:buSzPts val="1400"/>
              <a:buChar char="○"/>
              <a:defRPr/>
            </a:lvl2pPr>
            <a:lvl3pPr marL="5895526" lvl="2" indent="-1364694">
              <a:spcBef>
                <a:spcPts val="0"/>
              </a:spcBef>
              <a:spcAft>
                <a:spcPts val="0"/>
              </a:spcAft>
              <a:buSzPts val="1400"/>
              <a:buChar char="■"/>
              <a:defRPr/>
            </a:lvl3pPr>
            <a:lvl4pPr marL="7860683" lvl="3" indent="-1364694">
              <a:spcBef>
                <a:spcPts val="0"/>
              </a:spcBef>
              <a:spcAft>
                <a:spcPts val="0"/>
              </a:spcAft>
              <a:buSzPts val="1400"/>
              <a:buChar char="●"/>
              <a:defRPr/>
            </a:lvl4pPr>
            <a:lvl5pPr marL="9825866" lvl="4" indent="-1364694">
              <a:spcBef>
                <a:spcPts val="0"/>
              </a:spcBef>
              <a:spcAft>
                <a:spcPts val="0"/>
              </a:spcAft>
              <a:buSzPts val="1400"/>
              <a:buChar char="○"/>
              <a:defRPr/>
            </a:lvl5pPr>
            <a:lvl6pPr marL="11791048" lvl="5" indent="-1364694">
              <a:spcBef>
                <a:spcPts val="0"/>
              </a:spcBef>
              <a:spcAft>
                <a:spcPts val="0"/>
              </a:spcAft>
              <a:buSzPts val="1400"/>
              <a:buChar char="■"/>
              <a:defRPr/>
            </a:lvl6pPr>
            <a:lvl7pPr marL="13756208" lvl="6" indent="-1364694">
              <a:spcBef>
                <a:spcPts val="0"/>
              </a:spcBef>
              <a:spcAft>
                <a:spcPts val="0"/>
              </a:spcAft>
              <a:buSzPts val="1400"/>
              <a:buChar char="●"/>
              <a:defRPr/>
            </a:lvl7pPr>
            <a:lvl8pPr marL="15721391" lvl="7" indent="-1364694">
              <a:spcBef>
                <a:spcPts val="0"/>
              </a:spcBef>
              <a:spcAft>
                <a:spcPts val="0"/>
              </a:spcAft>
              <a:buSzPts val="1400"/>
              <a:buChar char="○"/>
              <a:defRPr/>
            </a:lvl8pPr>
            <a:lvl9pPr marL="17686577" lvl="8" indent="-1364694">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36431574" y="29844629"/>
            <a:ext cx="2359410" cy="251903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710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340310" y="2848195"/>
            <a:ext cx="36638580" cy="366527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1340310" y="7375824"/>
            <a:ext cx="17199570" cy="21864960"/>
          </a:xfrm>
          <a:prstGeom prst="rect">
            <a:avLst/>
          </a:prstGeom>
        </p:spPr>
        <p:txBody>
          <a:bodyPr spcFirstLastPara="1" wrap="square" lIns="91425" tIns="91425" rIns="91425" bIns="91425" anchor="t" anchorCtr="0">
            <a:normAutofit/>
          </a:bodyPr>
          <a:lstStyle>
            <a:lvl1pPr marL="1965183" lvl="0" indent="-1364694">
              <a:spcBef>
                <a:spcPts val="0"/>
              </a:spcBef>
              <a:spcAft>
                <a:spcPts val="0"/>
              </a:spcAft>
              <a:buSzPts val="1400"/>
              <a:buChar char="●"/>
              <a:defRPr sz="6024"/>
            </a:lvl1pPr>
            <a:lvl2pPr marL="3930343" lvl="1" indent="-1310130">
              <a:spcBef>
                <a:spcPts val="0"/>
              </a:spcBef>
              <a:spcAft>
                <a:spcPts val="0"/>
              </a:spcAft>
              <a:buSzPts val="1200"/>
              <a:buChar char="○"/>
              <a:defRPr sz="5154"/>
            </a:lvl2pPr>
            <a:lvl3pPr marL="5895526" lvl="2" indent="-1310130">
              <a:spcBef>
                <a:spcPts val="0"/>
              </a:spcBef>
              <a:spcAft>
                <a:spcPts val="0"/>
              </a:spcAft>
              <a:buSzPts val="1200"/>
              <a:buChar char="■"/>
              <a:defRPr sz="5154"/>
            </a:lvl3pPr>
            <a:lvl4pPr marL="7860683" lvl="3" indent="-1310130">
              <a:spcBef>
                <a:spcPts val="0"/>
              </a:spcBef>
              <a:spcAft>
                <a:spcPts val="0"/>
              </a:spcAft>
              <a:buSzPts val="1200"/>
              <a:buChar char="●"/>
              <a:defRPr sz="5154"/>
            </a:lvl4pPr>
            <a:lvl5pPr marL="9825866" lvl="4" indent="-1310130">
              <a:spcBef>
                <a:spcPts val="0"/>
              </a:spcBef>
              <a:spcAft>
                <a:spcPts val="0"/>
              </a:spcAft>
              <a:buSzPts val="1200"/>
              <a:buChar char="○"/>
              <a:defRPr sz="5154"/>
            </a:lvl5pPr>
            <a:lvl6pPr marL="11791048" lvl="5" indent="-1310130">
              <a:spcBef>
                <a:spcPts val="0"/>
              </a:spcBef>
              <a:spcAft>
                <a:spcPts val="0"/>
              </a:spcAft>
              <a:buSzPts val="1200"/>
              <a:buChar char="■"/>
              <a:defRPr sz="5154"/>
            </a:lvl6pPr>
            <a:lvl7pPr marL="13756208" lvl="6" indent="-1310130">
              <a:spcBef>
                <a:spcPts val="0"/>
              </a:spcBef>
              <a:spcAft>
                <a:spcPts val="0"/>
              </a:spcAft>
              <a:buSzPts val="1200"/>
              <a:buChar char="●"/>
              <a:defRPr sz="5154"/>
            </a:lvl7pPr>
            <a:lvl8pPr marL="15721391" lvl="7" indent="-1310130">
              <a:spcBef>
                <a:spcPts val="0"/>
              </a:spcBef>
              <a:spcAft>
                <a:spcPts val="0"/>
              </a:spcAft>
              <a:buSzPts val="1200"/>
              <a:buChar char="○"/>
              <a:defRPr sz="5154"/>
            </a:lvl8pPr>
            <a:lvl9pPr marL="17686577" lvl="8" indent="-1310130">
              <a:spcBef>
                <a:spcPts val="0"/>
              </a:spcBef>
              <a:spcAft>
                <a:spcPts val="0"/>
              </a:spcAft>
              <a:buSzPts val="1200"/>
              <a:buChar char="■"/>
              <a:defRPr sz="5154"/>
            </a:lvl9pPr>
          </a:lstStyle>
          <a:p>
            <a:endParaRPr/>
          </a:p>
        </p:txBody>
      </p:sp>
      <p:sp>
        <p:nvSpPr>
          <p:cNvPr id="23" name="Google Shape;23;p5"/>
          <p:cNvSpPr txBox="1">
            <a:spLocks noGrp="1"/>
          </p:cNvSpPr>
          <p:nvPr>
            <p:ph type="body" idx="2"/>
          </p:nvPr>
        </p:nvSpPr>
        <p:spPr>
          <a:xfrm>
            <a:off x="20779320" y="7375824"/>
            <a:ext cx="17199570" cy="21864960"/>
          </a:xfrm>
          <a:prstGeom prst="rect">
            <a:avLst/>
          </a:prstGeom>
        </p:spPr>
        <p:txBody>
          <a:bodyPr spcFirstLastPara="1" wrap="square" lIns="91425" tIns="91425" rIns="91425" bIns="91425" anchor="t" anchorCtr="0">
            <a:normAutofit/>
          </a:bodyPr>
          <a:lstStyle>
            <a:lvl1pPr marL="1965183" lvl="0" indent="-1364694">
              <a:spcBef>
                <a:spcPts val="0"/>
              </a:spcBef>
              <a:spcAft>
                <a:spcPts val="0"/>
              </a:spcAft>
              <a:buSzPts val="1400"/>
              <a:buChar char="●"/>
              <a:defRPr sz="6024"/>
            </a:lvl1pPr>
            <a:lvl2pPr marL="3930343" lvl="1" indent="-1310130">
              <a:spcBef>
                <a:spcPts val="0"/>
              </a:spcBef>
              <a:spcAft>
                <a:spcPts val="0"/>
              </a:spcAft>
              <a:buSzPts val="1200"/>
              <a:buChar char="○"/>
              <a:defRPr sz="5154"/>
            </a:lvl2pPr>
            <a:lvl3pPr marL="5895526" lvl="2" indent="-1310130">
              <a:spcBef>
                <a:spcPts val="0"/>
              </a:spcBef>
              <a:spcAft>
                <a:spcPts val="0"/>
              </a:spcAft>
              <a:buSzPts val="1200"/>
              <a:buChar char="■"/>
              <a:defRPr sz="5154"/>
            </a:lvl3pPr>
            <a:lvl4pPr marL="7860683" lvl="3" indent="-1310130">
              <a:spcBef>
                <a:spcPts val="0"/>
              </a:spcBef>
              <a:spcAft>
                <a:spcPts val="0"/>
              </a:spcAft>
              <a:buSzPts val="1200"/>
              <a:buChar char="●"/>
              <a:defRPr sz="5154"/>
            </a:lvl4pPr>
            <a:lvl5pPr marL="9825866" lvl="4" indent="-1310130">
              <a:spcBef>
                <a:spcPts val="0"/>
              </a:spcBef>
              <a:spcAft>
                <a:spcPts val="0"/>
              </a:spcAft>
              <a:buSzPts val="1200"/>
              <a:buChar char="○"/>
              <a:defRPr sz="5154"/>
            </a:lvl5pPr>
            <a:lvl6pPr marL="11791048" lvl="5" indent="-1310130">
              <a:spcBef>
                <a:spcPts val="0"/>
              </a:spcBef>
              <a:spcAft>
                <a:spcPts val="0"/>
              </a:spcAft>
              <a:buSzPts val="1200"/>
              <a:buChar char="■"/>
              <a:defRPr sz="5154"/>
            </a:lvl6pPr>
            <a:lvl7pPr marL="13756208" lvl="6" indent="-1310130">
              <a:spcBef>
                <a:spcPts val="0"/>
              </a:spcBef>
              <a:spcAft>
                <a:spcPts val="0"/>
              </a:spcAft>
              <a:buSzPts val="1200"/>
              <a:buChar char="●"/>
              <a:defRPr sz="5154"/>
            </a:lvl7pPr>
            <a:lvl8pPr marL="15721391" lvl="7" indent="-1310130">
              <a:spcBef>
                <a:spcPts val="0"/>
              </a:spcBef>
              <a:spcAft>
                <a:spcPts val="0"/>
              </a:spcAft>
              <a:buSzPts val="1200"/>
              <a:buChar char="○"/>
              <a:defRPr sz="5154"/>
            </a:lvl8pPr>
            <a:lvl9pPr marL="17686577" lvl="8" indent="-1310130">
              <a:spcBef>
                <a:spcPts val="0"/>
              </a:spcBef>
              <a:spcAft>
                <a:spcPts val="0"/>
              </a:spcAft>
              <a:buSzPts val="1200"/>
              <a:buChar char="■"/>
              <a:defRPr sz="5154"/>
            </a:lvl9pPr>
          </a:lstStyle>
          <a:p>
            <a:endParaRPr/>
          </a:p>
        </p:txBody>
      </p:sp>
      <p:sp>
        <p:nvSpPr>
          <p:cNvPr id="24" name="Google Shape;24;p5"/>
          <p:cNvSpPr txBox="1">
            <a:spLocks noGrp="1"/>
          </p:cNvSpPr>
          <p:nvPr>
            <p:ph type="sldNum" idx="12"/>
          </p:nvPr>
        </p:nvSpPr>
        <p:spPr>
          <a:xfrm>
            <a:off x="36431574" y="29844629"/>
            <a:ext cx="2359410" cy="251903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4505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340310" y="2848195"/>
            <a:ext cx="36638580" cy="366527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36431574" y="29844629"/>
            <a:ext cx="2359410" cy="251903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2170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340310" y="3555847"/>
            <a:ext cx="12074400" cy="4836494"/>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10326"/>
            </a:lvl1pPr>
            <a:lvl2pPr lvl="1">
              <a:spcBef>
                <a:spcPts val="0"/>
              </a:spcBef>
              <a:spcAft>
                <a:spcPts val="0"/>
              </a:spcAft>
              <a:buSzPts val="2400"/>
              <a:buNone/>
              <a:defRPr sz="10326"/>
            </a:lvl2pPr>
            <a:lvl3pPr lvl="2">
              <a:spcBef>
                <a:spcPts val="0"/>
              </a:spcBef>
              <a:spcAft>
                <a:spcPts val="0"/>
              </a:spcAft>
              <a:buSzPts val="2400"/>
              <a:buNone/>
              <a:defRPr sz="10326"/>
            </a:lvl3pPr>
            <a:lvl4pPr lvl="3">
              <a:spcBef>
                <a:spcPts val="0"/>
              </a:spcBef>
              <a:spcAft>
                <a:spcPts val="0"/>
              </a:spcAft>
              <a:buSzPts val="2400"/>
              <a:buNone/>
              <a:defRPr sz="10326"/>
            </a:lvl4pPr>
            <a:lvl5pPr lvl="4">
              <a:spcBef>
                <a:spcPts val="0"/>
              </a:spcBef>
              <a:spcAft>
                <a:spcPts val="0"/>
              </a:spcAft>
              <a:buSzPts val="2400"/>
              <a:buNone/>
              <a:defRPr sz="10326"/>
            </a:lvl5pPr>
            <a:lvl6pPr lvl="5">
              <a:spcBef>
                <a:spcPts val="0"/>
              </a:spcBef>
              <a:spcAft>
                <a:spcPts val="0"/>
              </a:spcAft>
              <a:buSzPts val="2400"/>
              <a:buNone/>
              <a:defRPr sz="10326"/>
            </a:lvl6pPr>
            <a:lvl7pPr lvl="6">
              <a:spcBef>
                <a:spcPts val="0"/>
              </a:spcBef>
              <a:spcAft>
                <a:spcPts val="0"/>
              </a:spcAft>
              <a:buSzPts val="2400"/>
              <a:buNone/>
              <a:defRPr sz="10326"/>
            </a:lvl7pPr>
            <a:lvl8pPr lvl="7">
              <a:spcBef>
                <a:spcPts val="0"/>
              </a:spcBef>
              <a:spcAft>
                <a:spcPts val="0"/>
              </a:spcAft>
              <a:buSzPts val="2400"/>
              <a:buNone/>
              <a:defRPr sz="10326"/>
            </a:lvl8pPr>
            <a:lvl9pPr lvl="8">
              <a:spcBef>
                <a:spcPts val="0"/>
              </a:spcBef>
              <a:spcAft>
                <a:spcPts val="0"/>
              </a:spcAft>
              <a:buSzPts val="2400"/>
              <a:buNone/>
              <a:defRPr sz="10326"/>
            </a:lvl9pPr>
          </a:lstStyle>
          <a:p>
            <a:endParaRPr/>
          </a:p>
        </p:txBody>
      </p:sp>
      <p:sp>
        <p:nvSpPr>
          <p:cNvPr id="30" name="Google Shape;30;p7"/>
          <p:cNvSpPr txBox="1">
            <a:spLocks noGrp="1"/>
          </p:cNvSpPr>
          <p:nvPr>
            <p:ph type="body" idx="1"/>
          </p:nvPr>
        </p:nvSpPr>
        <p:spPr>
          <a:xfrm>
            <a:off x="1340310" y="8893457"/>
            <a:ext cx="12074400" cy="20348174"/>
          </a:xfrm>
          <a:prstGeom prst="rect">
            <a:avLst/>
          </a:prstGeom>
        </p:spPr>
        <p:txBody>
          <a:bodyPr spcFirstLastPara="1" wrap="square" lIns="91425" tIns="91425" rIns="91425" bIns="91425" anchor="t" anchorCtr="0">
            <a:normAutofit/>
          </a:bodyPr>
          <a:lstStyle>
            <a:lvl1pPr marL="1965183" lvl="0" indent="-1310130">
              <a:spcBef>
                <a:spcPts val="0"/>
              </a:spcBef>
              <a:spcAft>
                <a:spcPts val="0"/>
              </a:spcAft>
              <a:buSzPts val="1200"/>
              <a:buChar char="●"/>
              <a:defRPr sz="5154"/>
            </a:lvl1pPr>
            <a:lvl2pPr marL="3930343" lvl="1" indent="-1310130">
              <a:spcBef>
                <a:spcPts val="0"/>
              </a:spcBef>
              <a:spcAft>
                <a:spcPts val="0"/>
              </a:spcAft>
              <a:buSzPts val="1200"/>
              <a:buChar char="○"/>
              <a:defRPr sz="5154"/>
            </a:lvl2pPr>
            <a:lvl3pPr marL="5895526" lvl="2" indent="-1310130">
              <a:spcBef>
                <a:spcPts val="0"/>
              </a:spcBef>
              <a:spcAft>
                <a:spcPts val="0"/>
              </a:spcAft>
              <a:buSzPts val="1200"/>
              <a:buChar char="■"/>
              <a:defRPr sz="5154"/>
            </a:lvl3pPr>
            <a:lvl4pPr marL="7860683" lvl="3" indent="-1310130">
              <a:spcBef>
                <a:spcPts val="0"/>
              </a:spcBef>
              <a:spcAft>
                <a:spcPts val="0"/>
              </a:spcAft>
              <a:buSzPts val="1200"/>
              <a:buChar char="●"/>
              <a:defRPr sz="5154"/>
            </a:lvl4pPr>
            <a:lvl5pPr marL="9825866" lvl="4" indent="-1310130">
              <a:spcBef>
                <a:spcPts val="0"/>
              </a:spcBef>
              <a:spcAft>
                <a:spcPts val="0"/>
              </a:spcAft>
              <a:buSzPts val="1200"/>
              <a:buChar char="○"/>
              <a:defRPr sz="5154"/>
            </a:lvl5pPr>
            <a:lvl6pPr marL="11791048" lvl="5" indent="-1310130">
              <a:spcBef>
                <a:spcPts val="0"/>
              </a:spcBef>
              <a:spcAft>
                <a:spcPts val="0"/>
              </a:spcAft>
              <a:buSzPts val="1200"/>
              <a:buChar char="■"/>
              <a:defRPr sz="5154"/>
            </a:lvl6pPr>
            <a:lvl7pPr marL="13756208" lvl="6" indent="-1310130">
              <a:spcBef>
                <a:spcPts val="0"/>
              </a:spcBef>
              <a:spcAft>
                <a:spcPts val="0"/>
              </a:spcAft>
              <a:buSzPts val="1200"/>
              <a:buChar char="●"/>
              <a:defRPr sz="5154"/>
            </a:lvl7pPr>
            <a:lvl8pPr marL="15721391" lvl="7" indent="-1310130">
              <a:spcBef>
                <a:spcPts val="0"/>
              </a:spcBef>
              <a:spcAft>
                <a:spcPts val="0"/>
              </a:spcAft>
              <a:buSzPts val="1200"/>
              <a:buChar char="○"/>
              <a:defRPr sz="5154"/>
            </a:lvl8pPr>
            <a:lvl9pPr marL="17686577" lvl="8" indent="-1310130">
              <a:spcBef>
                <a:spcPts val="0"/>
              </a:spcBef>
              <a:spcAft>
                <a:spcPts val="0"/>
              </a:spcAft>
              <a:buSzPts val="1200"/>
              <a:buChar char="■"/>
              <a:defRPr sz="5154"/>
            </a:lvl9pPr>
          </a:lstStyle>
          <a:p>
            <a:endParaRPr/>
          </a:p>
        </p:txBody>
      </p:sp>
      <p:sp>
        <p:nvSpPr>
          <p:cNvPr id="31" name="Google Shape;31;p7"/>
          <p:cNvSpPr txBox="1">
            <a:spLocks noGrp="1"/>
          </p:cNvSpPr>
          <p:nvPr>
            <p:ph type="sldNum" idx="12"/>
          </p:nvPr>
        </p:nvSpPr>
        <p:spPr>
          <a:xfrm>
            <a:off x="36431574" y="29844629"/>
            <a:ext cx="2359410" cy="251903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0310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108076" y="2880989"/>
            <a:ext cx="27381540" cy="2618111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20630"/>
            </a:lvl1pPr>
            <a:lvl2pPr lvl="1">
              <a:spcBef>
                <a:spcPts val="0"/>
              </a:spcBef>
              <a:spcAft>
                <a:spcPts val="0"/>
              </a:spcAft>
              <a:buSzPts val="4800"/>
              <a:buNone/>
              <a:defRPr sz="20630"/>
            </a:lvl2pPr>
            <a:lvl3pPr lvl="2">
              <a:spcBef>
                <a:spcPts val="0"/>
              </a:spcBef>
              <a:spcAft>
                <a:spcPts val="0"/>
              </a:spcAft>
              <a:buSzPts val="4800"/>
              <a:buNone/>
              <a:defRPr sz="20630"/>
            </a:lvl3pPr>
            <a:lvl4pPr lvl="3">
              <a:spcBef>
                <a:spcPts val="0"/>
              </a:spcBef>
              <a:spcAft>
                <a:spcPts val="0"/>
              </a:spcAft>
              <a:buSzPts val="4800"/>
              <a:buNone/>
              <a:defRPr sz="20630"/>
            </a:lvl4pPr>
            <a:lvl5pPr lvl="4">
              <a:spcBef>
                <a:spcPts val="0"/>
              </a:spcBef>
              <a:spcAft>
                <a:spcPts val="0"/>
              </a:spcAft>
              <a:buSzPts val="4800"/>
              <a:buNone/>
              <a:defRPr sz="20630"/>
            </a:lvl5pPr>
            <a:lvl6pPr lvl="5">
              <a:spcBef>
                <a:spcPts val="0"/>
              </a:spcBef>
              <a:spcAft>
                <a:spcPts val="0"/>
              </a:spcAft>
              <a:buSzPts val="4800"/>
              <a:buNone/>
              <a:defRPr sz="20630"/>
            </a:lvl6pPr>
            <a:lvl7pPr lvl="6">
              <a:spcBef>
                <a:spcPts val="0"/>
              </a:spcBef>
              <a:spcAft>
                <a:spcPts val="0"/>
              </a:spcAft>
              <a:buSzPts val="4800"/>
              <a:buNone/>
              <a:defRPr sz="20630"/>
            </a:lvl7pPr>
            <a:lvl8pPr lvl="7">
              <a:spcBef>
                <a:spcPts val="0"/>
              </a:spcBef>
              <a:spcAft>
                <a:spcPts val="0"/>
              </a:spcAft>
              <a:buSzPts val="4800"/>
              <a:buNone/>
              <a:defRPr sz="20630"/>
            </a:lvl8pPr>
            <a:lvl9pPr lvl="8">
              <a:spcBef>
                <a:spcPts val="0"/>
              </a:spcBef>
              <a:spcAft>
                <a:spcPts val="0"/>
              </a:spcAft>
              <a:buSzPts val="4800"/>
              <a:buNone/>
              <a:defRPr sz="20630"/>
            </a:lvl9pPr>
          </a:lstStyle>
          <a:p>
            <a:endParaRPr/>
          </a:p>
        </p:txBody>
      </p:sp>
      <p:sp>
        <p:nvSpPr>
          <p:cNvPr id="34" name="Google Shape;34;p8"/>
          <p:cNvSpPr txBox="1">
            <a:spLocks noGrp="1"/>
          </p:cNvSpPr>
          <p:nvPr>
            <p:ph type="sldNum" idx="12"/>
          </p:nvPr>
        </p:nvSpPr>
        <p:spPr>
          <a:xfrm>
            <a:off x="36431574" y="29844629"/>
            <a:ext cx="2359410" cy="251903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9043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19659600" y="-792"/>
            <a:ext cx="19659600" cy="32918400"/>
          </a:xfrm>
          <a:prstGeom prst="rect">
            <a:avLst/>
          </a:prstGeom>
          <a:solidFill>
            <a:schemeClr val="lt2"/>
          </a:solidFill>
          <a:ln>
            <a:noFill/>
          </a:ln>
        </p:spPr>
        <p:txBody>
          <a:bodyPr spcFirstLastPara="1" wrap="square" lIns="393121" tIns="393121" rIns="393121" bIns="393121" anchor="ctr" anchorCtr="0">
            <a:noAutofit/>
          </a:bodyPr>
          <a:lstStyle/>
          <a:p>
            <a:pPr marL="0" lvl="0" indent="0" algn="l" rtl="0">
              <a:spcBef>
                <a:spcPts val="0"/>
              </a:spcBef>
              <a:spcAft>
                <a:spcPts val="0"/>
              </a:spcAft>
              <a:buNone/>
            </a:pPr>
            <a:endParaRPr sz="7740"/>
          </a:p>
        </p:txBody>
      </p:sp>
      <p:sp>
        <p:nvSpPr>
          <p:cNvPr id="37" name="Google Shape;37;p9"/>
          <p:cNvSpPr txBox="1">
            <a:spLocks noGrp="1"/>
          </p:cNvSpPr>
          <p:nvPr>
            <p:ph type="title"/>
          </p:nvPr>
        </p:nvSpPr>
        <p:spPr>
          <a:xfrm>
            <a:off x="1141650" y="7892318"/>
            <a:ext cx="17394360" cy="948672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18041"/>
            </a:lvl1pPr>
            <a:lvl2pPr lvl="1" algn="ctr">
              <a:spcBef>
                <a:spcPts val="0"/>
              </a:spcBef>
              <a:spcAft>
                <a:spcPts val="0"/>
              </a:spcAft>
              <a:buSzPts val="4200"/>
              <a:buNone/>
              <a:defRPr sz="18041"/>
            </a:lvl2pPr>
            <a:lvl3pPr lvl="2" algn="ctr">
              <a:spcBef>
                <a:spcPts val="0"/>
              </a:spcBef>
              <a:spcAft>
                <a:spcPts val="0"/>
              </a:spcAft>
              <a:buSzPts val="4200"/>
              <a:buNone/>
              <a:defRPr sz="18041"/>
            </a:lvl3pPr>
            <a:lvl4pPr lvl="3" algn="ctr">
              <a:spcBef>
                <a:spcPts val="0"/>
              </a:spcBef>
              <a:spcAft>
                <a:spcPts val="0"/>
              </a:spcAft>
              <a:buSzPts val="4200"/>
              <a:buNone/>
              <a:defRPr sz="18041"/>
            </a:lvl4pPr>
            <a:lvl5pPr lvl="4" algn="ctr">
              <a:spcBef>
                <a:spcPts val="0"/>
              </a:spcBef>
              <a:spcAft>
                <a:spcPts val="0"/>
              </a:spcAft>
              <a:buSzPts val="4200"/>
              <a:buNone/>
              <a:defRPr sz="18041"/>
            </a:lvl5pPr>
            <a:lvl6pPr lvl="5" algn="ctr">
              <a:spcBef>
                <a:spcPts val="0"/>
              </a:spcBef>
              <a:spcAft>
                <a:spcPts val="0"/>
              </a:spcAft>
              <a:buSzPts val="4200"/>
              <a:buNone/>
              <a:defRPr sz="18041"/>
            </a:lvl6pPr>
            <a:lvl7pPr lvl="6" algn="ctr">
              <a:spcBef>
                <a:spcPts val="0"/>
              </a:spcBef>
              <a:spcAft>
                <a:spcPts val="0"/>
              </a:spcAft>
              <a:buSzPts val="4200"/>
              <a:buNone/>
              <a:defRPr sz="18041"/>
            </a:lvl7pPr>
            <a:lvl8pPr lvl="7" algn="ctr">
              <a:spcBef>
                <a:spcPts val="0"/>
              </a:spcBef>
              <a:spcAft>
                <a:spcPts val="0"/>
              </a:spcAft>
              <a:buSzPts val="4200"/>
              <a:buNone/>
              <a:defRPr sz="18041"/>
            </a:lvl8pPr>
            <a:lvl9pPr lvl="8" algn="ctr">
              <a:spcBef>
                <a:spcPts val="0"/>
              </a:spcBef>
              <a:spcAft>
                <a:spcPts val="0"/>
              </a:spcAft>
              <a:buSzPts val="4200"/>
              <a:buNone/>
              <a:defRPr sz="18041"/>
            </a:lvl9pPr>
          </a:lstStyle>
          <a:p>
            <a:endParaRPr/>
          </a:p>
        </p:txBody>
      </p:sp>
      <p:sp>
        <p:nvSpPr>
          <p:cNvPr id="38" name="Google Shape;38;p9"/>
          <p:cNvSpPr txBox="1">
            <a:spLocks noGrp="1"/>
          </p:cNvSpPr>
          <p:nvPr>
            <p:ph type="subTitle" idx="1"/>
          </p:nvPr>
        </p:nvSpPr>
        <p:spPr>
          <a:xfrm>
            <a:off x="1141650" y="17939717"/>
            <a:ext cx="17394360" cy="790463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9024"/>
            </a:lvl1pPr>
            <a:lvl2pPr lvl="1" algn="ctr">
              <a:lnSpc>
                <a:spcPct val="100000"/>
              </a:lnSpc>
              <a:spcBef>
                <a:spcPts val="0"/>
              </a:spcBef>
              <a:spcAft>
                <a:spcPts val="0"/>
              </a:spcAft>
              <a:buSzPts val="2100"/>
              <a:buNone/>
              <a:defRPr sz="9024"/>
            </a:lvl2pPr>
            <a:lvl3pPr lvl="2" algn="ctr">
              <a:lnSpc>
                <a:spcPct val="100000"/>
              </a:lnSpc>
              <a:spcBef>
                <a:spcPts val="0"/>
              </a:spcBef>
              <a:spcAft>
                <a:spcPts val="0"/>
              </a:spcAft>
              <a:buSzPts val="2100"/>
              <a:buNone/>
              <a:defRPr sz="9024"/>
            </a:lvl3pPr>
            <a:lvl4pPr lvl="3" algn="ctr">
              <a:lnSpc>
                <a:spcPct val="100000"/>
              </a:lnSpc>
              <a:spcBef>
                <a:spcPts val="0"/>
              </a:spcBef>
              <a:spcAft>
                <a:spcPts val="0"/>
              </a:spcAft>
              <a:buSzPts val="2100"/>
              <a:buNone/>
              <a:defRPr sz="9024"/>
            </a:lvl4pPr>
            <a:lvl5pPr lvl="4" algn="ctr">
              <a:lnSpc>
                <a:spcPct val="100000"/>
              </a:lnSpc>
              <a:spcBef>
                <a:spcPts val="0"/>
              </a:spcBef>
              <a:spcAft>
                <a:spcPts val="0"/>
              </a:spcAft>
              <a:buSzPts val="2100"/>
              <a:buNone/>
              <a:defRPr sz="9024"/>
            </a:lvl5pPr>
            <a:lvl6pPr lvl="5" algn="ctr">
              <a:lnSpc>
                <a:spcPct val="100000"/>
              </a:lnSpc>
              <a:spcBef>
                <a:spcPts val="0"/>
              </a:spcBef>
              <a:spcAft>
                <a:spcPts val="0"/>
              </a:spcAft>
              <a:buSzPts val="2100"/>
              <a:buNone/>
              <a:defRPr sz="9024"/>
            </a:lvl6pPr>
            <a:lvl7pPr lvl="6" algn="ctr">
              <a:lnSpc>
                <a:spcPct val="100000"/>
              </a:lnSpc>
              <a:spcBef>
                <a:spcPts val="0"/>
              </a:spcBef>
              <a:spcAft>
                <a:spcPts val="0"/>
              </a:spcAft>
              <a:buSzPts val="2100"/>
              <a:buNone/>
              <a:defRPr sz="9024"/>
            </a:lvl7pPr>
            <a:lvl8pPr lvl="7" algn="ctr">
              <a:lnSpc>
                <a:spcPct val="100000"/>
              </a:lnSpc>
              <a:spcBef>
                <a:spcPts val="0"/>
              </a:spcBef>
              <a:spcAft>
                <a:spcPts val="0"/>
              </a:spcAft>
              <a:buSzPts val="2100"/>
              <a:buNone/>
              <a:defRPr sz="9024"/>
            </a:lvl8pPr>
            <a:lvl9pPr lvl="8" algn="ctr">
              <a:lnSpc>
                <a:spcPct val="100000"/>
              </a:lnSpc>
              <a:spcBef>
                <a:spcPts val="0"/>
              </a:spcBef>
              <a:spcAft>
                <a:spcPts val="0"/>
              </a:spcAft>
              <a:buSzPts val="2100"/>
              <a:buNone/>
              <a:defRPr sz="9024"/>
            </a:lvl9pPr>
          </a:lstStyle>
          <a:p>
            <a:endParaRPr/>
          </a:p>
        </p:txBody>
      </p:sp>
      <p:sp>
        <p:nvSpPr>
          <p:cNvPr id="39" name="Google Shape;39;p9"/>
          <p:cNvSpPr txBox="1">
            <a:spLocks noGrp="1"/>
          </p:cNvSpPr>
          <p:nvPr>
            <p:ph type="body" idx="2"/>
          </p:nvPr>
        </p:nvSpPr>
        <p:spPr>
          <a:xfrm>
            <a:off x="21239850" y="4634091"/>
            <a:ext cx="16499100" cy="23648654"/>
          </a:xfrm>
          <a:prstGeom prst="rect">
            <a:avLst/>
          </a:prstGeom>
        </p:spPr>
        <p:txBody>
          <a:bodyPr spcFirstLastPara="1" wrap="square" lIns="91425" tIns="91425" rIns="91425" bIns="91425" anchor="ctr" anchorCtr="0">
            <a:normAutofit/>
          </a:bodyPr>
          <a:lstStyle>
            <a:lvl1pPr marL="1965183" lvl="0" indent="-1473886">
              <a:spcBef>
                <a:spcPts val="0"/>
              </a:spcBef>
              <a:spcAft>
                <a:spcPts val="0"/>
              </a:spcAft>
              <a:buSzPts val="1800"/>
              <a:buChar char="●"/>
              <a:defRPr/>
            </a:lvl1pPr>
            <a:lvl2pPr marL="3930343" lvl="1" indent="-1364694">
              <a:spcBef>
                <a:spcPts val="0"/>
              </a:spcBef>
              <a:spcAft>
                <a:spcPts val="0"/>
              </a:spcAft>
              <a:buSzPts val="1400"/>
              <a:buChar char="○"/>
              <a:defRPr/>
            </a:lvl2pPr>
            <a:lvl3pPr marL="5895526" lvl="2" indent="-1364694">
              <a:spcBef>
                <a:spcPts val="0"/>
              </a:spcBef>
              <a:spcAft>
                <a:spcPts val="0"/>
              </a:spcAft>
              <a:buSzPts val="1400"/>
              <a:buChar char="■"/>
              <a:defRPr/>
            </a:lvl3pPr>
            <a:lvl4pPr marL="7860683" lvl="3" indent="-1364694">
              <a:spcBef>
                <a:spcPts val="0"/>
              </a:spcBef>
              <a:spcAft>
                <a:spcPts val="0"/>
              </a:spcAft>
              <a:buSzPts val="1400"/>
              <a:buChar char="●"/>
              <a:defRPr/>
            </a:lvl4pPr>
            <a:lvl5pPr marL="9825866" lvl="4" indent="-1364694">
              <a:spcBef>
                <a:spcPts val="0"/>
              </a:spcBef>
              <a:spcAft>
                <a:spcPts val="0"/>
              </a:spcAft>
              <a:buSzPts val="1400"/>
              <a:buChar char="○"/>
              <a:defRPr/>
            </a:lvl5pPr>
            <a:lvl6pPr marL="11791048" lvl="5" indent="-1364694">
              <a:spcBef>
                <a:spcPts val="0"/>
              </a:spcBef>
              <a:spcAft>
                <a:spcPts val="0"/>
              </a:spcAft>
              <a:buSzPts val="1400"/>
              <a:buChar char="■"/>
              <a:defRPr/>
            </a:lvl6pPr>
            <a:lvl7pPr marL="13756208" lvl="6" indent="-1364694">
              <a:spcBef>
                <a:spcPts val="0"/>
              </a:spcBef>
              <a:spcAft>
                <a:spcPts val="0"/>
              </a:spcAft>
              <a:buSzPts val="1400"/>
              <a:buChar char="●"/>
              <a:defRPr/>
            </a:lvl7pPr>
            <a:lvl8pPr marL="15721391" lvl="7" indent="-1364694">
              <a:spcBef>
                <a:spcPts val="0"/>
              </a:spcBef>
              <a:spcAft>
                <a:spcPts val="0"/>
              </a:spcAft>
              <a:buSzPts val="1400"/>
              <a:buChar char="○"/>
              <a:defRPr/>
            </a:lvl8pPr>
            <a:lvl9pPr marL="17686577" lvl="8" indent="-1364694">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36431574" y="29844629"/>
            <a:ext cx="2359410" cy="251903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045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340310" y="27075691"/>
            <a:ext cx="25794840" cy="3872630"/>
          </a:xfrm>
          <a:prstGeom prst="rect">
            <a:avLst/>
          </a:prstGeom>
        </p:spPr>
        <p:txBody>
          <a:bodyPr spcFirstLastPara="1" wrap="square" lIns="91425" tIns="91425" rIns="91425" bIns="91425" anchor="ctr" anchorCtr="0">
            <a:normAutofit/>
          </a:bodyPr>
          <a:lstStyle>
            <a:lvl1pPr marL="1965183" lvl="0" indent="-982593">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36431574" y="29844629"/>
            <a:ext cx="2359410" cy="251903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8656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40310" y="2848195"/>
            <a:ext cx="36638580" cy="366527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340310" y="7375824"/>
            <a:ext cx="36638580" cy="2186496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36431574" y="29844629"/>
            <a:ext cx="2359410" cy="2519030"/>
          </a:xfrm>
          <a:prstGeom prst="rect">
            <a:avLst/>
          </a:prstGeom>
          <a:noFill/>
          <a:ln>
            <a:noFill/>
          </a:ln>
        </p:spPr>
        <p:txBody>
          <a:bodyPr spcFirstLastPara="1" wrap="square" lIns="91425" tIns="91425" rIns="91425" bIns="91425" anchor="ctr" anchorCtr="0">
            <a:normAutofit/>
          </a:bodyPr>
          <a:lstStyle>
            <a:lvl1pPr lvl="0" algn="r">
              <a:buNone/>
              <a:defRPr sz="4305">
                <a:solidFill>
                  <a:schemeClr val="dk2"/>
                </a:solidFill>
              </a:defRPr>
            </a:lvl1pPr>
            <a:lvl2pPr lvl="1" algn="r">
              <a:buNone/>
              <a:defRPr sz="4305">
                <a:solidFill>
                  <a:schemeClr val="dk2"/>
                </a:solidFill>
              </a:defRPr>
            </a:lvl2pPr>
            <a:lvl3pPr lvl="2" algn="r">
              <a:buNone/>
              <a:defRPr sz="4305">
                <a:solidFill>
                  <a:schemeClr val="dk2"/>
                </a:solidFill>
              </a:defRPr>
            </a:lvl3pPr>
            <a:lvl4pPr lvl="3" algn="r">
              <a:buNone/>
              <a:defRPr sz="4305">
                <a:solidFill>
                  <a:schemeClr val="dk2"/>
                </a:solidFill>
              </a:defRPr>
            </a:lvl4pPr>
            <a:lvl5pPr lvl="4" algn="r">
              <a:buNone/>
              <a:defRPr sz="4305">
                <a:solidFill>
                  <a:schemeClr val="dk2"/>
                </a:solidFill>
              </a:defRPr>
            </a:lvl5pPr>
            <a:lvl6pPr lvl="5" algn="r">
              <a:buNone/>
              <a:defRPr sz="4305">
                <a:solidFill>
                  <a:schemeClr val="dk2"/>
                </a:solidFill>
              </a:defRPr>
            </a:lvl6pPr>
            <a:lvl7pPr lvl="6" algn="r">
              <a:buNone/>
              <a:defRPr sz="4305">
                <a:solidFill>
                  <a:schemeClr val="dk2"/>
                </a:solidFill>
              </a:defRPr>
            </a:lvl7pPr>
            <a:lvl8pPr lvl="7" algn="r">
              <a:buNone/>
              <a:defRPr sz="4305">
                <a:solidFill>
                  <a:schemeClr val="dk2"/>
                </a:solidFill>
              </a:defRPr>
            </a:lvl8pPr>
            <a:lvl9pPr lvl="8" algn="r">
              <a:buNone/>
              <a:defRPr sz="4305">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5729159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024"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34" name="Picture 33">
            <a:extLst>
              <a:ext uri="{FF2B5EF4-FFF2-40B4-BE49-F238E27FC236}">
                <a16:creationId xmlns:a16="http://schemas.microsoft.com/office/drawing/2014/main" id="{BD17C111-130E-1F95-5099-4EFEDB8A26E0}"/>
              </a:ext>
            </a:extLst>
          </p:cNvPr>
          <p:cNvPicPr>
            <a:picLocks noChangeAspect="1"/>
          </p:cNvPicPr>
          <p:nvPr/>
        </p:nvPicPr>
        <p:blipFill>
          <a:blip r:embed="rId3"/>
          <a:stretch>
            <a:fillRect/>
          </a:stretch>
        </p:blipFill>
        <p:spPr>
          <a:xfrm>
            <a:off x="26501031" y="14175328"/>
            <a:ext cx="10871379" cy="7493546"/>
          </a:xfrm>
          <a:prstGeom prst="rect">
            <a:avLst/>
          </a:prstGeom>
        </p:spPr>
      </p:pic>
      <p:pic>
        <p:nvPicPr>
          <p:cNvPr id="8" name="Picture 7">
            <a:extLst>
              <a:ext uri="{FF2B5EF4-FFF2-40B4-BE49-F238E27FC236}">
                <a16:creationId xmlns:a16="http://schemas.microsoft.com/office/drawing/2014/main" id="{CB62E89B-ED28-8008-7E43-6F749CBE55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946621"/>
            <a:ext cx="11999855" cy="8399898"/>
          </a:xfrm>
          <a:prstGeom prst="rect">
            <a:avLst/>
          </a:prstGeom>
        </p:spPr>
      </p:pic>
      <p:sp>
        <p:nvSpPr>
          <p:cNvPr id="69" name="Google Shape;69;p14"/>
          <p:cNvSpPr txBox="1"/>
          <p:nvPr/>
        </p:nvSpPr>
        <p:spPr>
          <a:xfrm>
            <a:off x="5505741" y="1861333"/>
            <a:ext cx="28307770" cy="2341350"/>
          </a:xfrm>
          <a:prstGeom prst="rect">
            <a:avLst/>
          </a:prstGeom>
          <a:noFill/>
          <a:ln>
            <a:noFill/>
          </a:ln>
        </p:spPr>
        <p:txBody>
          <a:bodyPr spcFirstLastPara="1" wrap="square" lIns="393121" tIns="393121" rIns="393121" bIns="393121" anchor="t" anchorCtr="0">
            <a:noAutofit/>
          </a:bodyPr>
          <a:lstStyle/>
          <a:p>
            <a:pPr algn="ctr" defTabSz="3930343">
              <a:lnSpc>
                <a:spcPct val="115000"/>
              </a:lnSpc>
              <a:buClr>
                <a:srgbClr val="000000"/>
              </a:buClr>
              <a:buSzPts val="1100"/>
            </a:pPr>
            <a:r>
              <a:rPr lang="en" sz="3870" b="1" i="1" kern="0" dirty="0">
                <a:solidFill>
                  <a:srgbClr val="000000"/>
                </a:solidFill>
                <a:latin typeface="Arial"/>
                <a:cs typeface="Arial"/>
                <a:sym typeface="Arial"/>
              </a:rPr>
              <a:t>Steven Edward Haworth</a:t>
            </a:r>
            <a:r>
              <a:rPr lang="en" sz="3870" b="1" i="1" kern="0" baseline="30000" dirty="0">
                <a:solidFill>
                  <a:srgbClr val="000000"/>
                </a:solidFill>
                <a:latin typeface="Arial"/>
                <a:cs typeface="Arial"/>
                <a:sym typeface="Arial"/>
              </a:rPr>
              <a:t>1,2</a:t>
            </a:r>
            <a:r>
              <a:rPr lang="en" sz="3870" i="1" kern="0" dirty="0">
                <a:solidFill>
                  <a:srgbClr val="000000"/>
                </a:solidFill>
                <a:latin typeface="Arial"/>
                <a:cs typeface="Arial"/>
                <a:sym typeface="Arial"/>
              </a:rPr>
              <a:t>, Santiago Philibert Rosas</a:t>
            </a:r>
            <a:r>
              <a:rPr lang="en" sz="3870" i="1" kern="0" baseline="30000" dirty="0">
                <a:solidFill>
                  <a:srgbClr val="000000"/>
                </a:solidFill>
                <a:latin typeface="Arial"/>
                <a:cs typeface="Arial"/>
                <a:sym typeface="Arial"/>
              </a:rPr>
              <a:t>1</a:t>
            </a:r>
            <a:r>
              <a:rPr lang="en" sz="3870" i="1" kern="0" dirty="0">
                <a:solidFill>
                  <a:srgbClr val="000000"/>
                </a:solidFill>
                <a:latin typeface="Arial"/>
                <a:cs typeface="Arial"/>
                <a:sym typeface="Arial"/>
              </a:rPr>
              <a:t>, Mariel Kalkach-Aparicio</a:t>
            </a:r>
            <a:r>
              <a:rPr lang="en" sz="3870" i="1" kern="0" baseline="30000" dirty="0">
                <a:solidFill>
                  <a:srgbClr val="000000"/>
                </a:solidFill>
                <a:latin typeface="Arial"/>
                <a:cs typeface="Arial"/>
                <a:sym typeface="Arial"/>
              </a:rPr>
              <a:t>1,</a:t>
            </a:r>
            <a:r>
              <a:rPr lang="en" sz="3870" i="1" kern="0" dirty="0">
                <a:solidFill>
                  <a:srgbClr val="000000"/>
                </a:solidFill>
                <a:latin typeface="Arial"/>
                <a:cs typeface="Arial"/>
                <a:sym typeface="Arial"/>
              </a:rPr>
              <a:t>, Giulio Tononi</a:t>
            </a:r>
            <a:r>
              <a:rPr lang="en" sz="3870" i="1" kern="0" baseline="30000" dirty="0">
                <a:solidFill>
                  <a:srgbClr val="000000"/>
                </a:solidFill>
                <a:latin typeface="Arial"/>
                <a:cs typeface="Arial"/>
                <a:sym typeface="Arial"/>
              </a:rPr>
              <a:t>3</a:t>
            </a:r>
            <a:r>
              <a:rPr lang="en" sz="3870" i="1" kern="0" dirty="0">
                <a:solidFill>
                  <a:srgbClr val="000000"/>
                </a:solidFill>
                <a:latin typeface="Arial"/>
                <a:cs typeface="Arial"/>
                <a:sym typeface="Arial"/>
              </a:rPr>
              <a:t>, Aaron F. Struck</a:t>
            </a:r>
            <a:r>
              <a:rPr lang="en" sz="3870" i="1" kern="0" baseline="30000" dirty="0">
                <a:solidFill>
                  <a:srgbClr val="000000"/>
                </a:solidFill>
                <a:latin typeface="Arial"/>
                <a:cs typeface="Arial"/>
                <a:sym typeface="Arial"/>
              </a:rPr>
              <a:t>1†</a:t>
            </a:r>
            <a:endParaRPr sz="3870" i="1" kern="0" dirty="0">
              <a:solidFill>
                <a:srgbClr val="000000"/>
              </a:solidFill>
              <a:latin typeface="Arial"/>
              <a:cs typeface="Arial"/>
              <a:sym typeface="Arial"/>
            </a:endParaRPr>
          </a:p>
          <a:p>
            <a:pPr algn="ctr" defTabSz="3930343">
              <a:lnSpc>
                <a:spcPct val="115000"/>
              </a:lnSpc>
              <a:buClr>
                <a:srgbClr val="000000"/>
              </a:buClr>
              <a:buSzPts val="1100"/>
            </a:pPr>
            <a:r>
              <a:rPr lang="en" sz="3386" i="1" kern="0" dirty="0">
                <a:solidFill>
                  <a:srgbClr val="000000"/>
                </a:solidFill>
                <a:latin typeface="Arial"/>
                <a:cs typeface="Arial"/>
                <a:sym typeface="Arial"/>
              </a:rPr>
              <a:t>1 Department of Neurology, University of Wisconsin, Madison, WI, USA, 2 Department of Statistics, </a:t>
            </a:r>
            <a:r>
              <a:rPr lang="en-US" sz="3386" i="1" kern="0" dirty="0">
                <a:solidFill>
                  <a:srgbClr val="000000"/>
                </a:solidFill>
                <a:latin typeface="Arial"/>
                <a:cs typeface="Arial"/>
                <a:sym typeface="Arial"/>
              </a:rPr>
              <a:t>University of Wisconsin, Madison, WI, USA</a:t>
            </a:r>
          </a:p>
          <a:p>
            <a:pPr algn="ctr" defTabSz="3930343">
              <a:lnSpc>
                <a:spcPct val="115000"/>
              </a:lnSpc>
              <a:buClr>
                <a:srgbClr val="000000"/>
              </a:buClr>
              <a:buSzPts val="1100"/>
            </a:pPr>
            <a:r>
              <a:rPr lang="en" sz="3386" i="1" kern="0" dirty="0">
                <a:solidFill>
                  <a:srgbClr val="000000"/>
                </a:solidFill>
                <a:latin typeface="Arial"/>
                <a:cs typeface="Arial"/>
                <a:sym typeface="Arial"/>
              </a:rPr>
              <a:t>3 Department of Psychiatry, </a:t>
            </a:r>
            <a:r>
              <a:rPr lang="en-US" sz="3386" i="1" kern="0" dirty="0">
                <a:solidFill>
                  <a:srgbClr val="000000"/>
                </a:solidFill>
                <a:latin typeface="Arial"/>
                <a:cs typeface="Arial"/>
                <a:sym typeface="Arial"/>
              </a:rPr>
              <a:t>University of Wisconsin, Madison, WI, USA</a:t>
            </a:r>
          </a:p>
          <a:p>
            <a:pPr algn="ctr" defTabSz="3930343">
              <a:lnSpc>
                <a:spcPct val="115000"/>
              </a:lnSpc>
              <a:buClr>
                <a:srgbClr val="000000"/>
              </a:buClr>
              <a:buSzPts val="1100"/>
            </a:pPr>
            <a:r>
              <a:rPr lang="en-US" sz="2419" i="1" kern="0" dirty="0">
                <a:solidFill>
                  <a:srgbClr val="000000"/>
                </a:solidFill>
                <a:latin typeface="Arial"/>
                <a:cs typeface="Arial"/>
                <a:sym typeface="Arial"/>
              </a:rPr>
              <a:t>† Mentor, </a:t>
            </a:r>
            <a:r>
              <a:rPr lang="en" sz="2419" i="1" kern="0" dirty="0">
                <a:solidFill>
                  <a:srgbClr val="000000"/>
                </a:solidFill>
                <a:latin typeface="Arial"/>
                <a:cs typeface="Arial"/>
                <a:sym typeface="Arial"/>
              </a:rPr>
              <a:t>Affiliations represent current and/or at the time of the study</a:t>
            </a:r>
            <a:endParaRPr sz="2419" i="1" kern="0" dirty="0">
              <a:solidFill>
                <a:srgbClr val="000000"/>
              </a:solidFill>
              <a:latin typeface="Arial"/>
              <a:cs typeface="Arial"/>
              <a:sym typeface="Arial"/>
            </a:endParaRPr>
          </a:p>
          <a:p>
            <a:pPr defTabSz="3930343">
              <a:buClr>
                <a:srgbClr val="000000"/>
              </a:buClr>
            </a:pPr>
            <a:endParaRPr sz="4305" kern="0" dirty="0">
              <a:solidFill>
                <a:srgbClr val="595959"/>
              </a:solidFill>
              <a:latin typeface="Arial"/>
              <a:cs typeface="Arial"/>
              <a:sym typeface="Arial"/>
            </a:endParaRPr>
          </a:p>
        </p:txBody>
      </p:sp>
      <p:sp>
        <p:nvSpPr>
          <p:cNvPr id="70" name="Google Shape;70;p14"/>
          <p:cNvSpPr/>
          <p:nvPr/>
        </p:nvSpPr>
        <p:spPr>
          <a:xfrm>
            <a:off x="0" y="4521927"/>
            <a:ext cx="39319200" cy="372804"/>
          </a:xfrm>
          <a:prstGeom prst="rect">
            <a:avLst/>
          </a:prstGeom>
          <a:solidFill>
            <a:srgbClr val="FF0000"/>
          </a:solidFill>
          <a:ln w="9525" cap="flat" cmpd="sng">
            <a:solidFill>
              <a:srgbClr val="FF0000"/>
            </a:solidFill>
            <a:prstDash val="solid"/>
            <a:round/>
            <a:headEnd type="none" w="sm" len="sm"/>
            <a:tailEnd type="none" w="sm" len="sm"/>
          </a:ln>
        </p:spPr>
        <p:txBody>
          <a:bodyPr spcFirstLastPara="1" wrap="square" lIns="393121" tIns="393121" rIns="393121" bIns="393121" anchor="ctr" anchorCtr="0">
            <a:noAutofit/>
          </a:bodyPr>
          <a:lstStyle/>
          <a:p>
            <a:pPr algn="ctr" defTabSz="3930343">
              <a:buClr>
                <a:srgbClr val="000000"/>
              </a:buClr>
            </a:pPr>
            <a:endParaRPr sz="6024" kern="0">
              <a:solidFill>
                <a:srgbClr val="000000"/>
              </a:solidFill>
              <a:latin typeface="Arial"/>
              <a:cs typeface="Arial"/>
              <a:sym typeface="Arial"/>
            </a:endParaRPr>
          </a:p>
        </p:txBody>
      </p:sp>
      <p:sp>
        <p:nvSpPr>
          <p:cNvPr id="73" name="Google Shape;73;p14"/>
          <p:cNvSpPr txBox="1"/>
          <p:nvPr/>
        </p:nvSpPr>
        <p:spPr>
          <a:xfrm>
            <a:off x="-110598" y="4624747"/>
            <a:ext cx="13610994" cy="7274052"/>
          </a:xfrm>
          <a:prstGeom prst="rect">
            <a:avLst/>
          </a:prstGeom>
          <a:noFill/>
          <a:ln>
            <a:noFill/>
          </a:ln>
        </p:spPr>
        <p:txBody>
          <a:bodyPr spcFirstLastPara="1" wrap="square" lIns="393121" tIns="393121" rIns="393121" bIns="393121" anchor="t" anchorCtr="0">
            <a:noAutofit/>
          </a:bodyPr>
          <a:lstStyle/>
          <a:p>
            <a:pPr algn="just" defTabSz="3930343">
              <a:buClr>
                <a:srgbClr val="000000"/>
              </a:buClr>
            </a:pPr>
            <a:r>
              <a:rPr lang="en" sz="3500" b="1" kern="0" dirty="0">
                <a:solidFill>
                  <a:srgbClr val="FF0000"/>
                </a:solidFill>
                <a:latin typeface="Arial"/>
                <a:cs typeface="Arial"/>
                <a:sym typeface="Arial"/>
              </a:rPr>
              <a:t>Introduction</a:t>
            </a:r>
            <a:endParaRPr sz="3500" b="1" kern="0" dirty="0">
              <a:solidFill>
                <a:srgbClr val="FF0000"/>
              </a:solidFill>
              <a:latin typeface="Arial"/>
              <a:cs typeface="Arial"/>
              <a:sym typeface="Arial"/>
            </a:endParaRPr>
          </a:p>
          <a:p>
            <a:pPr algn="just" defTabSz="3930343">
              <a:buClr>
                <a:srgbClr val="000000"/>
              </a:buClr>
              <a:buSzPts val="1100"/>
            </a:pPr>
            <a:endParaRPr sz="2903" b="1" kern="0" dirty="0">
              <a:solidFill>
                <a:srgbClr val="FF0000"/>
              </a:solidFill>
              <a:latin typeface="Arial"/>
              <a:cs typeface="Arial"/>
              <a:sym typeface="Arial"/>
            </a:endParaRPr>
          </a:p>
          <a:p>
            <a:pPr algn="just" defTabSz="3930343">
              <a:lnSpc>
                <a:spcPct val="115000"/>
              </a:lnSpc>
              <a:buClr>
                <a:srgbClr val="000000"/>
              </a:buClr>
              <a:buSzPts val="1100"/>
            </a:pPr>
            <a:r>
              <a:rPr lang="en-US" sz="2903" kern="0" dirty="0">
                <a:solidFill>
                  <a:srgbClr val="000000"/>
                </a:solidFill>
                <a:latin typeface="Arial"/>
                <a:cs typeface="Arial"/>
                <a:sym typeface="Arial"/>
              </a:rPr>
              <a:t>Sleep provides a unique opportunity to investigate consciousness, as the brain naturally alternates between aware and unaware states without external intervention. High-density EEG (HD-EEG) offers the temporal resolution needed to track these shifts, capturing large-scale neural dynamics across sleep stages.1 By transforming EEG signals into functional brain networks, researchers can apply graph-theoretical tools to quantify network properties such as Global Efficiency, Transitivity, and Modularity—metrics that reflect integration, local clustering, and community structure, respectively.2 These measures have been proposed as potential biomarkers for altered states of consciousness, yet their utility in sleep remains underexplored. Emerging evidence suggests that dreaming may be associated with specific topological patterns in EEG-derived networks.3 In this study, we use a serial awakening protocol and HD-EEG to examine whether graph-theoretical features can reliably distinguish between conscious and sleep states. An overview of our data preprocessing is illustrated below.</a:t>
            </a:r>
            <a:endParaRPr lang="en-US" sz="2999" kern="0" dirty="0">
              <a:solidFill>
                <a:srgbClr val="595959"/>
              </a:solidFill>
              <a:latin typeface="Arial"/>
              <a:cs typeface="Arial"/>
              <a:sym typeface="Arial"/>
            </a:endParaRPr>
          </a:p>
        </p:txBody>
      </p:sp>
      <p:sp>
        <p:nvSpPr>
          <p:cNvPr id="74" name="Google Shape;74;p14"/>
          <p:cNvSpPr txBox="1"/>
          <p:nvPr/>
        </p:nvSpPr>
        <p:spPr>
          <a:xfrm>
            <a:off x="13500389" y="4583428"/>
            <a:ext cx="11999854" cy="4734752"/>
          </a:xfrm>
          <a:prstGeom prst="rect">
            <a:avLst/>
          </a:prstGeom>
          <a:noFill/>
          <a:ln>
            <a:noFill/>
          </a:ln>
        </p:spPr>
        <p:txBody>
          <a:bodyPr spcFirstLastPara="1" wrap="square" lIns="393121" tIns="393121" rIns="393121" bIns="393121" anchor="t" anchorCtr="0">
            <a:noAutofit/>
          </a:bodyPr>
          <a:lstStyle/>
          <a:p>
            <a:pPr algn="just" defTabSz="3930343">
              <a:lnSpc>
                <a:spcPct val="115000"/>
              </a:lnSpc>
              <a:buClr>
                <a:srgbClr val="000000"/>
              </a:buClr>
            </a:pPr>
            <a:r>
              <a:rPr lang="en-US" sz="3500" b="1" kern="0" dirty="0">
                <a:solidFill>
                  <a:srgbClr val="FF0000"/>
                </a:solidFill>
                <a:latin typeface="Arial"/>
                <a:cs typeface="Arial"/>
                <a:sym typeface="Arial"/>
              </a:rPr>
              <a:t>Q Modularity</a:t>
            </a:r>
            <a:endParaRPr sz="3500" b="1" kern="0" dirty="0">
              <a:solidFill>
                <a:srgbClr val="FF0000"/>
              </a:solidFill>
              <a:latin typeface="Arial"/>
              <a:cs typeface="Arial"/>
              <a:sym typeface="Arial"/>
            </a:endParaRPr>
          </a:p>
          <a:p>
            <a:pPr algn="just" defTabSz="3930343">
              <a:lnSpc>
                <a:spcPct val="115000"/>
              </a:lnSpc>
              <a:buClr>
                <a:srgbClr val="000000"/>
              </a:buClr>
              <a:buSzPts val="1100"/>
            </a:pPr>
            <a:endParaRPr lang="en" sz="2903" b="1" kern="0" dirty="0">
              <a:solidFill>
                <a:srgbClr val="FF0000"/>
              </a:solidFill>
              <a:latin typeface="Arial"/>
              <a:cs typeface="Arial"/>
              <a:sym typeface="Arial"/>
            </a:endParaRPr>
          </a:p>
          <a:p>
            <a:pPr algn="just" defTabSz="3930343">
              <a:lnSpc>
                <a:spcPct val="115000"/>
              </a:lnSpc>
              <a:buClr>
                <a:srgbClr val="000000"/>
              </a:buClr>
              <a:buSzPts val="1100"/>
            </a:pPr>
            <a:endParaRPr sz="2903" kern="0" dirty="0">
              <a:solidFill>
                <a:srgbClr val="000000"/>
              </a:solidFill>
              <a:latin typeface="Arial"/>
              <a:cs typeface="Arial"/>
              <a:sym typeface="Arial"/>
            </a:endParaRPr>
          </a:p>
          <a:p>
            <a:pPr algn="just" defTabSz="3930343">
              <a:lnSpc>
                <a:spcPct val="115000"/>
              </a:lnSpc>
              <a:buClr>
                <a:srgbClr val="000000"/>
              </a:buClr>
            </a:pPr>
            <a:endParaRPr sz="2999" kern="0" dirty="0">
              <a:solidFill>
                <a:srgbClr val="595959"/>
              </a:solidFill>
              <a:latin typeface="Arial"/>
              <a:cs typeface="Arial"/>
              <a:sym typeface="Arial"/>
            </a:endParaRPr>
          </a:p>
        </p:txBody>
      </p:sp>
      <p:sp>
        <p:nvSpPr>
          <p:cNvPr id="75" name="Google Shape;75;p14"/>
          <p:cNvSpPr txBox="1"/>
          <p:nvPr/>
        </p:nvSpPr>
        <p:spPr>
          <a:xfrm>
            <a:off x="24769827" y="4617453"/>
            <a:ext cx="14116480" cy="4512420"/>
          </a:xfrm>
          <a:prstGeom prst="rect">
            <a:avLst/>
          </a:prstGeom>
          <a:noFill/>
          <a:ln>
            <a:noFill/>
          </a:ln>
        </p:spPr>
        <p:txBody>
          <a:bodyPr spcFirstLastPara="1" wrap="square" lIns="393121" tIns="393121" rIns="393121" bIns="393121" anchor="t" anchorCtr="0">
            <a:noAutofit/>
          </a:bodyPr>
          <a:lstStyle/>
          <a:p>
            <a:pPr algn="just" defTabSz="3930343">
              <a:lnSpc>
                <a:spcPct val="115000"/>
              </a:lnSpc>
              <a:buClr>
                <a:srgbClr val="000000"/>
              </a:buClr>
            </a:pPr>
            <a:r>
              <a:rPr lang="en-US" sz="3500" b="1" kern="0" dirty="0">
                <a:solidFill>
                  <a:srgbClr val="FF0000"/>
                </a:solidFill>
                <a:latin typeface="Arial"/>
                <a:cs typeface="Arial"/>
                <a:sym typeface="Arial"/>
              </a:rPr>
              <a:t>Predictive Modeling</a:t>
            </a:r>
          </a:p>
          <a:p>
            <a:pPr algn="just" defTabSz="3930343">
              <a:lnSpc>
                <a:spcPct val="115000"/>
              </a:lnSpc>
              <a:buClr>
                <a:srgbClr val="000000"/>
              </a:buClr>
            </a:pPr>
            <a:endParaRPr sz="2903" b="1" kern="0" dirty="0">
              <a:solidFill>
                <a:srgbClr val="FF0000"/>
              </a:solidFill>
              <a:latin typeface="Arial"/>
              <a:cs typeface="Arial"/>
              <a:sym typeface="Arial"/>
            </a:endParaRPr>
          </a:p>
          <a:p>
            <a:pPr algn="just" defTabSz="3930343">
              <a:lnSpc>
                <a:spcPct val="115000"/>
              </a:lnSpc>
              <a:buClr>
                <a:srgbClr val="000000"/>
              </a:buClr>
              <a:buSzPts val="1100"/>
            </a:pPr>
            <a:r>
              <a:rPr lang="en-US" sz="2903" kern="0" dirty="0">
                <a:latin typeface="Arial"/>
                <a:cs typeface="Arial"/>
                <a:sym typeface="Arial"/>
              </a:rPr>
              <a:t>Theta band connectivity yielded the highest classification performance overall. Among all models, KNN consistently outperformed others, achieving the top accuracy across multiple frequency bands. These results highlight theta-band topology and KNN as robust markers of sleep consciousness.</a:t>
            </a:r>
            <a:endParaRPr sz="2999" kern="0" dirty="0">
              <a:solidFill>
                <a:srgbClr val="000000"/>
              </a:solidFill>
              <a:latin typeface="Arial"/>
              <a:cs typeface="Arial"/>
              <a:sym typeface="Arial"/>
            </a:endParaRPr>
          </a:p>
          <a:p>
            <a:pPr algn="just" defTabSz="3930343">
              <a:lnSpc>
                <a:spcPct val="115000"/>
              </a:lnSpc>
              <a:buClr>
                <a:srgbClr val="000000"/>
              </a:buClr>
            </a:pPr>
            <a:endParaRPr sz="2999" kern="0" dirty="0">
              <a:solidFill>
                <a:srgbClr val="595959"/>
              </a:solidFill>
              <a:latin typeface="Arial"/>
              <a:cs typeface="Arial"/>
              <a:sym typeface="Arial"/>
            </a:endParaRPr>
          </a:p>
        </p:txBody>
      </p:sp>
      <p:sp>
        <p:nvSpPr>
          <p:cNvPr id="76" name="Google Shape;76;p14"/>
          <p:cNvSpPr txBox="1"/>
          <p:nvPr/>
        </p:nvSpPr>
        <p:spPr>
          <a:xfrm>
            <a:off x="24757271" y="20760321"/>
            <a:ext cx="14116480" cy="4086601"/>
          </a:xfrm>
          <a:prstGeom prst="rect">
            <a:avLst/>
          </a:prstGeom>
          <a:noFill/>
          <a:ln>
            <a:noFill/>
          </a:ln>
        </p:spPr>
        <p:txBody>
          <a:bodyPr spcFirstLastPara="1" wrap="square" lIns="393121" tIns="393121" rIns="393121" bIns="393121" anchor="t" anchorCtr="0">
            <a:noAutofit/>
          </a:bodyPr>
          <a:lstStyle/>
          <a:p>
            <a:pPr algn="just" defTabSz="3930343">
              <a:lnSpc>
                <a:spcPct val="115000"/>
              </a:lnSpc>
              <a:buClr>
                <a:srgbClr val="000000"/>
              </a:buClr>
            </a:pPr>
            <a:r>
              <a:rPr lang="en" sz="3500" b="1" kern="0" dirty="0">
                <a:solidFill>
                  <a:srgbClr val="FF0000"/>
                </a:solidFill>
                <a:latin typeface="Arial"/>
                <a:cs typeface="Arial"/>
                <a:sym typeface="Arial"/>
              </a:rPr>
              <a:t>Conclusion</a:t>
            </a:r>
          </a:p>
          <a:p>
            <a:pPr algn="just" defTabSz="3930343">
              <a:lnSpc>
                <a:spcPct val="115000"/>
              </a:lnSpc>
              <a:buClr>
                <a:srgbClr val="000000"/>
              </a:buClr>
            </a:pPr>
            <a:endParaRPr lang="en" sz="3500" b="1" kern="0" dirty="0">
              <a:solidFill>
                <a:srgbClr val="FF0000"/>
              </a:solidFill>
              <a:latin typeface="Arial"/>
              <a:cs typeface="Arial"/>
              <a:sym typeface="Arial"/>
            </a:endParaRPr>
          </a:p>
          <a:p>
            <a:pPr algn="just" defTabSz="3930343">
              <a:lnSpc>
                <a:spcPct val="115000"/>
              </a:lnSpc>
              <a:buClr>
                <a:srgbClr val="000000"/>
              </a:buClr>
            </a:pPr>
            <a:r>
              <a:rPr lang="en-US" sz="2903" kern="0" dirty="0">
                <a:cs typeface="Arial"/>
                <a:sym typeface="Arial"/>
              </a:rPr>
              <a:t>This study demonstrates that graph-theoretical measures derived from high-density EEG can reasonably discriminate conscious from unconscious states during sleep. The serial awakening paradigm, validated by statistical tests and machine learning identified up to 50 network metrics. The most influential being Global Efficiency, Modularity Q, and Transitivity. Among all classifiers tested, K-Nearest Neighbors (KNN) and Support Vector Machines (SVM) showed the most reliable and consistent performance, with accuracies approaching 90%. These findings highlight the value of balancing accuracy with reliability when selecting machine learning tools for neuroscience research</a:t>
            </a:r>
            <a:r>
              <a:rPr lang="en-US" sz="2903" kern="0" dirty="0">
                <a:latin typeface="Arial"/>
                <a:cs typeface="Arial"/>
                <a:sym typeface="Arial"/>
              </a:rPr>
              <a:t>  Future work may incorporate subject-level uncertainty using Bayesian modeling to personalize predictions.</a:t>
            </a:r>
            <a:endParaRPr sz="2999" kern="0" dirty="0">
              <a:solidFill>
                <a:srgbClr val="000000"/>
              </a:solidFill>
              <a:latin typeface="Arial"/>
              <a:cs typeface="Arial"/>
              <a:sym typeface="Arial"/>
            </a:endParaRPr>
          </a:p>
          <a:p>
            <a:pPr algn="just" defTabSz="3930343">
              <a:lnSpc>
                <a:spcPct val="115000"/>
              </a:lnSpc>
              <a:buClr>
                <a:srgbClr val="000000"/>
              </a:buClr>
            </a:pPr>
            <a:endParaRPr sz="2999" kern="0" dirty="0">
              <a:solidFill>
                <a:srgbClr val="595959"/>
              </a:solidFill>
              <a:latin typeface="Arial"/>
              <a:cs typeface="Arial"/>
              <a:sym typeface="Arial"/>
            </a:endParaRPr>
          </a:p>
        </p:txBody>
      </p:sp>
      <p:sp>
        <p:nvSpPr>
          <p:cNvPr id="78" name="Google Shape;78;p14"/>
          <p:cNvSpPr txBox="1">
            <a:spLocks noGrp="1"/>
          </p:cNvSpPr>
          <p:nvPr>
            <p:ph type="title"/>
          </p:nvPr>
        </p:nvSpPr>
        <p:spPr>
          <a:xfrm>
            <a:off x="937787" y="-55677"/>
            <a:ext cx="37482410" cy="3316058"/>
          </a:xfrm>
          <a:prstGeom prst="rect">
            <a:avLst/>
          </a:prstGeom>
        </p:spPr>
        <p:txBody>
          <a:bodyPr spcFirstLastPara="1" wrap="square" lIns="393121" tIns="393121" rIns="393121" bIns="393121" anchor="t" anchorCtr="0">
            <a:normAutofit/>
          </a:bodyPr>
          <a:lstStyle/>
          <a:p>
            <a:pPr algn="ctr">
              <a:lnSpc>
                <a:spcPct val="115000"/>
              </a:lnSpc>
              <a:buSzPct val="62857"/>
            </a:pPr>
            <a:r>
              <a:rPr lang="en-US" sz="10000" b="1" dirty="0">
                <a:solidFill>
                  <a:schemeClr val="tx1"/>
                </a:solidFill>
              </a:rPr>
              <a:t>Graph Topology Predicts Consciousness </a:t>
            </a:r>
          </a:p>
        </p:txBody>
      </p:sp>
      <p:pic>
        <p:nvPicPr>
          <p:cNvPr id="2" name="Google Shape;71;p14">
            <a:extLst>
              <a:ext uri="{FF2B5EF4-FFF2-40B4-BE49-F238E27FC236}">
                <a16:creationId xmlns:a16="http://schemas.microsoft.com/office/drawing/2014/main" id="{F6141F86-757C-1687-7881-A9251AAEFA74}"/>
              </a:ext>
            </a:extLst>
          </p:cNvPr>
          <p:cNvPicPr preferRelativeResize="0"/>
          <p:nvPr/>
        </p:nvPicPr>
        <p:blipFill>
          <a:blip r:embed="rId5">
            <a:alphaModFix/>
          </a:blip>
          <a:stretch>
            <a:fillRect/>
          </a:stretch>
        </p:blipFill>
        <p:spPr>
          <a:xfrm>
            <a:off x="36456007" y="315665"/>
            <a:ext cx="2461975" cy="3576051"/>
          </a:xfrm>
          <a:prstGeom prst="rect">
            <a:avLst/>
          </a:prstGeom>
          <a:noFill/>
          <a:ln>
            <a:noFill/>
          </a:ln>
        </p:spPr>
      </p:pic>
      <p:pic>
        <p:nvPicPr>
          <p:cNvPr id="3" name="Google Shape;71;p14">
            <a:extLst>
              <a:ext uri="{FF2B5EF4-FFF2-40B4-BE49-F238E27FC236}">
                <a16:creationId xmlns:a16="http://schemas.microsoft.com/office/drawing/2014/main" id="{158A992E-922D-BF2E-7D70-C44B7D08B76E}"/>
              </a:ext>
            </a:extLst>
          </p:cNvPr>
          <p:cNvPicPr preferRelativeResize="0"/>
          <p:nvPr/>
        </p:nvPicPr>
        <p:blipFill>
          <a:blip r:embed="rId5">
            <a:alphaModFix/>
          </a:blip>
          <a:stretch>
            <a:fillRect/>
          </a:stretch>
        </p:blipFill>
        <p:spPr>
          <a:xfrm>
            <a:off x="567731" y="323105"/>
            <a:ext cx="2461975" cy="3576051"/>
          </a:xfrm>
          <a:prstGeom prst="rect">
            <a:avLst/>
          </a:prstGeom>
          <a:noFill/>
          <a:ln>
            <a:noFill/>
          </a:ln>
        </p:spPr>
      </p:pic>
      <p:pic>
        <p:nvPicPr>
          <p:cNvPr id="4" name="Picture 3" descr="A screenshot of a grid&#10;&#10;AI-generated content may be incorrect.">
            <a:extLst>
              <a:ext uri="{FF2B5EF4-FFF2-40B4-BE49-F238E27FC236}">
                <a16:creationId xmlns:a16="http://schemas.microsoft.com/office/drawing/2014/main" id="{87516D96-54E3-BDED-2828-3D03F142065D}"/>
              </a:ext>
            </a:extLst>
          </p:cNvPr>
          <p:cNvPicPr>
            <a:picLocks noChangeAspect="1"/>
          </p:cNvPicPr>
          <p:nvPr/>
        </p:nvPicPr>
        <p:blipFill>
          <a:blip r:embed="rId6"/>
          <a:stretch>
            <a:fillRect/>
          </a:stretch>
        </p:blipFill>
        <p:spPr>
          <a:xfrm>
            <a:off x="261587" y="24875497"/>
            <a:ext cx="13238809" cy="6910416"/>
          </a:xfrm>
          <a:prstGeom prst="rect">
            <a:avLst/>
          </a:prstGeom>
        </p:spPr>
      </p:pic>
      <p:sp>
        <p:nvSpPr>
          <p:cNvPr id="9" name="Google Shape;76;p14">
            <a:extLst>
              <a:ext uri="{FF2B5EF4-FFF2-40B4-BE49-F238E27FC236}">
                <a16:creationId xmlns:a16="http://schemas.microsoft.com/office/drawing/2014/main" id="{5E3A013D-1A36-04C8-AA96-004649826A79}"/>
              </a:ext>
            </a:extLst>
          </p:cNvPr>
          <p:cNvSpPr txBox="1"/>
          <p:nvPr/>
        </p:nvSpPr>
        <p:spPr>
          <a:xfrm>
            <a:off x="71680" y="19395883"/>
            <a:ext cx="13317506" cy="6567035"/>
          </a:xfrm>
          <a:prstGeom prst="rect">
            <a:avLst/>
          </a:prstGeom>
          <a:noFill/>
          <a:ln>
            <a:noFill/>
          </a:ln>
        </p:spPr>
        <p:txBody>
          <a:bodyPr spcFirstLastPara="1" wrap="square" lIns="393121" tIns="393121" rIns="393121" bIns="393121" anchor="t" anchorCtr="0">
            <a:noAutofit/>
          </a:bodyPr>
          <a:lstStyle/>
          <a:p>
            <a:pPr algn="just" defTabSz="3930343">
              <a:lnSpc>
                <a:spcPct val="115000"/>
              </a:lnSpc>
              <a:buClr>
                <a:srgbClr val="000000"/>
              </a:buClr>
            </a:pPr>
            <a:r>
              <a:rPr lang="en-US" sz="3500" b="1" kern="0" dirty="0">
                <a:solidFill>
                  <a:srgbClr val="FF0000"/>
                </a:solidFill>
                <a:latin typeface="Arial"/>
                <a:cs typeface="Arial"/>
                <a:sym typeface="Arial"/>
              </a:rPr>
              <a:t>Graphical Representation</a:t>
            </a:r>
          </a:p>
          <a:p>
            <a:pPr algn="just" defTabSz="3930343">
              <a:lnSpc>
                <a:spcPct val="115000"/>
              </a:lnSpc>
              <a:buClr>
                <a:srgbClr val="000000"/>
              </a:buClr>
            </a:pPr>
            <a:endParaRPr sz="3500" b="1" kern="0" dirty="0">
              <a:solidFill>
                <a:srgbClr val="FF0000"/>
              </a:solidFill>
              <a:latin typeface="Arial"/>
              <a:cs typeface="Arial"/>
              <a:sym typeface="Arial"/>
            </a:endParaRPr>
          </a:p>
          <a:p>
            <a:pPr algn="just" defTabSz="3930343">
              <a:lnSpc>
                <a:spcPct val="115000"/>
              </a:lnSpc>
              <a:buClr>
                <a:srgbClr val="000000"/>
              </a:buClr>
              <a:buSzPts val="1100"/>
            </a:pPr>
            <a:r>
              <a:rPr lang="en-US" sz="2903" kern="0" dirty="0">
                <a:solidFill>
                  <a:srgbClr val="000000"/>
                </a:solidFill>
                <a:latin typeface="Arial"/>
                <a:cs typeface="Arial"/>
                <a:sym typeface="Arial"/>
              </a:rPr>
              <a:t>We computed adjacency matrices using lagged coherence, calculated as the square of the imaginary part of the cross-spectral density normalized by individual power spectra—across 2-second sliding windows with 50% overlap. For subjects with multiple awakenings, we averaged matrices to form a representative network, then computed measures such as Global Efficiency, Transitivity, and Modularity to better the understand network structure and local nodal influence.</a:t>
            </a:r>
            <a:endParaRPr lang="en-US" sz="2999" kern="0" dirty="0">
              <a:solidFill>
                <a:srgbClr val="595959"/>
              </a:solidFill>
              <a:latin typeface="Arial"/>
              <a:cs typeface="Arial"/>
              <a:sym typeface="Arial"/>
            </a:endParaRPr>
          </a:p>
        </p:txBody>
      </p:sp>
      <p:pic>
        <p:nvPicPr>
          <p:cNvPr id="7" name="Picture 6" descr="A diagram of a group of data&#10;&#10;AI-generated content may be incorrect.">
            <a:extLst>
              <a:ext uri="{FF2B5EF4-FFF2-40B4-BE49-F238E27FC236}">
                <a16:creationId xmlns:a16="http://schemas.microsoft.com/office/drawing/2014/main" id="{7FEADB8D-F770-A097-3AB0-19C20A16E0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72315" y="6099764"/>
            <a:ext cx="11352566" cy="6989302"/>
          </a:xfrm>
          <a:prstGeom prst="rect">
            <a:avLst/>
          </a:prstGeom>
        </p:spPr>
      </p:pic>
      <p:sp>
        <p:nvSpPr>
          <p:cNvPr id="10" name="Google Shape;74;p14">
            <a:extLst>
              <a:ext uri="{FF2B5EF4-FFF2-40B4-BE49-F238E27FC236}">
                <a16:creationId xmlns:a16="http://schemas.microsoft.com/office/drawing/2014/main" id="{02A05EAC-72CC-0EF6-07C1-99DF43D04420}"/>
              </a:ext>
            </a:extLst>
          </p:cNvPr>
          <p:cNvSpPr txBox="1"/>
          <p:nvPr/>
        </p:nvSpPr>
        <p:spPr>
          <a:xfrm>
            <a:off x="13497799" y="13188161"/>
            <a:ext cx="11999854" cy="3302386"/>
          </a:xfrm>
          <a:prstGeom prst="rect">
            <a:avLst/>
          </a:prstGeom>
          <a:noFill/>
          <a:ln>
            <a:noFill/>
          </a:ln>
        </p:spPr>
        <p:txBody>
          <a:bodyPr spcFirstLastPara="1" wrap="square" lIns="393121" tIns="393121" rIns="393121" bIns="393121" anchor="t" anchorCtr="0">
            <a:noAutofit/>
          </a:bodyPr>
          <a:lstStyle/>
          <a:p>
            <a:pPr algn="just" defTabSz="3930343">
              <a:lnSpc>
                <a:spcPct val="115000"/>
              </a:lnSpc>
              <a:buClr>
                <a:srgbClr val="000000"/>
              </a:buClr>
            </a:pPr>
            <a:r>
              <a:rPr lang="en-US" sz="3500" b="1" kern="0" dirty="0">
                <a:solidFill>
                  <a:srgbClr val="FF0000"/>
                </a:solidFill>
                <a:latin typeface="Arial"/>
                <a:cs typeface="Arial"/>
                <a:sym typeface="Arial"/>
              </a:rPr>
              <a:t>Transitivity</a:t>
            </a:r>
            <a:endParaRPr lang="en" sz="2903" b="1" kern="0" dirty="0">
              <a:solidFill>
                <a:srgbClr val="FF0000"/>
              </a:solidFill>
              <a:latin typeface="Arial"/>
              <a:cs typeface="Arial"/>
              <a:sym typeface="Arial"/>
            </a:endParaRPr>
          </a:p>
        </p:txBody>
      </p:sp>
      <p:pic>
        <p:nvPicPr>
          <p:cNvPr id="12" name="Picture 11">
            <a:extLst>
              <a:ext uri="{FF2B5EF4-FFF2-40B4-BE49-F238E27FC236}">
                <a16:creationId xmlns:a16="http://schemas.microsoft.com/office/drawing/2014/main" id="{EF1AF6CF-79FD-10D3-0D59-47E8FB4ECA2F}"/>
              </a:ext>
            </a:extLst>
          </p:cNvPr>
          <p:cNvPicPr>
            <a:picLocks noChangeAspect="1"/>
          </p:cNvPicPr>
          <p:nvPr/>
        </p:nvPicPr>
        <p:blipFill>
          <a:blip r:embed="rId8"/>
          <a:stretch>
            <a:fillRect/>
          </a:stretch>
        </p:blipFill>
        <p:spPr>
          <a:xfrm>
            <a:off x="13500389" y="14686382"/>
            <a:ext cx="11352566" cy="7897786"/>
          </a:xfrm>
          <a:prstGeom prst="rect">
            <a:avLst/>
          </a:prstGeom>
        </p:spPr>
      </p:pic>
      <p:pic>
        <p:nvPicPr>
          <p:cNvPr id="14" name="Picture 13">
            <a:extLst>
              <a:ext uri="{FF2B5EF4-FFF2-40B4-BE49-F238E27FC236}">
                <a16:creationId xmlns:a16="http://schemas.microsoft.com/office/drawing/2014/main" id="{4B335635-4D97-1EF5-114E-8B159D5C2112}"/>
              </a:ext>
            </a:extLst>
          </p:cNvPr>
          <p:cNvPicPr>
            <a:picLocks noChangeAspect="1"/>
          </p:cNvPicPr>
          <p:nvPr/>
        </p:nvPicPr>
        <p:blipFill>
          <a:blip r:embed="rId9"/>
          <a:stretch>
            <a:fillRect/>
          </a:stretch>
        </p:blipFill>
        <p:spPr>
          <a:xfrm>
            <a:off x="13555441" y="24100452"/>
            <a:ext cx="11397336" cy="7648869"/>
          </a:xfrm>
          <a:prstGeom prst="rect">
            <a:avLst/>
          </a:prstGeom>
        </p:spPr>
      </p:pic>
      <p:sp>
        <p:nvSpPr>
          <p:cNvPr id="15" name="Google Shape;74;p14">
            <a:extLst>
              <a:ext uri="{FF2B5EF4-FFF2-40B4-BE49-F238E27FC236}">
                <a16:creationId xmlns:a16="http://schemas.microsoft.com/office/drawing/2014/main" id="{032B407E-02A8-7D54-CD3F-3BCA12A33D0E}"/>
              </a:ext>
            </a:extLst>
          </p:cNvPr>
          <p:cNvSpPr txBox="1"/>
          <p:nvPr/>
        </p:nvSpPr>
        <p:spPr>
          <a:xfrm>
            <a:off x="13694360" y="22461176"/>
            <a:ext cx="11999854" cy="3302386"/>
          </a:xfrm>
          <a:prstGeom prst="rect">
            <a:avLst/>
          </a:prstGeom>
          <a:noFill/>
          <a:ln>
            <a:noFill/>
          </a:ln>
        </p:spPr>
        <p:txBody>
          <a:bodyPr spcFirstLastPara="1" wrap="square" lIns="393121" tIns="393121" rIns="393121" bIns="393121" anchor="t" anchorCtr="0">
            <a:noAutofit/>
          </a:bodyPr>
          <a:lstStyle/>
          <a:p>
            <a:pPr algn="just" defTabSz="3930343">
              <a:lnSpc>
                <a:spcPct val="115000"/>
              </a:lnSpc>
              <a:buClr>
                <a:srgbClr val="000000"/>
              </a:buClr>
            </a:pPr>
            <a:r>
              <a:rPr lang="en-US" sz="3500" b="1" kern="0" dirty="0">
                <a:solidFill>
                  <a:srgbClr val="FF0000"/>
                </a:solidFill>
                <a:latin typeface="Arial"/>
                <a:cs typeface="Arial"/>
                <a:sym typeface="Arial"/>
              </a:rPr>
              <a:t>Global Efficiency</a:t>
            </a:r>
          </a:p>
          <a:p>
            <a:pPr algn="just" defTabSz="3930343">
              <a:lnSpc>
                <a:spcPct val="115000"/>
              </a:lnSpc>
              <a:buClr>
                <a:srgbClr val="000000"/>
              </a:buClr>
            </a:pPr>
            <a:endParaRPr lang="en" sz="2903" b="1" kern="0" dirty="0">
              <a:solidFill>
                <a:srgbClr val="FF0000"/>
              </a:solidFill>
              <a:latin typeface="Arial"/>
              <a:cs typeface="Arial"/>
              <a:sym typeface="Arial"/>
            </a:endParaRPr>
          </a:p>
        </p:txBody>
      </p:sp>
      <p:sp>
        <p:nvSpPr>
          <p:cNvPr id="20" name="TextBox 19">
            <a:extLst>
              <a:ext uri="{FF2B5EF4-FFF2-40B4-BE49-F238E27FC236}">
                <a16:creationId xmlns:a16="http://schemas.microsoft.com/office/drawing/2014/main" id="{847C7E34-4343-DBCB-57E5-4D17F59C5B56}"/>
              </a:ext>
            </a:extLst>
          </p:cNvPr>
          <p:cNvSpPr txBox="1"/>
          <p:nvPr/>
        </p:nvSpPr>
        <p:spPr>
          <a:xfrm>
            <a:off x="25163457" y="10614318"/>
            <a:ext cx="13901143" cy="3754874"/>
          </a:xfrm>
          <a:prstGeom prst="rect">
            <a:avLst/>
          </a:prstGeom>
          <a:noFill/>
        </p:spPr>
        <p:txBody>
          <a:bodyPr wrap="square" rtlCol="0">
            <a:spAutoFit/>
          </a:bodyPr>
          <a:lstStyle/>
          <a:p>
            <a:r>
              <a:rPr lang="en-US" sz="3500" b="1" kern="0" dirty="0">
                <a:solidFill>
                  <a:srgbClr val="FF0000"/>
                </a:solidFill>
                <a:latin typeface="Arial"/>
                <a:cs typeface="Arial"/>
                <a:sym typeface="Arial"/>
              </a:rPr>
              <a:t>Discussion</a:t>
            </a:r>
          </a:p>
          <a:p>
            <a:endParaRPr lang="en-US" sz="2900" dirty="0"/>
          </a:p>
          <a:p>
            <a:r>
              <a:rPr lang="en-US" sz="2900" dirty="0"/>
              <a:t>This 3D plot shows an SVM decision surface separating conscious and unconscious states based on Global Efficiency and Modularity Q. Data points above or below this plane reflect the SVM’s confidence in class membership, and the presence of misclassifications illustrates the model's generalization behavior on test data. However, SVMs do not account for subject-specific variability in feature importance.</a:t>
            </a:r>
          </a:p>
          <a:p>
            <a:endParaRPr lang="en-US" sz="2900" dirty="0"/>
          </a:p>
        </p:txBody>
      </p:sp>
      <p:pic>
        <p:nvPicPr>
          <p:cNvPr id="23" name="Picture 22" descr="A screenshot of a video game&#10;&#10;AI-generated content may be incorrect.">
            <a:extLst>
              <a:ext uri="{FF2B5EF4-FFF2-40B4-BE49-F238E27FC236}">
                <a16:creationId xmlns:a16="http://schemas.microsoft.com/office/drawing/2014/main" id="{5042CCCB-4A2D-E2F8-A528-3B523B8AB88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977103" y="7560873"/>
            <a:ext cx="14087497" cy="3801372"/>
          </a:xfrm>
          <a:prstGeom prst="rect">
            <a:avLst/>
          </a:prstGeom>
        </p:spPr>
      </p:pic>
      <p:pic>
        <p:nvPicPr>
          <p:cNvPr id="36" name="Picture 35">
            <a:extLst>
              <a:ext uri="{FF2B5EF4-FFF2-40B4-BE49-F238E27FC236}">
                <a16:creationId xmlns:a16="http://schemas.microsoft.com/office/drawing/2014/main" id="{5DED3F2B-2C5B-E103-2ADD-4FC0BD54CE06}"/>
              </a:ext>
            </a:extLst>
          </p:cNvPr>
          <p:cNvPicPr>
            <a:picLocks noChangeAspect="1"/>
          </p:cNvPicPr>
          <p:nvPr/>
        </p:nvPicPr>
        <p:blipFill>
          <a:blip r:embed="rId11"/>
          <a:stretch>
            <a:fillRect/>
          </a:stretch>
        </p:blipFill>
        <p:spPr>
          <a:xfrm>
            <a:off x="27886745" y="14019389"/>
            <a:ext cx="6489953" cy="580979"/>
          </a:xfrm>
          <a:prstGeom prst="rect">
            <a:avLst/>
          </a:prstGeom>
        </p:spPr>
      </p:pic>
      <p:pic>
        <p:nvPicPr>
          <p:cNvPr id="38" name="Picture 37" descr="A qr code on a white background&#10;&#10;AI-generated content may be incorrect.">
            <a:extLst>
              <a:ext uri="{FF2B5EF4-FFF2-40B4-BE49-F238E27FC236}">
                <a16:creationId xmlns:a16="http://schemas.microsoft.com/office/drawing/2014/main" id="{6B4429FE-01D8-1725-2396-C206A81F321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901826" y="27685951"/>
            <a:ext cx="3954517" cy="4916783"/>
          </a:xfrm>
          <a:prstGeom prst="rect">
            <a:avLst/>
          </a:prstGeom>
        </p:spPr>
      </p:pic>
      <p:sp>
        <p:nvSpPr>
          <p:cNvPr id="5" name="TextBox 4">
            <a:extLst>
              <a:ext uri="{FF2B5EF4-FFF2-40B4-BE49-F238E27FC236}">
                <a16:creationId xmlns:a16="http://schemas.microsoft.com/office/drawing/2014/main" id="{49782ACB-91E8-FAD2-0652-A4477DA960D8}"/>
              </a:ext>
            </a:extLst>
          </p:cNvPr>
          <p:cNvSpPr txBox="1"/>
          <p:nvPr/>
        </p:nvSpPr>
        <p:spPr>
          <a:xfrm>
            <a:off x="25163457" y="27810586"/>
            <a:ext cx="9213241" cy="5083315"/>
          </a:xfrm>
          <a:prstGeom prst="rect">
            <a:avLst/>
          </a:prstGeom>
          <a:noFill/>
        </p:spPr>
        <p:txBody>
          <a:bodyPr wrap="square" rtlCol="0">
            <a:spAutoFit/>
          </a:bodyPr>
          <a:lstStyle/>
          <a:p>
            <a:pPr marL="0" marR="0" lvl="0" indent="0" algn="just" defTabSz="3930343" rtl="0" eaLnBrk="1" fontAlgn="auto" latinLnBrk="0" hangingPunct="1">
              <a:lnSpc>
                <a:spcPct val="115000"/>
              </a:lnSpc>
              <a:spcBef>
                <a:spcPts val="0"/>
              </a:spcBef>
              <a:spcAft>
                <a:spcPts val="0"/>
              </a:spcAft>
              <a:buClr>
                <a:srgbClr val="000000"/>
              </a:buClr>
              <a:buSzTx/>
              <a:buFontTx/>
              <a:buNone/>
              <a:tabLst/>
              <a:defRPr/>
            </a:pPr>
            <a:r>
              <a:rPr kumimoji="0" lang="en" sz="3500" b="1" i="0" u="none" strike="noStrike" kern="0" cap="none" spc="0" normalizeH="0" baseline="0" noProof="0" dirty="0">
                <a:ln>
                  <a:noFill/>
                </a:ln>
                <a:solidFill>
                  <a:srgbClr val="FF0000"/>
                </a:solidFill>
                <a:effectLst/>
                <a:uLnTx/>
                <a:uFillTx/>
                <a:latin typeface="Arial"/>
                <a:ea typeface="+mn-ea"/>
                <a:cs typeface="Arial"/>
                <a:sym typeface="Arial"/>
              </a:rPr>
              <a:t>Acknowledgements</a:t>
            </a:r>
          </a:p>
          <a:p>
            <a:pPr marL="0" marR="0" lvl="0" indent="0" algn="just" defTabSz="3930343" rtl="0" eaLnBrk="1" fontAlgn="auto" latinLnBrk="0" hangingPunct="1">
              <a:lnSpc>
                <a:spcPct val="115000"/>
              </a:lnSpc>
              <a:spcBef>
                <a:spcPts val="0"/>
              </a:spcBef>
              <a:spcAft>
                <a:spcPts val="0"/>
              </a:spcAft>
              <a:buClr>
                <a:srgbClr val="000000"/>
              </a:buClr>
              <a:buSzTx/>
              <a:buFontTx/>
              <a:buNone/>
              <a:tabLst/>
              <a:defRPr/>
            </a:pPr>
            <a:endParaRPr lang="en" sz="3500" b="1" kern="0" dirty="0">
              <a:solidFill>
                <a:srgbClr val="FF0000"/>
              </a:solidFill>
              <a:latin typeface="Arial"/>
              <a:cs typeface="Arial"/>
              <a:sym typeface="Arial"/>
            </a:endParaRPr>
          </a:p>
          <a:p>
            <a:pPr marL="0" marR="0" lvl="0" indent="0" algn="just" defTabSz="3930343" rtl="0" eaLnBrk="1" fontAlgn="auto" latinLnBrk="0" hangingPunct="1">
              <a:lnSpc>
                <a:spcPct val="115000"/>
              </a:lnSpc>
              <a:spcBef>
                <a:spcPts val="0"/>
              </a:spcBef>
              <a:spcAft>
                <a:spcPts val="0"/>
              </a:spcAft>
              <a:buClr>
                <a:srgbClr val="000000"/>
              </a:buClr>
              <a:buSzTx/>
              <a:buFontTx/>
              <a:buNone/>
              <a:tabLst/>
              <a:defRPr/>
            </a:pPr>
            <a:r>
              <a:rPr lang="en-US" sz="2900" kern="0" dirty="0">
                <a:latin typeface="Arial"/>
                <a:cs typeface="Arial"/>
                <a:sym typeface="Arial"/>
              </a:rPr>
              <a:t>I would like extend a huge thank you to Dr. Giulio </a:t>
            </a:r>
            <a:r>
              <a:rPr lang="en-US" sz="2900" kern="0" dirty="0" err="1">
                <a:latin typeface="Arial"/>
                <a:cs typeface="Arial"/>
                <a:sym typeface="Arial"/>
              </a:rPr>
              <a:t>Tononi</a:t>
            </a:r>
            <a:r>
              <a:rPr lang="en-US" sz="2900" kern="0" dirty="0">
                <a:latin typeface="Arial"/>
                <a:cs typeface="Arial"/>
                <a:sym typeface="Arial"/>
              </a:rPr>
              <a:t> for providing access to the HD-EEG dataset. I am also grateful to Dr. </a:t>
            </a:r>
            <a:r>
              <a:rPr lang="en-US" sz="2900" kern="0" dirty="0" err="1">
                <a:latin typeface="Arial"/>
                <a:cs typeface="Arial"/>
                <a:sym typeface="Arial"/>
              </a:rPr>
              <a:t>Klevest</a:t>
            </a:r>
            <a:r>
              <a:rPr lang="en-US" sz="2900" kern="0" dirty="0">
                <a:latin typeface="Arial"/>
                <a:cs typeface="Arial"/>
                <a:sym typeface="Arial"/>
              </a:rPr>
              <a:t> Gjini, Dr. Aaron F Struck, and Atakan </a:t>
            </a:r>
            <a:r>
              <a:rPr lang="en-US" sz="2900" kern="0" dirty="0" err="1">
                <a:latin typeface="Arial"/>
                <a:cs typeface="Arial"/>
                <a:sym typeface="Arial"/>
              </a:rPr>
              <a:t>Selte</a:t>
            </a:r>
            <a:r>
              <a:rPr lang="en-US" sz="2900" kern="0" dirty="0">
                <a:latin typeface="Arial"/>
                <a:cs typeface="Arial"/>
                <a:sym typeface="Arial"/>
              </a:rPr>
              <a:t> for their mentorship and guidance throughout this project. </a:t>
            </a:r>
            <a:endParaRPr lang="en" sz="2900" kern="0" dirty="0">
              <a:latin typeface="Arial"/>
              <a:cs typeface="Arial"/>
              <a:sym typeface="Arial"/>
            </a:endParaRPr>
          </a:p>
          <a:p>
            <a:pPr marL="0" marR="0" lvl="0" indent="0" algn="just" defTabSz="3930343" rtl="0" eaLnBrk="1" fontAlgn="auto" latinLnBrk="0" hangingPunct="1">
              <a:lnSpc>
                <a:spcPct val="115000"/>
              </a:lnSpc>
              <a:spcBef>
                <a:spcPts val="0"/>
              </a:spcBef>
              <a:spcAft>
                <a:spcPts val="0"/>
              </a:spcAft>
              <a:buClr>
                <a:srgbClr val="000000"/>
              </a:buClr>
              <a:buSzTx/>
              <a:buFontTx/>
              <a:buNone/>
              <a:tabLst/>
              <a:defRPr/>
            </a:pPr>
            <a:endParaRPr lang="en" sz="3500" b="1" kern="0" dirty="0">
              <a:solidFill>
                <a:srgbClr val="FF0000"/>
              </a:solidFill>
              <a:latin typeface="Arial"/>
              <a:cs typeface="Arial"/>
              <a:sym typeface="Arial"/>
            </a:endParaRPr>
          </a:p>
          <a:p>
            <a:pPr marL="0" marR="0" lvl="0" indent="0" algn="just" defTabSz="3930343" rtl="0" eaLnBrk="1" fontAlgn="auto" latinLnBrk="0" hangingPunct="1">
              <a:lnSpc>
                <a:spcPct val="115000"/>
              </a:lnSpc>
              <a:spcBef>
                <a:spcPts val="0"/>
              </a:spcBef>
              <a:spcAft>
                <a:spcPts val="0"/>
              </a:spcAft>
              <a:buClr>
                <a:srgbClr val="000000"/>
              </a:buClr>
              <a:buSzTx/>
              <a:buFontTx/>
              <a:buNone/>
              <a:tabLst/>
              <a:defRPr/>
            </a:pPr>
            <a:endParaRPr kumimoji="0" lang="en" sz="3500" b="1" i="0" u="none" strike="noStrike" kern="0" cap="none" spc="0" normalizeH="0" baseline="0" noProof="0" dirty="0">
              <a:ln>
                <a:noFill/>
              </a:ln>
              <a:solidFill>
                <a:srgbClr val="FF0000"/>
              </a:solidFill>
              <a:effectLst/>
              <a:uLnTx/>
              <a:uFillTx/>
              <a:latin typeface="Arial"/>
              <a:ea typeface="+mn-ea"/>
              <a:cs typeface="Arial"/>
              <a:sym typeface="Arial"/>
            </a:endParaRPr>
          </a:p>
        </p:txBody>
      </p:sp>
    </p:spTree>
    <p:extLst>
      <p:ext uri="{BB962C8B-B14F-4D97-AF65-F5344CB8AC3E}">
        <p14:creationId xmlns:p14="http://schemas.microsoft.com/office/powerpoint/2010/main" val="9227073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5366</TotalTime>
  <Words>599</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Simple Light</vt:lpstr>
      <vt:lpstr>Graph Topology Predicts Consciousness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Cannabis Consumption on Seizure Frequency and Lifestyle Factors in Epileptic Patients</dc:title>
  <dc:creator>Philibert (Santiago)</dc:creator>
  <cp:lastModifiedBy>STEVEN E HAWORTH</cp:lastModifiedBy>
  <cp:revision>45</cp:revision>
  <dcterms:created xsi:type="dcterms:W3CDTF">2024-11-11T14:37:06Z</dcterms:created>
  <dcterms:modified xsi:type="dcterms:W3CDTF">2025-04-16T15:47:28Z</dcterms:modified>
</cp:coreProperties>
</file>