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DM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DMSans-bold.fntdata"/><Relationship Id="rId16" Type="http://schemas.openxmlformats.org/officeDocument/2006/relationships/font" Target="fonts/DMSans-regular.fntdata"/><Relationship Id="rId5" Type="http://schemas.openxmlformats.org/officeDocument/2006/relationships/slide" Target="slides/slide1.xml"/><Relationship Id="rId19" Type="http://schemas.openxmlformats.org/officeDocument/2006/relationships/font" Target="fonts/DMSans-boldItalic.fntdata"/><Relationship Id="rId6" Type="http://schemas.openxmlformats.org/officeDocument/2006/relationships/slide" Target="slides/slide2.xml"/><Relationship Id="rId18" Type="http://schemas.openxmlformats.org/officeDocument/2006/relationships/font" Target="fonts/DM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ca8f3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06ca8f30d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94481f15e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94481f15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ca8f30d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06ca8f30d1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ca8f30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06ca8f30d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ca8f30d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6ca8f30d1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7e89f908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7e89f90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7e4f4c12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7e4f4c1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7e4f4c12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7e4f4c1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794481f15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794481f1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94481f15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94481f1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794481f15e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794481f1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jpg"/><Relationship Id="rId4"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p:nvPr>
            <p:ph idx="2" type="pic"/>
          </p:nvPr>
        </p:nvSpPr>
        <p:spPr>
          <a:xfrm>
            <a:off x="3923900" y="0"/>
            <a:ext cx="5220000" cy="5143500"/>
          </a:xfrm>
          <a:prstGeom prst="rect">
            <a:avLst/>
          </a:prstGeom>
          <a:noFill/>
          <a:ln>
            <a:noFill/>
          </a:ln>
        </p:spPr>
      </p:sp>
      <p:sp>
        <p:nvSpPr>
          <p:cNvPr id="11" name="Google Shape;11;p2"/>
          <p:cNvSpPr/>
          <p:nvPr/>
        </p:nvSpPr>
        <p:spPr>
          <a:xfrm>
            <a:off x="3923900" y="0"/>
            <a:ext cx="5220000" cy="5143500"/>
          </a:xfrm>
          <a:prstGeom prst="rect">
            <a:avLst/>
          </a:prstGeom>
          <a:solidFill>
            <a:srgbClr val="667B5C">
              <a:alpha val="6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670950" y="1640150"/>
            <a:ext cx="3726000" cy="18537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b="0" sz="4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3" name="Google Shape;13;p2"/>
          <p:cNvSpPr/>
          <p:nvPr/>
        </p:nvSpPr>
        <p:spPr>
          <a:xfrm>
            <a:off x="0" y="0"/>
            <a:ext cx="3924000" cy="5143500"/>
          </a:xfrm>
          <a:prstGeom prst="rect">
            <a:avLst/>
          </a:pr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14" name="Google Shape;14;p2"/>
          <p:cNvCxnSpPr/>
          <p:nvPr/>
        </p:nvCxnSpPr>
        <p:spPr>
          <a:xfrm>
            <a:off x="-34931" y="2566988"/>
            <a:ext cx="4387500" cy="0"/>
          </a:xfrm>
          <a:prstGeom prst="straightConnector1">
            <a:avLst/>
          </a:prstGeom>
          <a:noFill/>
          <a:ln cap="rnd" cmpd="sng" w="19050">
            <a:solidFill>
              <a:schemeClr val="dk1">
                <a:alpha val="69800"/>
              </a:schemeClr>
            </a:solidFill>
            <a:prstDash val="solid"/>
            <a:round/>
            <a:headEnd len="sm" w="sm" type="none"/>
            <a:tailEnd len="sm" w="sm" type="none"/>
          </a:ln>
        </p:spPr>
      </p:cxnSp>
      <p:sp>
        <p:nvSpPr>
          <p:cNvPr id="15" name="Google Shape;15;p2"/>
          <p:cNvSpPr/>
          <p:nvPr>
            <p:ph idx="3" type="pic"/>
          </p:nvPr>
        </p:nvSpPr>
        <p:spPr>
          <a:xfrm>
            <a:off x="759975" y="743150"/>
            <a:ext cx="2403900" cy="36573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p:nvPr>
            <p:ph idx="2" type="pic"/>
          </p:nvPr>
        </p:nvSpPr>
        <p:spPr>
          <a:xfrm>
            <a:off x="5341925" y="-36475"/>
            <a:ext cx="3802200" cy="5180100"/>
          </a:xfrm>
          <a:prstGeom prst="rect">
            <a:avLst/>
          </a:prstGeom>
          <a:noFill/>
          <a:ln>
            <a:noFill/>
          </a:ln>
        </p:spPr>
      </p:sp>
      <p:sp>
        <p:nvSpPr>
          <p:cNvPr id="18" name="Google Shape;18;p3"/>
          <p:cNvSpPr txBox="1"/>
          <p:nvPr>
            <p:ph idx="1" type="subTitle"/>
          </p:nvPr>
        </p:nvSpPr>
        <p:spPr>
          <a:xfrm>
            <a:off x="1390600" y="3601701"/>
            <a:ext cx="3112800" cy="200100"/>
          </a:xfrm>
          <a:prstGeom prst="rect">
            <a:avLst/>
          </a:prstGeom>
        </p:spPr>
        <p:txBody>
          <a:bodyPr anchorCtr="0" anchor="t" bIns="0" lIns="0" spcFirstLastPara="1" rIns="0" wrap="square" tIns="0">
            <a:noAutofit/>
          </a:bodyPr>
          <a:lstStyle>
            <a:lvl1pPr lvl="0" rtl="0">
              <a:spcBef>
                <a:spcPts val="0"/>
              </a:spcBef>
              <a:spcAft>
                <a:spcPts val="0"/>
              </a:spcAft>
              <a:buSzPts val="1300"/>
              <a:buNone/>
              <a:defRPr sz="1300"/>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
        <p:nvSpPr>
          <p:cNvPr id="19" name="Google Shape;19;p3"/>
          <p:cNvSpPr txBox="1"/>
          <p:nvPr>
            <p:ph type="ctrTitle"/>
          </p:nvPr>
        </p:nvSpPr>
        <p:spPr>
          <a:xfrm>
            <a:off x="514350" y="901925"/>
            <a:ext cx="4292700" cy="1939500"/>
          </a:xfrm>
          <a:prstGeom prst="rect">
            <a:avLst/>
          </a:prstGeom>
        </p:spPr>
        <p:txBody>
          <a:bodyPr anchorCtr="0" anchor="b" bIns="0" lIns="0" spcFirstLastPara="1" rIns="0" wrap="square" tIns="0">
            <a:noAutofit/>
          </a:bodyPr>
          <a:lstStyle>
            <a:lvl1pPr lvl="0" rtl="0">
              <a:spcBef>
                <a:spcPts val="0"/>
              </a:spcBef>
              <a:spcAft>
                <a:spcPts val="0"/>
              </a:spcAft>
              <a:buSzPts val="4800"/>
              <a:buNone/>
              <a:defRPr b="0"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cxnSp>
        <p:nvCxnSpPr>
          <p:cNvPr id="20" name="Google Shape;20;p3"/>
          <p:cNvCxnSpPr/>
          <p:nvPr/>
        </p:nvCxnSpPr>
        <p:spPr>
          <a:xfrm>
            <a:off x="514350" y="3721702"/>
            <a:ext cx="707400" cy="0"/>
          </a:xfrm>
          <a:prstGeom prst="straightConnector1">
            <a:avLst/>
          </a:prstGeom>
          <a:noFill/>
          <a:ln cap="rnd" cmpd="sng" w="19050">
            <a:solidFill>
              <a:schemeClr val="dk1">
                <a:alpha val="69800"/>
              </a:schemeClr>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txBox="1"/>
          <p:nvPr>
            <p:ph idx="1" type="body"/>
          </p:nvPr>
        </p:nvSpPr>
        <p:spPr>
          <a:xfrm>
            <a:off x="855300" y="2161800"/>
            <a:ext cx="7433400" cy="819900"/>
          </a:xfrm>
          <a:prstGeom prst="rect">
            <a:avLst/>
          </a:prstGeom>
        </p:spPr>
        <p:txBody>
          <a:bodyPr anchorCtr="0" anchor="t" bIns="0" lIns="0" spcFirstLastPara="1" rIns="0" wrap="square" tIns="0">
            <a:noAutofit/>
          </a:bodyPr>
          <a:lstStyle>
            <a:lvl1pPr indent="-381000" lvl="0" marL="457200" rtl="0" algn="ctr">
              <a:spcBef>
                <a:spcPts val="0"/>
              </a:spcBef>
              <a:spcAft>
                <a:spcPts val="0"/>
              </a:spcAft>
              <a:buSzPts val="2400"/>
              <a:buChar char="●"/>
              <a:defRPr/>
            </a:lvl1pPr>
            <a:lvl2pPr indent="-381000" lvl="1" marL="914400" rtl="0" algn="ctr">
              <a:spcBef>
                <a:spcPts val="800"/>
              </a:spcBef>
              <a:spcAft>
                <a:spcPts val="0"/>
              </a:spcAft>
              <a:buSzPts val="2400"/>
              <a:buChar char="○"/>
              <a:defRPr/>
            </a:lvl2pPr>
            <a:lvl3pPr indent="-381000" lvl="2" marL="1371600" rtl="0" algn="ctr">
              <a:spcBef>
                <a:spcPts val="800"/>
              </a:spcBef>
              <a:spcAft>
                <a:spcPts val="0"/>
              </a:spcAft>
              <a:buSzPts val="2400"/>
              <a:buChar char="■"/>
              <a:defRPr/>
            </a:lvl3pPr>
            <a:lvl4pPr indent="-381000" lvl="3" marL="1828800" rtl="0" algn="ctr">
              <a:spcBef>
                <a:spcPts val="800"/>
              </a:spcBef>
              <a:spcAft>
                <a:spcPts val="0"/>
              </a:spcAft>
              <a:buSzPts val="2400"/>
              <a:buChar char="●"/>
              <a:defRPr/>
            </a:lvl4pPr>
            <a:lvl5pPr indent="-381000" lvl="4" marL="2286000" rtl="0" algn="ctr">
              <a:spcBef>
                <a:spcPts val="800"/>
              </a:spcBef>
              <a:spcAft>
                <a:spcPts val="0"/>
              </a:spcAft>
              <a:buSzPts val="2400"/>
              <a:buChar char="○"/>
              <a:defRPr/>
            </a:lvl5pPr>
            <a:lvl6pPr indent="-381000" lvl="5" marL="2743200" rtl="0" algn="ctr">
              <a:spcBef>
                <a:spcPts val="800"/>
              </a:spcBef>
              <a:spcAft>
                <a:spcPts val="0"/>
              </a:spcAft>
              <a:buSzPts val="2400"/>
              <a:buChar char="■"/>
              <a:defRPr/>
            </a:lvl6pPr>
            <a:lvl7pPr indent="-381000" lvl="6" marL="3200400" rtl="0" algn="ctr">
              <a:spcBef>
                <a:spcPts val="800"/>
              </a:spcBef>
              <a:spcAft>
                <a:spcPts val="0"/>
              </a:spcAft>
              <a:buSzPts val="2400"/>
              <a:buChar char="●"/>
              <a:defRPr/>
            </a:lvl7pPr>
            <a:lvl8pPr indent="-381000" lvl="7" marL="3657600" rtl="0" algn="ctr">
              <a:spcBef>
                <a:spcPts val="800"/>
              </a:spcBef>
              <a:spcAft>
                <a:spcPts val="0"/>
              </a:spcAft>
              <a:buSzPts val="2400"/>
              <a:buChar char="○"/>
              <a:defRPr/>
            </a:lvl8pPr>
            <a:lvl9pPr indent="-381000" lvl="8" marL="4114800" rtl="0" algn="ctr">
              <a:spcBef>
                <a:spcPts val="800"/>
              </a:spcBef>
              <a:spcAft>
                <a:spcPts val="800"/>
              </a:spcAft>
              <a:buSzPts val="2400"/>
              <a:buChar char="■"/>
              <a:defRPr/>
            </a:lvl9pPr>
          </a:lstStyle>
          <a:p/>
        </p:txBody>
      </p:sp>
      <p:sp>
        <p:nvSpPr>
          <p:cNvPr id="23" name="Google Shape;23;p4"/>
          <p:cNvSpPr txBox="1"/>
          <p:nvPr/>
        </p:nvSpPr>
        <p:spPr>
          <a:xfrm>
            <a:off x="3593400" y="12385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t>“</a:t>
            </a:r>
            <a:endParaRPr sz="9600"/>
          </a:p>
        </p:txBody>
      </p:sp>
      <p:sp>
        <p:nvSpPr>
          <p:cNvPr id="24" name="Google Shape;24;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dk2"/>
        </a:solidFill>
      </p:bgPr>
    </p:bg>
    <p:spTree>
      <p:nvGrpSpPr>
        <p:cNvPr id="25" name="Shape 25"/>
        <p:cNvGrpSpPr/>
        <p:nvPr/>
      </p:nvGrpSpPr>
      <p:grpSpPr>
        <a:xfrm>
          <a:off x="0" y="0"/>
          <a:ext cx="0" cy="0"/>
          <a:chOff x="0" y="0"/>
          <a:chExt cx="0" cy="0"/>
        </a:xfrm>
      </p:grpSpPr>
      <p:sp>
        <p:nvSpPr>
          <p:cNvPr id="26" name="Google Shape;26;p5"/>
          <p:cNvSpPr txBox="1"/>
          <p:nvPr>
            <p:ph idx="1" type="body"/>
          </p:nvPr>
        </p:nvSpPr>
        <p:spPr>
          <a:xfrm>
            <a:off x="681225" y="2287874"/>
            <a:ext cx="7143000" cy="1842300"/>
          </a:xfrm>
          <a:prstGeom prst="rect">
            <a:avLst/>
          </a:prstGeom>
        </p:spPr>
        <p:txBody>
          <a:bodyPr anchorCtr="0" anchor="t" bIns="0" lIns="0" spcFirstLastPara="1" rIns="0" wrap="square" tIns="0">
            <a:noAutofit/>
          </a:bodyPr>
          <a:lstStyle>
            <a:lvl1pPr indent="-342900" lvl="0" marL="457200" rtl="0">
              <a:spcBef>
                <a:spcPts val="0"/>
              </a:spcBef>
              <a:spcAft>
                <a:spcPts val="0"/>
              </a:spcAft>
              <a:buClr>
                <a:schemeClr val="lt1"/>
              </a:buClr>
              <a:buSzPts val="1800"/>
              <a:buChar char="●"/>
              <a:defRPr sz="1800">
                <a:solidFill>
                  <a:schemeClr val="lt1"/>
                </a:solidFill>
              </a:defRPr>
            </a:lvl1pPr>
            <a:lvl2pPr indent="-342900" lvl="1" marL="914400" rtl="0">
              <a:spcBef>
                <a:spcPts val="800"/>
              </a:spcBef>
              <a:spcAft>
                <a:spcPts val="0"/>
              </a:spcAft>
              <a:buClr>
                <a:schemeClr val="lt1"/>
              </a:buClr>
              <a:buSzPts val="1800"/>
              <a:buChar char="○"/>
              <a:defRPr sz="1800">
                <a:solidFill>
                  <a:schemeClr val="lt1"/>
                </a:solidFill>
              </a:defRPr>
            </a:lvl2pPr>
            <a:lvl3pPr indent="-342900" lvl="2" marL="1371600" rtl="0">
              <a:spcBef>
                <a:spcPts val="800"/>
              </a:spcBef>
              <a:spcAft>
                <a:spcPts val="0"/>
              </a:spcAft>
              <a:buClr>
                <a:schemeClr val="lt1"/>
              </a:buClr>
              <a:buSzPts val="1800"/>
              <a:buChar char="■"/>
              <a:defRPr sz="1800">
                <a:solidFill>
                  <a:schemeClr val="lt1"/>
                </a:solidFill>
              </a:defRPr>
            </a:lvl3pPr>
            <a:lvl4pPr indent="-342900" lvl="3" marL="1828800" rtl="0">
              <a:spcBef>
                <a:spcPts val="800"/>
              </a:spcBef>
              <a:spcAft>
                <a:spcPts val="0"/>
              </a:spcAft>
              <a:buClr>
                <a:schemeClr val="lt1"/>
              </a:buClr>
              <a:buSzPts val="1800"/>
              <a:buChar char="●"/>
              <a:defRPr sz="1800">
                <a:solidFill>
                  <a:schemeClr val="lt1"/>
                </a:solidFill>
              </a:defRPr>
            </a:lvl4pPr>
            <a:lvl5pPr indent="-342900" lvl="4" marL="2286000" rtl="0">
              <a:spcBef>
                <a:spcPts val="800"/>
              </a:spcBef>
              <a:spcAft>
                <a:spcPts val="0"/>
              </a:spcAft>
              <a:buClr>
                <a:schemeClr val="lt1"/>
              </a:buClr>
              <a:buSzPts val="1800"/>
              <a:buChar char="○"/>
              <a:defRPr sz="1800">
                <a:solidFill>
                  <a:schemeClr val="lt1"/>
                </a:solidFill>
              </a:defRPr>
            </a:lvl5pPr>
            <a:lvl6pPr indent="-342900" lvl="5" marL="2743200" rtl="0">
              <a:spcBef>
                <a:spcPts val="800"/>
              </a:spcBef>
              <a:spcAft>
                <a:spcPts val="0"/>
              </a:spcAft>
              <a:buClr>
                <a:schemeClr val="lt1"/>
              </a:buClr>
              <a:buSzPts val="1800"/>
              <a:buChar char="■"/>
              <a:defRPr sz="1800">
                <a:solidFill>
                  <a:schemeClr val="lt1"/>
                </a:solidFill>
              </a:defRPr>
            </a:lvl6pPr>
            <a:lvl7pPr indent="-342900" lvl="6" marL="3200400" rtl="0">
              <a:spcBef>
                <a:spcPts val="800"/>
              </a:spcBef>
              <a:spcAft>
                <a:spcPts val="0"/>
              </a:spcAft>
              <a:buClr>
                <a:schemeClr val="lt1"/>
              </a:buClr>
              <a:buSzPts val="1800"/>
              <a:buChar char="●"/>
              <a:defRPr sz="1800">
                <a:solidFill>
                  <a:schemeClr val="lt1"/>
                </a:solidFill>
              </a:defRPr>
            </a:lvl7pPr>
            <a:lvl8pPr indent="-342900" lvl="7" marL="3657600" rtl="0">
              <a:spcBef>
                <a:spcPts val="800"/>
              </a:spcBef>
              <a:spcAft>
                <a:spcPts val="0"/>
              </a:spcAft>
              <a:buClr>
                <a:schemeClr val="lt1"/>
              </a:buClr>
              <a:buSzPts val="1800"/>
              <a:buChar char="○"/>
              <a:defRPr sz="1800">
                <a:solidFill>
                  <a:schemeClr val="lt1"/>
                </a:solidFill>
              </a:defRPr>
            </a:lvl8pPr>
            <a:lvl9pPr indent="-342900" lvl="8" marL="4114800" rtl="0">
              <a:spcBef>
                <a:spcPts val="800"/>
              </a:spcBef>
              <a:spcAft>
                <a:spcPts val="800"/>
              </a:spcAft>
              <a:buClr>
                <a:schemeClr val="lt1"/>
              </a:buClr>
              <a:buSzPts val="1800"/>
              <a:buChar char="■"/>
              <a:defRPr sz="1800">
                <a:solidFill>
                  <a:schemeClr val="lt1"/>
                </a:solidFill>
              </a:defRPr>
            </a:lvl9pPr>
          </a:lstStyle>
          <a:p/>
        </p:txBody>
      </p:sp>
      <p:sp>
        <p:nvSpPr>
          <p:cNvPr id="27" name="Google Shape;27;p5"/>
          <p:cNvSpPr txBox="1"/>
          <p:nvPr>
            <p:ph type="title"/>
          </p:nvPr>
        </p:nvSpPr>
        <p:spPr>
          <a:xfrm>
            <a:off x="681225" y="870875"/>
            <a:ext cx="7433400" cy="3963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200"/>
              <a:buNone/>
              <a:defRPr b="0" sz="42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cxnSp>
        <p:nvCxnSpPr>
          <p:cNvPr id="28" name="Google Shape;28;p5"/>
          <p:cNvCxnSpPr/>
          <p:nvPr/>
        </p:nvCxnSpPr>
        <p:spPr>
          <a:xfrm>
            <a:off x="-906017" y="1069020"/>
            <a:ext cx="1420500" cy="0"/>
          </a:xfrm>
          <a:prstGeom prst="straightConnector1">
            <a:avLst/>
          </a:prstGeom>
          <a:noFill/>
          <a:ln cap="rnd" cmpd="sng" w="19050">
            <a:solidFill>
              <a:srgbClr val="FFFFFF">
                <a:alpha val="69800"/>
              </a:srgbClr>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 name="Google Shape;31;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 name="Google Shape;32;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3" name="Google Shape;33;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txBox="1"/>
          <p:nvPr>
            <p:ph type="title"/>
          </p:nvPr>
        </p:nvSpPr>
        <p:spPr>
          <a:xfrm>
            <a:off x="855300" y="901625"/>
            <a:ext cx="7433400" cy="396300"/>
          </a:xfrm>
          <a:prstGeom prst="rect">
            <a:avLst/>
          </a:prstGeom>
        </p:spPr>
        <p:txBody>
          <a:bodyPr anchorCtr="0" anchor="b" bIns="0" lIns="0" spcFirstLastPara="1" rIns="0" wrap="square" tIns="0">
            <a:noAutofit/>
          </a:bodyPr>
          <a:lstStyle>
            <a:lvl1pPr lvl="0" rtl="0" algn="ctr">
              <a:spcBef>
                <a:spcPts val="0"/>
              </a:spcBef>
              <a:spcAft>
                <a:spcPts val="0"/>
              </a:spcAft>
              <a:buSzPts val="3300"/>
              <a:buNone/>
              <a:defRPr b="0" sz="33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855300" y="2114650"/>
            <a:ext cx="2315700" cy="2657400"/>
          </a:xfrm>
          <a:prstGeom prst="rect">
            <a:avLst/>
          </a:prstGeom>
        </p:spPr>
        <p:txBody>
          <a:bodyPr anchorCtr="0" anchor="t" bIns="0" lIns="0" spcFirstLastPara="1" rIns="0" wrap="square" tIns="0">
            <a:noAutofit/>
          </a:bodyPr>
          <a:lstStyle>
            <a:lvl1pPr indent="-323850" lvl="0" marL="457200" rtl="0">
              <a:spcBef>
                <a:spcPts val="0"/>
              </a:spcBef>
              <a:spcAft>
                <a:spcPts val="0"/>
              </a:spcAft>
              <a:buSzPts val="1500"/>
              <a:buChar char="●"/>
              <a:defRPr sz="1500"/>
            </a:lvl1pPr>
            <a:lvl2pPr indent="-323850" lvl="1" marL="914400" rtl="0">
              <a:spcBef>
                <a:spcPts val="800"/>
              </a:spcBef>
              <a:spcAft>
                <a:spcPts val="0"/>
              </a:spcAft>
              <a:buSzPts val="1500"/>
              <a:buChar char="○"/>
              <a:defRPr sz="1500"/>
            </a:lvl2pPr>
            <a:lvl3pPr indent="-323850" lvl="2" marL="1371600" rtl="0">
              <a:spcBef>
                <a:spcPts val="800"/>
              </a:spcBef>
              <a:spcAft>
                <a:spcPts val="0"/>
              </a:spcAft>
              <a:buSzPts val="1500"/>
              <a:buChar char="■"/>
              <a:defRPr sz="1500"/>
            </a:lvl3pPr>
            <a:lvl4pPr indent="-323850" lvl="3" marL="1828800" rtl="0">
              <a:spcBef>
                <a:spcPts val="800"/>
              </a:spcBef>
              <a:spcAft>
                <a:spcPts val="0"/>
              </a:spcAft>
              <a:buSzPts val="1500"/>
              <a:buChar char="●"/>
              <a:defRPr sz="1500"/>
            </a:lvl4pPr>
            <a:lvl5pPr indent="-323850" lvl="4" marL="2286000" rtl="0">
              <a:spcBef>
                <a:spcPts val="800"/>
              </a:spcBef>
              <a:spcAft>
                <a:spcPts val="0"/>
              </a:spcAft>
              <a:buSzPts val="1500"/>
              <a:buChar char="○"/>
              <a:defRPr sz="1500"/>
            </a:lvl5pPr>
            <a:lvl6pPr indent="-323850" lvl="5" marL="2743200" rtl="0">
              <a:spcBef>
                <a:spcPts val="800"/>
              </a:spcBef>
              <a:spcAft>
                <a:spcPts val="0"/>
              </a:spcAft>
              <a:buSzPts val="1500"/>
              <a:buChar char="■"/>
              <a:defRPr sz="1500"/>
            </a:lvl6pPr>
            <a:lvl7pPr indent="-323850" lvl="6" marL="3200400" rtl="0">
              <a:spcBef>
                <a:spcPts val="800"/>
              </a:spcBef>
              <a:spcAft>
                <a:spcPts val="0"/>
              </a:spcAft>
              <a:buSzPts val="1500"/>
              <a:buChar char="●"/>
              <a:defRPr sz="1500"/>
            </a:lvl7pPr>
            <a:lvl8pPr indent="-323850" lvl="7" marL="3657600" rtl="0">
              <a:spcBef>
                <a:spcPts val="800"/>
              </a:spcBef>
              <a:spcAft>
                <a:spcPts val="0"/>
              </a:spcAft>
              <a:buSzPts val="1500"/>
              <a:buChar char="○"/>
              <a:defRPr sz="1500"/>
            </a:lvl8pPr>
            <a:lvl9pPr indent="-323850" lvl="8" marL="4114800" rtl="0">
              <a:spcBef>
                <a:spcPts val="800"/>
              </a:spcBef>
              <a:spcAft>
                <a:spcPts val="800"/>
              </a:spcAft>
              <a:buSzPts val="1500"/>
              <a:buChar char="■"/>
              <a:defRPr sz="1500"/>
            </a:lvl9pPr>
          </a:lstStyle>
          <a:p/>
        </p:txBody>
      </p:sp>
      <p:sp>
        <p:nvSpPr>
          <p:cNvPr id="37" name="Google Shape;37;p7"/>
          <p:cNvSpPr txBox="1"/>
          <p:nvPr>
            <p:ph idx="2" type="body"/>
          </p:nvPr>
        </p:nvSpPr>
        <p:spPr>
          <a:xfrm>
            <a:off x="3414199" y="2114650"/>
            <a:ext cx="2315700" cy="2657400"/>
          </a:xfrm>
          <a:prstGeom prst="rect">
            <a:avLst/>
          </a:prstGeom>
        </p:spPr>
        <p:txBody>
          <a:bodyPr anchorCtr="0" anchor="t" bIns="0" lIns="0" spcFirstLastPara="1" rIns="0" wrap="square" tIns="0">
            <a:noAutofit/>
          </a:bodyPr>
          <a:lstStyle>
            <a:lvl1pPr indent="-323850" lvl="0" marL="457200" rtl="0">
              <a:spcBef>
                <a:spcPts val="0"/>
              </a:spcBef>
              <a:spcAft>
                <a:spcPts val="0"/>
              </a:spcAft>
              <a:buSzPts val="1500"/>
              <a:buChar char="●"/>
              <a:defRPr sz="1500"/>
            </a:lvl1pPr>
            <a:lvl2pPr indent="-323850" lvl="1" marL="914400" rtl="0">
              <a:spcBef>
                <a:spcPts val="800"/>
              </a:spcBef>
              <a:spcAft>
                <a:spcPts val="0"/>
              </a:spcAft>
              <a:buSzPts val="1500"/>
              <a:buChar char="○"/>
              <a:defRPr sz="1500"/>
            </a:lvl2pPr>
            <a:lvl3pPr indent="-323850" lvl="2" marL="1371600" rtl="0">
              <a:spcBef>
                <a:spcPts val="800"/>
              </a:spcBef>
              <a:spcAft>
                <a:spcPts val="0"/>
              </a:spcAft>
              <a:buSzPts val="1500"/>
              <a:buChar char="■"/>
              <a:defRPr sz="1500"/>
            </a:lvl3pPr>
            <a:lvl4pPr indent="-323850" lvl="3" marL="1828800" rtl="0">
              <a:spcBef>
                <a:spcPts val="800"/>
              </a:spcBef>
              <a:spcAft>
                <a:spcPts val="0"/>
              </a:spcAft>
              <a:buSzPts val="1500"/>
              <a:buChar char="●"/>
              <a:defRPr sz="1500"/>
            </a:lvl4pPr>
            <a:lvl5pPr indent="-323850" lvl="4" marL="2286000" rtl="0">
              <a:spcBef>
                <a:spcPts val="800"/>
              </a:spcBef>
              <a:spcAft>
                <a:spcPts val="0"/>
              </a:spcAft>
              <a:buSzPts val="1500"/>
              <a:buChar char="○"/>
              <a:defRPr sz="1500"/>
            </a:lvl5pPr>
            <a:lvl6pPr indent="-323850" lvl="5" marL="2743200" rtl="0">
              <a:spcBef>
                <a:spcPts val="800"/>
              </a:spcBef>
              <a:spcAft>
                <a:spcPts val="0"/>
              </a:spcAft>
              <a:buSzPts val="1500"/>
              <a:buChar char="■"/>
              <a:defRPr sz="1500"/>
            </a:lvl6pPr>
            <a:lvl7pPr indent="-323850" lvl="6" marL="3200400" rtl="0">
              <a:spcBef>
                <a:spcPts val="800"/>
              </a:spcBef>
              <a:spcAft>
                <a:spcPts val="0"/>
              </a:spcAft>
              <a:buSzPts val="1500"/>
              <a:buChar char="●"/>
              <a:defRPr sz="1500"/>
            </a:lvl7pPr>
            <a:lvl8pPr indent="-323850" lvl="7" marL="3657600" rtl="0">
              <a:spcBef>
                <a:spcPts val="800"/>
              </a:spcBef>
              <a:spcAft>
                <a:spcPts val="0"/>
              </a:spcAft>
              <a:buSzPts val="1500"/>
              <a:buChar char="○"/>
              <a:defRPr sz="1500"/>
            </a:lvl8pPr>
            <a:lvl9pPr indent="-323850" lvl="8" marL="4114800" rtl="0">
              <a:spcBef>
                <a:spcPts val="800"/>
              </a:spcBef>
              <a:spcAft>
                <a:spcPts val="800"/>
              </a:spcAft>
              <a:buSzPts val="1500"/>
              <a:buChar char="■"/>
              <a:defRPr sz="1500"/>
            </a:lvl9pPr>
          </a:lstStyle>
          <a:p/>
        </p:txBody>
      </p:sp>
      <p:sp>
        <p:nvSpPr>
          <p:cNvPr id="38" name="Google Shape;38;p7"/>
          <p:cNvSpPr txBox="1"/>
          <p:nvPr>
            <p:ph idx="3" type="body"/>
          </p:nvPr>
        </p:nvSpPr>
        <p:spPr>
          <a:xfrm>
            <a:off x="5973097" y="2114650"/>
            <a:ext cx="2315700" cy="2657400"/>
          </a:xfrm>
          <a:prstGeom prst="rect">
            <a:avLst/>
          </a:prstGeom>
        </p:spPr>
        <p:txBody>
          <a:bodyPr anchorCtr="0" anchor="t" bIns="0" lIns="0" spcFirstLastPara="1" rIns="0" wrap="square" tIns="0">
            <a:noAutofit/>
          </a:bodyPr>
          <a:lstStyle>
            <a:lvl1pPr indent="-323850" lvl="0" marL="457200" rtl="0">
              <a:spcBef>
                <a:spcPts val="0"/>
              </a:spcBef>
              <a:spcAft>
                <a:spcPts val="0"/>
              </a:spcAft>
              <a:buSzPts val="1500"/>
              <a:buChar char="●"/>
              <a:defRPr sz="1500"/>
            </a:lvl1pPr>
            <a:lvl2pPr indent="-323850" lvl="1" marL="914400" rtl="0">
              <a:spcBef>
                <a:spcPts val="800"/>
              </a:spcBef>
              <a:spcAft>
                <a:spcPts val="0"/>
              </a:spcAft>
              <a:buSzPts val="1500"/>
              <a:buChar char="○"/>
              <a:defRPr sz="1500"/>
            </a:lvl2pPr>
            <a:lvl3pPr indent="-323850" lvl="2" marL="1371600" rtl="0">
              <a:spcBef>
                <a:spcPts val="800"/>
              </a:spcBef>
              <a:spcAft>
                <a:spcPts val="0"/>
              </a:spcAft>
              <a:buSzPts val="1500"/>
              <a:buChar char="■"/>
              <a:defRPr sz="1500"/>
            </a:lvl3pPr>
            <a:lvl4pPr indent="-323850" lvl="3" marL="1828800" rtl="0">
              <a:spcBef>
                <a:spcPts val="800"/>
              </a:spcBef>
              <a:spcAft>
                <a:spcPts val="0"/>
              </a:spcAft>
              <a:buSzPts val="1500"/>
              <a:buChar char="●"/>
              <a:defRPr sz="1500"/>
            </a:lvl4pPr>
            <a:lvl5pPr indent="-323850" lvl="4" marL="2286000" rtl="0">
              <a:spcBef>
                <a:spcPts val="800"/>
              </a:spcBef>
              <a:spcAft>
                <a:spcPts val="0"/>
              </a:spcAft>
              <a:buSzPts val="1500"/>
              <a:buChar char="○"/>
              <a:defRPr sz="1500"/>
            </a:lvl5pPr>
            <a:lvl6pPr indent="-323850" lvl="5" marL="2743200" rtl="0">
              <a:spcBef>
                <a:spcPts val="800"/>
              </a:spcBef>
              <a:spcAft>
                <a:spcPts val="0"/>
              </a:spcAft>
              <a:buSzPts val="1500"/>
              <a:buChar char="■"/>
              <a:defRPr sz="1500"/>
            </a:lvl6pPr>
            <a:lvl7pPr indent="-323850" lvl="6" marL="3200400" rtl="0">
              <a:spcBef>
                <a:spcPts val="800"/>
              </a:spcBef>
              <a:spcAft>
                <a:spcPts val="0"/>
              </a:spcAft>
              <a:buSzPts val="1500"/>
              <a:buChar char="●"/>
              <a:defRPr sz="1500"/>
            </a:lvl7pPr>
            <a:lvl8pPr indent="-323850" lvl="7" marL="3657600" rtl="0">
              <a:spcBef>
                <a:spcPts val="800"/>
              </a:spcBef>
              <a:spcAft>
                <a:spcPts val="0"/>
              </a:spcAft>
              <a:buSzPts val="1500"/>
              <a:buChar char="○"/>
              <a:defRPr sz="1500"/>
            </a:lvl8pPr>
            <a:lvl9pPr indent="-323850" lvl="8" marL="4114800" rtl="0">
              <a:spcBef>
                <a:spcPts val="800"/>
              </a:spcBef>
              <a:spcAft>
                <a:spcPts val="800"/>
              </a:spcAft>
              <a:buSzPts val="1500"/>
              <a:buChar char="■"/>
              <a:defRPr sz="15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40" name="Google Shape;40;p7"/>
          <p:cNvCxnSpPr/>
          <p:nvPr/>
        </p:nvCxnSpPr>
        <p:spPr>
          <a:xfrm rot="-5400000">
            <a:off x="3863418" y="-196612"/>
            <a:ext cx="1412400" cy="0"/>
          </a:xfrm>
          <a:prstGeom prst="straightConnector1">
            <a:avLst/>
          </a:prstGeom>
          <a:noFill/>
          <a:ln cap="rnd" cmpd="sng" w="19050">
            <a:solidFill>
              <a:schemeClr val="dk1">
                <a:alpha val="69800"/>
              </a:schemeClr>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1" name="Shape 41"/>
        <p:cNvGrpSpPr/>
        <p:nvPr/>
      </p:nvGrpSpPr>
      <p:grpSpPr>
        <a:xfrm>
          <a:off x="0" y="0"/>
          <a:ext cx="0" cy="0"/>
          <a:chOff x="0" y="0"/>
          <a:chExt cx="0" cy="0"/>
        </a:xfrm>
      </p:grpSpPr>
      <p:sp>
        <p:nvSpPr>
          <p:cNvPr id="42" name="Google Shape;42;p8"/>
          <p:cNvSpPr/>
          <p:nvPr>
            <p:ph idx="2" type="pic"/>
          </p:nvPr>
        </p:nvSpPr>
        <p:spPr>
          <a:xfrm>
            <a:off x="0" y="2571750"/>
            <a:ext cx="9144000" cy="2571900"/>
          </a:xfrm>
          <a:prstGeom prst="rect">
            <a:avLst/>
          </a:prstGeom>
          <a:noFill/>
          <a:ln>
            <a:noFill/>
          </a:ln>
        </p:spPr>
      </p:sp>
      <p:sp>
        <p:nvSpPr>
          <p:cNvPr id="43" name="Google Shape;43;p8"/>
          <p:cNvSpPr txBox="1"/>
          <p:nvPr>
            <p:ph type="title"/>
          </p:nvPr>
        </p:nvSpPr>
        <p:spPr>
          <a:xfrm>
            <a:off x="860075" y="1337925"/>
            <a:ext cx="7433400" cy="5070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4200"/>
              <a:buNone/>
              <a:defRPr b="0" sz="42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 name="Google Shape;44;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8"/>
          <p:cNvCxnSpPr/>
          <p:nvPr/>
        </p:nvCxnSpPr>
        <p:spPr>
          <a:xfrm rot="-5400000">
            <a:off x="3870563" y="-4653"/>
            <a:ext cx="1412400" cy="0"/>
          </a:xfrm>
          <a:prstGeom prst="straightConnector1">
            <a:avLst/>
          </a:prstGeom>
          <a:noFill/>
          <a:ln cap="rnd" cmpd="sng" w="19050">
            <a:solidFill>
              <a:schemeClr val="lt1">
                <a:alpha val="69800"/>
              </a:schemeClr>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9"/>
          <p:cNvSpPr/>
          <p:nvPr/>
        </p:nvSpPr>
        <p:spPr>
          <a:xfrm>
            <a:off x="4572000" y="0"/>
            <a:ext cx="4572000" cy="5143500"/>
          </a:xfrm>
          <a:prstGeom prst="rect">
            <a:avLst/>
          </a:pr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 name="Google Shape;49;p9"/>
          <p:cNvSpPr txBox="1"/>
          <p:nvPr>
            <p:ph idx="1" type="body"/>
          </p:nvPr>
        </p:nvSpPr>
        <p:spPr>
          <a:xfrm>
            <a:off x="5235575" y="833017"/>
            <a:ext cx="3394200" cy="3627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Clr>
                <a:schemeClr val="lt1"/>
              </a:buClr>
              <a:buSzPts val="1800"/>
              <a:buNone/>
              <a:defRPr sz="1800">
                <a:solidFill>
                  <a:schemeClr val="lt1"/>
                </a:solidFill>
              </a:defRPr>
            </a:lvl1pPr>
          </a:lstStyle>
          <a:p/>
        </p:txBody>
      </p:sp>
      <p:pic>
        <p:nvPicPr>
          <p:cNvPr id="50" name="Google Shape;50;p9"/>
          <p:cNvPicPr preferRelativeResize="0"/>
          <p:nvPr/>
        </p:nvPicPr>
        <p:blipFill rotWithShape="1">
          <a:blip r:embed="rId2">
            <a:alphaModFix/>
          </a:blip>
          <a:srcRect b="670" l="4725" r="0" t="670"/>
          <a:stretch/>
        </p:blipFill>
        <p:spPr>
          <a:xfrm>
            <a:off x="5120550" y="2585050"/>
            <a:ext cx="3509100" cy="2044101"/>
          </a:xfrm>
          <a:prstGeom prst="rect">
            <a:avLst/>
          </a:prstGeom>
          <a:noFill/>
          <a:ln>
            <a:noFill/>
          </a:ln>
        </p:spPr>
      </p:pic>
      <p:pic>
        <p:nvPicPr>
          <p:cNvPr id="51" name="Google Shape;51;p9"/>
          <p:cNvPicPr preferRelativeResize="0"/>
          <p:nvPr/>
        </p:nvPicPr>
        <p:blipFill rotWithShape="1">
          <a:blip r:embed="rId3">
            <a:alphaModFix/>
          </a:blip>
          <a:srcRect b="29172" l="0" r="0" t="32214"/>
          <a:stretch/>
        </p:blipFill>
        <p:spPr>
          <a:xfrm>
            <a:off x="523875" y="540950"/>
            <a:ext cx="3529329" cy="2044103"/>
          </a:xfrm>
          <a:prstGeom prst="rect">
            <a:avLst/>
          </a:prstGeom>
          <a:noFill/>
          <a:ln>
            <a:noFill/>
          </a:ln>
        </p:spPr>
      </p:pic>
      <p:pic>
        <p:nvPicPr>
          <p:cNvPr id="52" name="Google Shape;52;p9"/>
          <p:cNvPicPr preferRelativeResize="0"/>
          <p:nvPr/>
        </p:nvPicPr>
        <p:blipFill rotWithShape="1">
          <a:blip r:embed="rId4">
            <a:alphaModFix/>
          </a:blip>
          <a:srcRect b="6559" l="0" r="0" t="6559"/>
          <a:stretch/>
        </p:blipFill>
        <p:spPr>
          <a:xfrm>
            <a:off x="523875" y="2585050"/>
            <a:ext cx="3529326" cy="2044100"/>
          </a:xfrm>
          <a:prstGeom prst="rect">
            <a:avLst/>
          </a:prstGeom>
          <a:noFill/>
          <a:ln>
            <a:noFill/>
          </a:ln>
        </p:spPr>
      </p:pic>
      <p:cxnSp>
        <p:nvCxnSpPr>
          <p:cNvPr id="53" name="Google Shape;53;p9"/>
          <p:cNvCxnSpPr/>
          <p:nvPr/>
        </p:nvCxnSpPr>
        <p:spPr>
          <a:xfrm rot="-5400000">
            <a:off x="6149419" y="-4653"/>
            <a:ext cx="1412400" cy="0"/>
          </a:xfrm>
          <a:prstGeom prst="straightConnector1">
            <a:avLst/>
          </a:prstGeom>
          <a:noFill/>
          <a:ln cap="rnd" cmpd="sng" w="19050">
            <a:solidFill>
              <a:srgbClr val="FFFFFF">
                <a:alpha val="69800"/>
              </a:srgbClr>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1pPr>
            <a:lvl2pPr lvl="1"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2pPr>
            <a:lvl3pPr lvl="2"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3pPr>
            <a:lvl4pPr lvl="3"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4pPr>
            <a:lvl5pPr lvl="4"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5pPr>
            <a:lvl6pPr lvl="5"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6pPr>
            <a:lvl7pPr lvl="6"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7pPr>
            <a:lvl8pPr lvl="7"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8pPr>
            <a:lvl9pPr lvl="8" rtl="0">
              <a:lnSpc>
                <a:spcPct val="90000"/>
              </a:lnSpc>
              <a:spcBef>
                <a:spcPts val="0"/>
              </a:spcBef>
              <a:spcAft>
                <a:spcPts val="0"/>
              </a:spcAft>
              <a:buClr>
                <a:schemeClr val="dk1"/>
              </a:buClr>
              <a:buSzPts val="3200"/>
              <a:buFont typeface="DM Sans"/>
              <a:buNone/>
              <a:defRPr b="1" sz="32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DM Sans"/>
              <a:buChar char="●"/>
              <a:defRPr sz="2400">
                <a:solidFill>
                  <a:schemeClr val="dk1"/>
                </a:solidFill>
                <a:latin typeface="DM Sans"/>
                <a:ea typeface="DM Sans"/>
                <a:cs typeface="DM Sans"/>
                <a:sym typeface="DM Sans"/>
              </a:defRPr>
            </a:lvl1pPr>
            <a:lvl2pPr indent="-381000" lvl="1" marL="9144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2pPr>
            <a:lvl3pPr indent="-381000" lvl="2" marL="13716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3pPr>
            <a:lvl4pPr indent="-381000" lvl="3" marL="18288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4pPr>
            <a:lvl5pPr indent="-381000" lvl="4" marL="2286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5pPr>
            <a:lvl6pPr indent="-381000" lvl="5" marL="27432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6pPr>
            <a:lvl7pPr indent="-381000" lvl="6" marL="32004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7pPr>
            <a:lvl8pPr indent="-381000" lvl="7" marL="36576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8pPr>
            <a:lvl9pPr indent="-381000" lvl="8" marL="4114800" rtl="0">
              <a:lnSpc>
                <a:spcPct val="115000"/>
              </a:lnSpc>
              <a:spcBef>
                <a:spcPts val="800"/>
              </a:spcBef>
              <a:spcAft>
                <a:spcPts val="800"/>
              </a:spcAft>
              <a:buClr>
                <a:schemeClr val="dk1"/>
              </a:buClr>
              <a:buSzPts val="2400"/>
              <a:buFont typeface="DM Sans"/>
              <a:buChar char="■"/>
              <a:defRPr sz="2400">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DM Sans"/>
                <a:ea typeface="DM Sans"/>
                <a:cs typeface="DM Sans"/>
                <a:sym typeface="DM Sans"/>
              </a:defRPr>
            </a:lvl1pPr>
            <a:lvl2pPr lvl="1" rtl="0" algn="r">
              <a:buNone/>
              <a:defRPr sz="1300">
                <a:solidFill>
                  <a:schemeClr val="dk1"/>
                </a:solidFill>
                <a:latin typeface="DM Sans"/>
                <a:ea typeface="DM Sans"/>
                <a:cs typeface="DM Sans"/>
                <a:sym typeface="DM Sans"/>
              </a:defRPr>
            </a:lvl2pPr>
            <a:lvl3pPr lvl="2" rtl="0" algn="r">
              <a:buNone/>
              <a:defRPr sz="1300">
                <a:solidFill>
                  <a:schemeClr val="dk1"/>
                </a:solidFill>
                <a:latin typeface="DM Sans"/>
                <a:ea typeface="DM Sans"/>
                <a:cs typeface="DM Sans"/>
                <a:sym typeface="DM Sans"/>
              </a:defRPr>
            </a:lvl3pPr>
            <a:lvl4pPr lvl="3" rtl="0" algn="r">
              <a:buNone/>
              <a:defRPr sz="1300">
                <a:solidFill>
                  <a:schemeClr val="dk1"/>
                </a:solidFill>
                <a:latin typeface="DM Sans"/>
                <a:ea typeface="DM Sans"/>
                <a:cs typeface="DM Sans"/>
                <a:sym typeface="DM Sans"/>
              </a:defRPr>
            </a:lvl4pPr>
            <a:lvl5pPr lvl="4" rtl="0" algn="r">
              <a:buNone/>
              <a:defRPr sz="1300">
                <a:solidFill>
                  <a:schemeClr val="dk1"/>
                </a:solidFill>
                <a:latin typeface="DM Sans"/>
                <a:ea typeface="DM Sans"/>
                <a:cs typeface="DM Sans"/>
                <a:sym typeface="DM Sans"/>
              </a:defRPr>
            </a:lvl5pPr>
            <a:lvl6pPr lvl="5" rtl="0" algn="r">
              <a:buNone/>
              <a:defRPr sz="1300">
                <a:solidFill>
                  <a:schemeClr val="dk1"/>
                </a:solidFill>
                <a:latin typeface="DM Sans"/>
                <a:ea typeface="DM Sans"/>
                <a:cs typeface="DM Sans"/>
                <a:sym typeface="DM Sans"/>
              </a:defRPr>
            </a:lvl6pPr>
            <a:lvl7pPr lvl="6" rtl="0" algn="r">
              <a:buNone/>
              <a:defRPr sz="1300">
                <a:solidFill>
                  <a:schemeClr val="dk1"/>
                </a:solidFill>
                <a:latin typeface="DM Sans"/>
                <a:ea typeface="DM Sans"/>
                <a:cs typeface="DM Sans"/>
                <a:sym typeface="DM Sans"/>
              </a:defRPr>
            </a:lvl7pPr>
            <a:lvl8pPr lvl="7" rtl="0" algn="r">
              <a:buNone/>
              <a:defRPr sz="1300">
                <a:solidFill>
                  <a:schemeClr val="dk1"/>
                </a:solidFill>
                <a:latin typeface="DM Sans"/>
                <a:ea typeface="DM Sans"/>
                <a:cs typeface="DM Sans"/>
                <a:sym typeface="DM Sans"/>
              </a:defRPr>
            </a:lvl8pPr>
            <a:lvl9pPr lvl="8" rtl="0" algn="r">
              <a:buNone/>
              <a:defRPr sz="13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7B5C"/>
        </a:solidFill>
      </p:bgPr>
    </p:bg>
    <p:spTree>
      <p:nvGrpSpPr>
        <p:cNvPr id="59" name="Shape 59"/>
        <p:cNvGrpSpPr/>
        <p:nvPr/>
      </p:nvGrpSpPr>
      <p:grpSpPr>
        <a:xfrm>
          <a:off x="0" y="0"/>
          <a:ext cx="0" cy="0"/>
          <a:chOff x="0" y="0"/>
          <a:chExt cx="0" cy="0"/>
        </a:xfrm>
      </p:grpSpPr>
      <p:pic>
        <p:nvPicPr>
          <p:cNvPr id="60" name="Google Shape;60;p11"/>
          <p:cNvPicPr preferRelativeResize="0"/>
          <p:nvPr/>
        </p:nvPicPr>
        <p:blipFill rotWithShape="1">
          <a:blip r:embed="rId3">
            <a:alphaModFix amt="10000"/>
          </a:blip>
          <a:srcRect b="0" l="5774" r="28535" t="51456"/>
          <a:stretch/>
        </p:blipFill>
        <p:spPr>
          <a:xfrm>
            <a:off x="3923898" y="0"/>
            <a:ext cx="5220103" cy="5143505"/>
          </a:xfrm>
          <a:prstGeom prst="rect">
            <a:avLst/>
          </a:prstGeom>
          <a:noFill/>
          <a:ln>
            <a:noFill/>
          </a:ln>
        </p:spPr>
      </p:pic>
      <p:sp>
        <p:nvSpPr>
          <p:cNvPr id="61" name="Google Shape;61;p11"/>
          <p:cNvSpPr/>
          <p:nvPr/>
        </p:nvSpPr>
        <p:spPr>
          <a:xfrm>
            <a:off x="0" y="0"/>
            <a:ext cx="3924000" cy="5143500"/>
          </a:xfrm>
          <a:prstGeom prst="rect">
            <a:avLst/>
          </a:pr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 name="Google Shape;62;p11"/>
          <p:cNvSpPr txBox="1"/>
          <p:nvPr/>
        </p:nvSpPr>
        <p:spPr>
          <a:xfrm>
            <a:off x="4666489" y="1607343"/>
            <a:ext cx="39633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4200">
                <a:solidFill>
                  <a:schemeClr val="lt1"/>
                </a:solidFill>
                <a:latin typeface="DM Sans"/>
                <a:ea typeface="DM Sans"/>
                <a:cs typeface="DM Sans"/>
                <a:sym typeface="DM Sans"/>
              </a:rPr>
              <a:t>Starbucks Analysis</a:t>
            </a:r>
            <a:endParaRPr b="1" sz="4200">
              <a:solidFill>
                <a:schemeClr val="lt1"/>
              </a:solidFill>
              <a:latin typeface="DM Sans"/>
              <a:ea typeface="DM Sans"/>
              <a:cs typeface="DM Sans"/>
              <a:sym typeface="DM Sans"/>
            </a:endParaRPr>
          </a:p>
        </p:txBody>
      </p:sp>
      <p:cxnSp>
        <p:nvCxnSpPr>
          <p:cNvPr id="63" name="Google Shape;63;p11"/>
          <p:cNvCxnSpPr/>
          <p:nvPr/>
        </p:nvCxnSpPr>
        <p:spPr>
          <a:xfrm>
            <a:off x="-34931" y="2566988"/>
            <a:ext cx="4387500" cy="0"/>
          </a:xfrm>
          <a:prstGeom prst="straightConnector1">
            <a:avLst/>
          </a:prstGeom>
          <a:noFill/>
          <a:ln cap="rnd" cmpd="sng" w="19050">
            <a:solidFill>
              <a:schemeClr val="dk1">
                <a:alpha val="69800"/>
              </a:schemeClr>
            </a:solidFill>
            <a:prstDash val="solid"/>
            <a:round/>
            <a:headEnd len="sm" w="sm" type="none"/>
            <a:tailEnd len="sm" w="sm" type="none"/>
          </a:ln>
        </p:spPr>
      </p:cxnSp>
      <p:pic>
        <p:nvPicPr>
          <p:cNvPr id="64" name="Google Shape;64;p11"/>
          <p:cNvPicPr preferRelativeResize="0"/>
          <p:nvPr/>
        </p:nvPicPr>
        <p:blipFill>
          <a:blip r:embed="rId4">
            <a:alphaModFix/>
          </a:blip>
          <a:stretch>
            <a:fillRect/>
          </a:stretch>
        </p:blipFill>
        <p:spPr>
          <a:xfrm>
            <a:off x="172400" y="1092825"/>
            <a:ext cx="3579200" cy="2684400"/>
          </a:xfrm>
          <a:prstGeom prst="rect">
            <a:avLst/>
          </a:prstGeom>
          <a:noFill/>
          <a:ln>
            <a:noFill/>
          </a:ln>
        </p:spPr>
      </p:pic>
      <p:sp>
        <p:nvSpPr>
          <p:cNvPr id="65" name="Google Shape;65;p11"/>
          <p:cNvSpPr txBox="1"/>
          <p:nvPr/>
        </p:nvSpPr>
        <p:spPr>
          <a:xfrm>
            <a:off x="4766075" y="4351625"/>
            <a:ext cx="342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Presented by: Steven Ho</a:t>
            </a:r>
            <a:endParaRPr b="1">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614600" y="1495176"/>
            <a:ext cx="7777800" cy="34782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No matter what type of drink you’re looking for, Starbucks offers such a large variety that any customer can find the correct drink, but it’s always helpful to know what Nutritional facts belong to what type of drink</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If you have a sweet tooth and don’t mind the extra Calories &amp; Sugar, I would </a:t>
            </a:r>
            <a:r>
              <a:rPr lang="en" sz="1600"/>
              <a:t>recommend</a:t>
            </a:r>
            <a:r>
              <a:rPr lang="en" sz="1600"/>
              <a:t> the Mocha or Java Chip Drinks</a:t>
            </a:r>
            <a:endParaRPr sz="1600"/>
          </a:p>
          <a:p>
            <a:pPr indent="0" lvl="0" marL="457200" rtl="0" algn="l">
              <a:spcBef>
                <a:spcPts val="800"/>
              </a:spcBef>
              <a:spcAft>
                <a:spcPts val="0"/>
              </a:spcAft>
              <a:buNone/>
            </a:pPr>
            <a:r>
              <a:t/>
            </a:r>
            <a:endParaRPr sz="1600"/>
          </a:p>
          <a:p>
            <a:pPr indent="-330200" lvl="0" marL="457200" rtl="0" algn="l">
              <a:spcBef>
                <a:spcPts val="800"/>
              </a:spcBef>
              <a:spcAft>
                <a:spcPts val="0"/>
              </a:spcAft>
              <a:buSzPts val="1600"/>
              <a:buChar char="❖"/>
            </a:pPr>
            <a:r>
              <a:rPr lang="en" sz="1600"/>
              <a:t>If you are going for a study session or just got out of the gym and want to stay on the more health conscious side, resort to the Smoothie or original Coffee selections without additive Sugars/syrups</a:t>
            </a:r>
            <a:endParaRPr sz="1600"/>
          </a:p>
        </p:txBody>
      </p:sp>
      <p:sp>
        <p:nvSpPr>
          <p:cNvPr id="148" name="Google Shape;148;p20"/>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2" name="Shape 152"/>
        <p:cNvGrpSpPr/>
        <p:nvPr/>
      </p:nvGrpSpPr>
      <p:grpSpPr>
        <a:xfrm>
          <a:off x="0" y="0"/>
          <a:ext cx="0" cy="0"/>
          <a:chOff x="0" y="0"/>
          <a:chExt cx="0" cy="0"/>
        </a:xfrm>
      </p:grpSpPr>
      <p:sp>
        <p:nvSpPr>
          <p:cNvPr id="153" name="Google Shape;153;p21"/>
          <p:cNvSpPr txBox="1"/>
          <p:nvPr/>
        </p:nvSpPr>
        <p:spPr>
          <a:xfrm>
            <a:off x="557213" y="2255044"/>
            <a:ext cx="42138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i="0" lang="en" sz="4200" u="none" cap="none" strike="noStrike">
                <a:solidFill>
                  <a:schemeClr val="lt1"/>
                </a:solidFill>
                <a:latin typeface="DM Sans"/>
                <a:ea typeface="DM Sans"/>
                <a:cs typeface="DM Sans"/>
                <a:sym typeface="DM Sans"/>
              </a:rPr>
              <a:t>Thank you!</a:t>
            </a:r>
            <a:endParaRPr sz="4200">
              <a:solidFill>
                <a:schemeClr val="lt1"/>
              </a:solidFill>
              <a:latin typeface="DM Sans"/>
              <a:ea typeface="DM Sans"/>
              <a:cs typeface="DM Sans"/>
              <a:sym typeface="DM Sans"/>
            </a:endParaRPr>
          </a:p>
        </p:txBody>
      </p:sp>
      <p:cxnSp>
        <p:nvCxnSpPr>
          <p:cNvPr id="154" name="Google Shape;154;p21"/>
          <p:cNvCxnSpPr/>
          <p:nvPr/>
        </p:nvCxnSpPr>
        <p:spPr>
          <a:xfrm rot="-5400000">
            <a:off x="1568733" y="898687"/>
            <a:ext cx="2190600" cy="0"/>
          </a:xfrm>
          <a:prstGeom prst="straightConnector1">
            <a:avLst/>
          </a:prstGeom>
          <a:noFill/>
          <a:ln cap="rnd" cmpd="sng" w="19050">
            <a:solidFill>
              <a:schemeClr val="lt1">
                <a:alpha val="69800"/>
              </a:schemeClr>
            </a:solidFill>
            <a:prstDash val="solid"/>
            <a:round/>
            <a:headEnd len="sm" w="sm" type="none"/>
            <a:tailEnd len="sm" w="sm" type="none"/>
          </a:ln>
        </p:spPr>
      </p:cxnSp>
      <p:pic>
        <p:nvPicPr>
          <p:cNvPr id="155" name="Google Shape;155;p21"/>
          <p:cNvPicPr preferRelativeResize="0"/>
          <p:nvPr/>
        </p:nvPicPr>
        <p:blipFill>
          <a:blip r:embed="rId3">
            <a:alphaModFix/>
          </a:blip>
          <a:stretch>
            <a:fillRect/>
          </a:stretch>
        </p:blipFill>
        <p:spPr>
          <a:xfrm>
            <a:off x="4899275" y="828900"/>
            <a:ext cx="3830301" cy="318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9" name="Shape 69"/>
        <p:cNvGrpSpPr/>
        <p:nvPr/>
      </p:nvGrpSpPr>
      <p:grpSpPr>
        <a:xfrm>
          <a:off x="0" y="0"/>
          <a:ext cx="0" cy="0"/>
          <a:chOff x="0" y="0"/>
          <a:chExt cx="0" cy="0"/>
        </a:xfrm>
      </p:grpSpPr>
      <p:sp>
        <p:nvSpPr>
          <p:cNvPr id="70" name="Google Shape;70;p12"/>
          <p:cNvSpPr txBox="1"/>
          <p:nvPr/>
        </p:nvSpPr>
        <p:spPr>
          <a:xfrm>
            <a:off x="681221" y="754695"/>
            <a:ext cx="5889600" cy="646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4200">
                <a:solidFill>
                  <a:schemeClr val="lt1"/>
                </a:solidFill>
                <a:latin typeface="DM Sans"/>
                <a:ea typeface="DM Sans"/>
                <a:cs typeface="DM Sans"/>
                <a:sym typeface="DM Sans"/>
              </a:rPr>
              <a:t>Agenda</a:t>
            </a:r>
            <a:endParaRPr sz="4200">
              <a:solidFill>
                <a:schemeClr val="lt1"/>
              </a:solidFill>
              <a:latin typeface="DM Sans"/>
              <a:ea typeface="DM Sans"/>
              <a:cs typeface="DM Sans"/>
              <a:sym typeface="DM Sans"/>
            </a:endParaRPr>
          </a:p>
        </p:txBody>
      </p:sp>
      <p:cxnSp>
        <p:nvCxnSpPr>
          <p:cNvPr id="71" name="Google Shape;71;p12"/>
          <p:cNvCxnSpPr/>
          <p:nvPr/>
        </p:nvCxnSpPr>
        <p:spPr>
          <a:xfrm>
            <a:off x="-906017" y="1069020"/>
            <a:ext cx="1420500" cy="0"/>
          </a:xfrm>
          <a:prstGeom prst="straightConnector1">
            <a:avLst/>
          </a:prstGeom>
          <a:noFill/>
          <a:ln cap="rnd" cmpd="sng" w="19050">
            <a:solidFill>
              <a:srgbClr val="FFFFFF">
                <a:alpha val="69800"/>
              </a:srgbClr>
            </a:solidFill>
            <a:prstDash val="solid"/>
            <a:round/>
            <a:headEnd len="sm" w="sm" type="none"/>
            <a:tailEnd len="sm" w="sm" type="none"/>
          </a:ln>
        </p:spPr>
      </p:cxnSp>
      <p:grpSp>
        <p:nvGrpSpPr>
          <p:cNvPr id="72" name="Google Shape;72;p12"/>
          <p:cNvGrpSpPr/>
          <p:nvPr/>
        </p:nvGrpSpPr>
        <p:grpSpPr>
          <a:xfrm>
            <a:off x="681221" y="1705991"/>
            <a:ext cx="4423746" cy="277088"/>
            <a:chOff x="0" y="-1627900"/>
            <a:chExt cx="11796656" cy="738900"/>
          </a:xfrm>
        </p:grpSpPr>
        <p:sp>
          <p:nvSpPr>
            <p:cNvPr id="73" name="Google Shape;73;p12"/>
            <p:cNvSpPr txBox="1"/>
            <p:nvPr/>
          </p:nvSpPr>
          <p:spPr>
            <a:xfrm>
              <a:off x="1078256" y="-1627900"/>
              <a:ext cx="10718400" cy="73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1800">
                  <a:solidFill>
                    <a:schemeClr val="lt1"/>
                  </a:solidFill>
                  <a:latin typeface="DM Sans"/>
                  <a:ea typeface="DM Sans"/>
                  <a:cs typeface="DM Sans"/>
                  <a:sym typeface="DM Sans"/>
                </a:rPr>
                <a:t>Starbucks Background</a:t>
              </a:r>
              <a:endParaRPr sz="1800">
                <a:solidFill>
                  <a:schemeClr val="lt1"/>
                </a:solidFill>
                <a:latin typeface="DM Sans"/>
                <a:ea typeface="DM Sans"/>
                <a:cs typeface="DM Sans"/>
                <a:sym typeface="DM Sans"/>
              </a:endParaRPr>
            </a:p>
          </p:txBody>
        </p:sp>
        <p:sp>
          <p:nvSpPr>
            <p:cNvPr id="74" name="Google Shape;74;p12"/>
            <p:cNvSpPr txBox="1"/>
            <p:nvPr/>
          </p:nvSpPr>
          <p:spPr>
            <a:xfrm>
              <a:off x="0" y="-1627900"/>
              <a:ext cx="899400" cy="73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 sz="1800" u="none" cap="none" strike="noStrike">
                  <a:solidFill>
                    <a:schemeClr val="lt2"/>
                  </a:solidFill>
                  <a:latin typeface="DM Sans"/>
                  <a:ea typeface="DM Sans"/>
                  <a:cs typeface="DM Sans"/>
                  <a:sym typeface="DM Sans"/>
                </a:rPr>
                <a:t>01</a:t>
              </a:r>
              <a:endParaRPr b="1" sz="1800">
                <a:solidFill>
                  <a:schemeClr val="lt2"/>
                </a:solidFill>
                <a:latin typeface="DM Sans"/>
                <a:ea typeface="DM Sans"/>
                <a:cs typeface="DM Sans"/>
                <a:sym typeface="DM Sans"/>
              </a:endParaRPr>
            </a:p>
          </p:txBody>
        </p:sp>
      </p:grpSp>
      <p:grpSp>
        <p:nvGrpSpPr>
          <p:cNvPr id="75" name="Google Shape;75;p12"/>
          <p:cNvGrpSpPr/>
          <p:nvPr/>
        </p:nvGrpSpPr>
        <p:grpSpPr>
          <a:xfrm>
            <a:off x="681221" y="2121747"/>
            <a:ext cx="4423746" cy="277088"/>
            <a:chOff x="0" y="-2591200"/>
            <a:chExt cx="11796656" cy="738900"/>
          </a:xfrm>
        </p:grpSpPr>
        <p:sp>
          <p:nvSpPr>
            <p:cNvPr id="76" name="Google Shape;76;p12"/>
            <p:cNvSpPr txBox="1"/>
            <p:nvPr/>
          </p:nvSpPr>
          <p:spPr>
            <a:xfrm>
              <a:off x="1078256" y="-2591200"/>
              <a:ext cx="1071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Problem Statement</a:t>
              </a:r>
              <a:endParaRPr sz="1800">
                <a:solidFill>
                  <a:schemeClr val="lt1"/>
                </a:solidFill>
                <a:latin typeface="DM Sans"/>
                <a:ea typeface="DM Sans"/>
                <a:cs typeface="DM Sans"/>
                <a:sym typeface="DM Sans"/>
              </a:endParaRPr>
            </a:p>
          </p:txBody>
        </p:sp>
        <p:sp>
          <p:nvSpPr>
            <p:cNvPr id="77" name="Google Shape;77;p12"/>
            <p:cNvSpPr txBox="1"/>
            <p:nvPr/>
          </p:nvSpPr>
          <p:spPr>
            <a:xfrm>
              <a:off x="0" y="-2591200"/>
              <a:ext cx="899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800">
                  <a:solidFill>
                    <a:schemeClr val="lt2"/>
                  </a:solidFill>
                  <a:latin typeface="DM Sans"/>
                  <a:ea typeface="DM Sans"/>
                  <a:cs typeface="DM Sans"/>
                  <a:sym typeface="DM Sans"/>
                </a:rPr>
                <a:t>02</a:t>
              </a:r>
              <a:endParaRPr b="1" sz="1800">
                <a:solidFill>
                  <a:schemeClr val="lt2"/>
                </a:solidFill>
                <a:latin typeface="DM Sans"/>
                <a:ea typeface="DM Sans"/>
                <a:cs typeface="DM Sans"/>
                <a:sym typeface="DM Sans"/>
              </a:endParaRPr>
            </a:p>
          </p:txBody>
        </p:sp>
      </p:grpSp>
      <p:grpSp>
        <p:nvGrpSpPr>
          <p:cNvPr id="78" name="Google Shape;78;p12"/>
          <p:cNvGrpSpPr/>
          <p:nvPr/>
        </p:nvGrpSpPr>
        <p:grpSpPr>
          <a:xfrm>
            <a:off x="681221" y="2537509"/>
            <a:ext cx="4423746" cy="277088"/>
            <a:chOff x="0" y="-3584267"/>
            <a:chExt cx="11796656" cy="738900"/>
          </a:xfrm>
        </p:grpSpPr>
        <p:sp>
          <p:nvSpPr>
            <p:cNvPr id="79" name="Google Shape;79;p12"/>
            <p:cNvSpPr txBox="1"/>
            <p:nvPr/>
          </p:nvSpPr>
          <p:spPr>
            <a:xfrm>
              <a:off x="1078256" y="-3584267"/>
              <a:ext cx="1071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Drinks to Stay Away From</a:t>
              </a:r>
              <a:endParaRPr sz="1800">
                <a:solidFill>
                  <a:schemeClr val="lt1"/>
                </a:solidFill>
                <a:latin typeface="DM Sans"/>
                <a:ea typeface="DM Sans"/>
                <a:cs typeface="DM Sans"/>
                <a:sym typeface="DM Sans"/>
              </a:endParaRPr>
            </a:p>
          </p:txBody>
        </p:sp>
        <p:sp>
          <p:nvSpPr>
            <p:cNvPr id="80" name="Google Shape;80;p12"/>
            <p:cNvSpPr txBox="1"/>
            <p:nvPr/>
          </p:nvSpPr>
          <p:spPr>
            <a:xfrm>
              <a:off x="0" y="-3584267"/>
              <a:ext cx="899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800">
                  <a:solidFill>
                    <a:schemeClr val="lt2"/>
                  </a:solidFill>
                  <a:latin typeface="DM Sans"/>
                  <a:ea typeface="DM Sans"/>
                  <a:cs typeface="DM Sans"/>
                  <a:sym typeface="DM Sans"/>
                </a:rPr>
                <a:t>03</a:t>
              </a:r>
              <a:endParaRPr b="1" sz="1800">
                <a:solidFill>
                  <a:schemeClr val="lt2"/>
                </a:solidFill>
                <a:latin typeface="DM Sans"/>
                <a:ea typeface="DM Sans"/>
                <a:cs typeface="DM Sans"/>
                <a:sym typeface="DM Sans"/>
              </a:endParaRPr>
            </a:p>
          </p:txBody>
        </p:sp>
      </p:grpSp>
      <p:grpSp>
        <p:nvGrpSpPr>
          <p:cNvPr id="81" name="Google Shape;81;p12"/>
          <p:cNvGrpSpPr/>
          <p:nvPr/>
        </p:nvGrpSpPr>
        <p:grpSpPr>
          <a:xfrm>
            <a:off x="681221" y="3369059"/>
            <a:ext cx="4423746" cy="277088"/>
            <a:chOff x="0" y="-2523133"/>
            <a:chExt cx="11796656" cy="738900"/>
          </a:xfrm>
        </p:grpSpPr>
        <p:sp>
          <p:nvSpPr>
            <p:cNvPr id="82" name="Google Shape;82;p12"/>
            <p:cNvSpPr txBox="1"/>
            <p:nvPr/>
          </p:nvSpPr>
          <p:spPr>
            <a:xfrm>
              <a:off x="1078256" y="-2523133"/>
              <a:ext cx="1071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Analysis</a:t>
              </a:r>
              <a:endParaRPr sz="1800">
                <a:solidFill>
                  <a:schemeClr val="lt1"/>
                </a:solidFill>
                <a:latin typeface="DM Sans"/>
                <a:ea typeface="DM Sans"/>
                <a:cs typeface="DM Sans"/>
                <a:sym typeface="DM Sans"/>
              </a:endParaRPr>
            </a:p>
          </p:txBody>
        </p:sp>
        <p:sp>
          <p:nvSpPr>
            <p:cNvPr id="83" name="Google Shape;83;p12"/>
            <p:cNvSpPr txBox="1"/>
            <p:nvPr/>
          </p:nvSpPr>
          <p:spPr>
            <a:xfrm>
              <a:off x="0" y="-2523133"/>
              <a:ext cx="899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800">
                  <a:solidFill>
                    <a:schemeClr val="lt2"/>
                  </a:solidFill>
                  <a:latin typeface="DM Sans"/>
                  <a:ea typeface="DM Sans"/>
                  <a:cs typeface="DM Sans"/>
                  <a:sym typeface="DM Sans"/>
                </a:rPr>
                <a:t>05</a:t>
              </a:r>
              <a:endParaRPr b="1" sz="1800">
                <a:solidFill>
                  <a:schemeClr val="lt2"/>
                </a:solidFill>
                <a:latin typeface="DM Sans"/>
                <a:ea typeface="DM Sans"/>
                <a:cs typeface="DM Sans"/>
                <a:sym typeface="DM Sans"/>
              </a:endParaRPr>
            </a:p>
          </p:txBody>
        </p:sp>
      </p:grpSp>
      <p:grpSp>
        <p:nvGrpSpPr>
          <p:cNvPr id="84" name="Google Shape;84;p12"/>
          <p:cNvGrpSpPr/>
          <p:nvPr/>
        </p:nvGrpSpPr>
        <p:grpSpPr>
          <a:xfrm>
            <a:off x="681221" y="3784834"/>
            <a:ext cx="4423746" cy="277088"/>
            <a:chOff x="-406400" y="-1820800"/>
            <a:chExt cx="11796656" cy="738900"/>
          </a:xfrm>
        </p:grpSpPr>
        <p:sp>
          <p:nvSpPr>
            <p:cNvPr id="85" name="Google Shape;85;p12"/>
            <p:cNvSpPr txBox="1"/>
            <p:nvPr/>
          </p:nvSpPr>
          <p:spPr>
            <a:xfrm>
              <a:off x="671856" y="-1820800"/>
              <a:ext cx="1071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Conclusion</a:t>
              </a:r>
              <a:endParaRPr sz="1800">
                <a:solidFill>
                  <a:schemeClr val="lt1"/>
                </a:solidFill>
                <a:latin typeface="DM Sans"/>
                <a:ea typeface="DM Sans"/>
                <a:cs typeface="DM Sans"/>
                <a:sym typeface="DM Sans"/>
              </a:endParaRPr>
            </a:p>
          </p:txBody>
        </p:sp>
        <p:sp>
          <p:nvSpPr>
            <p:cNvPr id="86" name="Google Shape;86;p12"/>
            <p:cNvSpPr txBox="1"/>
            <p:nvPr/>
          </p:nvSpPr>
          <p:spPr>
            <a:xfrm>
              <a:off x="-406400" y="-1820800"/>
              <a:ext cx="899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800">
                  <a:solidFill>
                    <a:schemeClr val="lt2"/>
                  </a:solidFill>
                  <a:latin typeface="DM Sans"/>
                  <a:ea typeface="DM Sans"/>
                  <a:cs typeface="DM Sans"/>
                  <a:sym typeface="DM Sans"/>
                </a:rPr>
                <a:t>06</a:t>
              </a:r>
              <a:endParaRPr b="1" sz="1800">
                <a:solidFill>
                  <a:schemeClr val="lt2"/>
                </a:solidFill>
                <a:latin typeface="DM Sans"/>
                <a:ea typeface="DM Sans"/>
                <a:cs typeface="DM Sans"/>
                <a:sym typeface="DM Sans"/>
              </a:endParaRPr>
            </a:p>
          </p:txBody>
        </p:sp>
      </p:grpSp>
      <p:grpSp>
        <p:nvGrpSpPr>
          <p:cNvPr id="87" name="Google Shape;87;p12"/>
          <p:cNvGrpSpPr/>
          <p:nvPr/>
        </p:nvGrpSpPr>
        <p:grpSpPr>
          <a:xfrm>
            <a:off x="681221" y="2953284"/>
            <a:ext cx="4423746" cy="277088"/>
            <a:chOff x="0" y="-76200"/>
            <a:chExt cx="11796656" cy="738900"/>
          </a:xfrm>
        </p:grpSpPr>
        <p:sp>
          <p:nvSpPr>
            <p:cNvPr id="88" name="Google Shape;88;p12"/>
            <p:cNvSpPr txBox="1"/>
            <p:nvPr/>
          </p:nvSpPr>
          <p:spPr>
            <a:xfrm>
              <a:off x="1078256" y="-76200"/>
              <a:ext cx="10718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DM Sans"/>
                  <a:ea typeface="DM Sans"/>
                  <a:cs typeface="DM Sans"/>
                  <a:sym typeface="DM Sans"/>
                </a:rPr>
                <a:t>Drinks to Choose!</a:t>
              </a:r>
              <a:endParaRPr sz="1800">
                <a:solidFill>
                  <a:schemeClr val="lt1"/>
                </a:solidFill>
                <a:latin typeface="DM Sans"/>
                <a:ea typeface="DM Sans"/>
                <a:cs typeface="DM Sans"/>
                <a:sym typeface="DM Sans"/>
              </a:endParaRPr>
            </a:p>
          </p:txBody>
        </p:sp>
        <p:sp>
          <p:nvSpPr>
            <p:cNvPr id="89" name="Google Shape;89;p12"/>
            <p:cNvSpPr txBox="1"/>
            <p:nvPr/>
          </p:nvSpPr>
          <p:spPr>
            <a:xfrm>
              <a:off x="0" y="-76200"/>
              <a:ext cx="8994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800">
                  <a:solidFill>
                    <a:schemeClr val="lt2"/>
                  </a:solidFill>
                  <a:latin typeface="DM Sans"/>
                  <a:ea typeface="DM Sans"/>
                  <a:cs typeface="DM Sans"/>
                  <a:sym typeface="DM Sans"/>
                </a:rPr>
                <a:t>04</a:t>
              </a:r>
              <a:endParaRPr b="1" sz="1800">
                <a:solidFill>
                  <a:schemeClr val="lt2"/>
                </a:solidFill>
                <a:latin typeface="DM Sans"/>
                <a:ea typeface="DM Sans"/>
                <a:cs typeface="DM Sans"/>
                <a:sym typeface="DM Sans"/>
              </a:endParaRPr>
            </a:p>
          </p:txBody>
        </p:sp>
      </p:grpSp>
      <p:pic>
        <p:nvPicPr>
          <p:cNvPr id="90" name="Google Shape;90;p12"/>
          <p:cNvPicPr preferRelativeResize="0"/>
          <p:nvPr/>
        </p:nvPicPr>
        <p:blipFill>
          <a:blip r:embed="rId3">
            <a:alphaModFix/>
          </a:blip>
          <a:stretch>
            <a:fillRect/>
          </a:stretch>
        </p:blipFill>
        <p:spPr>
          <a:xfrm>
            <a:off x="4694876" y="1322275"/>
            <a:ext cx="4045349" cy="2275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p13"/>
          <p:cNvSpPr txBox="1"/>
          <p:nvPr/>
        </p:nvSpPr>
        <p:spPr>
          <a:xfrm>
            <a:off x="674735" y="637462"/>
            <a:ext cx="7794600" cy="129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4200">
                <a:solidFill>
                  <a:schemeClr val="lt1"/>
                </a:solidFill>
                <a:latin typeface="DM Sans"/>
                <a:ea typeface="DM Sans"/>
                <a:cs typeface="DM Sans"/>
                <a:sym typeface="DM Sans"/>
              </a:rPr>
              <a:t>The Truth about Starbucks Beverages</a:t>
            </a:r>
            <a:endParaRPr b="1" sz="4200">
              <a:solidFill>
                <a:schemeClr val="lt1"/>
              </a:solidFill>
              <a:latin typeface="DM Sans"/>
              <a:ea typeface="DM Sans"/>
              <a:cs typeface="DM Sans"/>
              <a:sym typeface="DM Sans"/>
            </a:endParaRPr>
          </a:p>
        </p:txBody>
      </p:sp>
      <p:sp>
        <p:nvSpPr>
          <p:cNvPr id="96" name="Google Shape;96;p13"/>
          <p:cNvSpPr/>
          <p:nvPr/>
        </p:nvSpPr>
        <p:spPr>
          <a:xfrm>
            <a:off x="0" y="2571750"/>
            <a:ext cx="9144000" cy="2571900"/>
          </a:xfrm>
          <a:prstGeom prst="rect">
            <a:avLst/>
          </a:pr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 name="Google Shape;97;p13"/>
          <p:cNvSpPr txBox="1"/>
          <p:nvPr/>
        </p:nvSpPr>
        <p:spPr>
          <a:xfrm>
            <a:off x="1563044" y="3173048"/>
            <a:ext cx="2160600" cy="1200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1300">
                <a:solidFill>
                  <a:schemeClr val="dk1"/>
                </a:solidFill>
                <a:latin typeface="DM Sans"/>
                <a:ea typeface="DM Sans"/>
                <a:cs typeface="DM Sans"/>
                <a:sym typeface="DM Sans"/>
              </a:rPr>
              <a:t>What is actually in a Starbucks Beverage? When is the last time you ever asked about Nutritional Facts while ordering your daily coffee?</a:t>
            </a:r>
            <a:endParaRPr sz="1300">
              <a:solidFill>
                <a:schemeClr val="dk1"/>
              </a:solidFill>
              <a:latin typeface="DM Sans"/>
              <a:ea typeface="DM Sans"/>
              <a:cs typeface="DM Sans"/>
              <a:sym typeface="DM Sans"/>
            </a:endParaRPr>
          </a:p>
        </p:txBody>
      </p:sp>
      <p:cxnSp>
        <p:nvCxnSpPr>
          <p:cNvPr id="98" name="Google Shape;98;p13"/>
          <p:cNvCxnSpPr/>
          <p:nvPr/>
        </p:nvCxnSpPr>
        <p:spPr>
          <a:xfrm>
            <a:off x="674735" y="3773339"/>
            <a:ext cx="707400" cy="0"/>
          </a:xfrm>
          <a:prstGeom prst="straightConnector1">
            <a:avLst/>
          </a:prstGeom>
          <a:noFill/>
          <a:ln cap="rnd" cmpd="sng" w="19050">
            <a:solidFill>
              <a:schemeClr val="dk1">
                <a:alpha val="69800"/>
              </a:schemeClr>
            </a:solidFill>
            <a:prstDash val="solid"/>
            <a:round/>
            <a:headEnd len="sm" w="sm" type="none"/>
            <a:tailEnd len="sm" w="sm" type="none"/>
          </a:ln>
        </p:spPr>
      </p:cxnSp>
      <p:pic>
        <p:nvPicPr>
          <p:cNvPr id="99" name="Google Shape;99;p13"/>
          <p:cNvPicPr preferRelativeResize="0"/>
          <p:nvPr/>
        </p:nvPicPr>
        <p:blipFill>
          <a:blip r:embed="rId3">
            <a:alphaModFix/>
          </a:blip>
          <a:stretch>
            <a:fillRect/>
          </a:stretch>
        </p:blipFill>
        <p:spPr>
          <a:xfrm>
            <a:off x="4037800" y="2571750"/>
            <a:ext cx="5106200" cy="25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idx="1" type="body"/>
          </p:nvPr>
        </p:nvSpPr>
        <p:spPr>
          <a:xfrm>
            <a:off x="681225" y="2287874"/>
            <a:ext cx="7143000" cy="18423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b="1" lang="en" sz="1350"/>
              <a:t>Starbucks coffee shop first opened its doors in Seattle, WA by three students on March 30, 1971 and it has become the biggest coffee chain in the world. Starbucks has over 31,000 stores, including Starbucks Reserve stores and pickup-only stores. It seems like there is Starbucks on almost every corner in every City, no matter how big or small. Starbucks has really given themselves as a Coffee “Hot Spot” for all ages and at all seasons. Starbucks has been able to adapt to the people’s wants and needs by offering seasonal drinks as well as the ability to customize ANY drink the customer may like. That can include, additives such as: Syrups, creamers, toppings, etc. There are plenty of competitors in the Industry, but one thing Starbucks leads in is the functionality of customization.</a:t>
            </a:r>
            <a:endParaRPr b="1" sz="2100"/>
          </a:p>
        </p:txBody>
      </p:sp>
      <p:sp>
        <p:nvSpPr>
          <p:cNvPr id="105" name="Google Shape;105;p14"/>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Background</a:t>
            </a:r>
            <a:endParaRPr/>
          </a:p>
        </p:txBody>
      </p:sp>
      <p:pic>
        <p:nvPicPr>
          <p:cNvPr id="106" name="Google Shape;106;p14"/>
          <p:cNvPicPr preferRelativeResize="0"/>
          <p:nvPr/>
        </p:nvPicPr>
        <p:blipFill>
          <a:blip r:embed="rId3">
            <a:alphaModFix/>
          </a:blip>
          <a:stretch>
            <a:fillRect/>
          </a:stretch>
        </p:blipFill>
        <p:spPr>
          <a:xfrm>
            <a:off x="7125675" y="156400"/>
            <a:ext cx="1825249" cy="1825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Calories Analysis</a:t>
            </a:r>
            <a:endParaRPr/>
          </a:p>
        </p:txBody>
      </p:sp>
      <p:pic>
        <p:nvPicPr>
          <p:cNvPr id="112" name="Google Shape;112;p15"/>
          <p:cNvPicPr preferRelativeResize="0"/>
          <p:nvPr/>
        </p:nvPicPr>
        <p:blipFill>
          <a:blip r:embed="rId3">
            <a:alphaModFix/>
          </a:blip>
          <a:stretch>
            <a:fillRect/>
          </a:stretch>
        </p:blipFill>
        <p:spPr>
          <a:xfrm>
            <a:off x="3936525" y="1527725"/>
            <a:ext cx="4544050" cy="3139800"/>
          </a:xfrm>
          <a:prstGeom prst="rect">
            <a:avLst/>
          </a:prstGeom>
          <a:noFill/>
          <a:ln>
            <a:noFill/>
          </a:ln>
        </p:spPr>
      </p:pic>
      <p:sp>
        <p:nvSpPr>
          <p:cNvPr id="113" name="Google Shape;113;p15"/>
          <p:cNvSpPr txBox="1"/>
          <p:nvPr/>
        </p:nvSpPr>
        <p:spPr>
          <a:xfrm>
            <a:off x="310850" y="1509750"/>
            <a:ext cx="32859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DM Sans"/>
              <a:buChar char="❖"/>
            </a:pPr>
            <a:r>
              <a:rPr lang="en" sz="1300">
                <a:solidFill>
                  <a:schemeClr val="lt1"/>
                </a:solidFill>
                <a:latin typeface="DM Sans"/>
                <a:ea typeface="DM Sans"/>
                <a:cs typeface="DM Sans"/>
                <a:sym typeface="DM Sans"/>
              </a:rPr>
              <a:t>The first attribute that most people see in larger and bolded font when looking at the Nutritional Facts are the Calories</a:t>
            </a:r>
            <a:endParaRPr sz="1300">
              <a:solidFill>
                <a:schemeClr val="lt1"/>
              </a:solidFill>
              <a:latin typeface="DM Sans"/>
              <a:ea typeface="DM Sans"/>
              <a:cs typeface="DM Sans"/>
              <a:sym typeface="DM Sans"/>
            </a:endParaRPr>
          </a:p>
          <a:p>
            <a:pPr indent="0" lvl="0" marL="457200" rtl="0" algn="l">
              <a:spcBef>
                <a:spcPts val="0"/>
              </a:spcBef>
              <a:spcAft>
                <a:spcPts val="0"/>
              </a:spcAft>
              <a:buNone/>
            </a:pPr>
            <a:r>
              <a:t/>
            </a:r>
            <a:endParaRPr sz="1300">
              <a:solidFill>
                <a:schemeClr val="lt1"/>
              </a:solidFill>
              <a:latin typeface="DM Sans"/>
              <a:ea typeface="DM Sans"/>
              <a:cs typeface="DM Sans"/>
              <a:sym typeface="DM Sans"/>
            </a:endParaRPr>
          </a:p>
          <a:p>
            <a:pPr indent="-311150" lvl="0" marL="457200" rtl="0" algn="l">
              <a:spcBef>
                <a:spcPts val="0"/>
              </a:spcBef>
              <a:spcAft>
                <a:spcPts val="0"/>
              </a:spcAft>
              <a:buClr>
                <a:schemeClr val="lt1"/>
              </a:buClr>
              <a:buSzPts val="1300"/>
              <a:buFont typeface="DM Sans"/>
              <a:buChar char="❖"/>
            </a:pPr>
            <a:r>
              <a:rPr lang="en" sz="1300">
                <a:solidFill>
                  <a:schemeClr val="lt1"/>
                </a:solidFill>
                <a:latin typeface="DM Sans"/>
                <a:ea typeface="DM Sans"/>
                <a:cs typeface="DM Sans"/>
                <a:sym typeface="DM Sans"/>
              </a:rPr>
              <a:t>To the left, we can see the count of Calories that are in Starbucks Beverages</a:t>
            </a:r>
            <a:endParaRPr sz="1300">
              <a:solidFill>
                <a:schemeClr val="lt1"/>
              </a:solidFill>
              <a:latin typeface="DM Sans"/>
              <a:ea typeface="DM Sans"/>
              <a:cs typeface="DM Sans"/>
              <a:sym typeface="DM Sans"/>
            </a:endParaRPr>
          </a:p>
          <a:p>
            <a:pPr indent="0" lvl="0" marL="457200" rtl="0" algn="l">
              <a:spcBef>
                <a:spcPts val="0"/>
              </a:spcBef>
              <a:spcAft>
                <a:spcPts val="0"/>
              </a:spcAft>
              <a:buNone/>
            </a:pPr>
            <a:r>
              <a:t/>
            </a:r>
            <a:endParaRPr sz="1300">
              <a:solidFill>
                <a:schemeClr val="lt1"/>
              </a:solidFill>
              <a:latin typeface="DM Sans"/>
              <a:ea typeface="DM Sans"/>
              <a:cs typeface="DM Sans"/>
              <a:sym typeface="DM Sans"/>
            </a:endParaRPr>
          </a:p>
          <a:p>
            <a:pPr indent="-311150" lvl="0" marL="457200" rtl="0" algn="l">
              <a:spcBef>
                <a:spcPts val="0"/>
              </a:spcBef>
              <a:spcAft>
                <a:spcPts val="0"/>
              </a:spcAft>
              <a:buClr>
                <a:schemeClr val="lt1"/>
              </a:buClr>
              <a:buSzPts val="1300"/>
              <a:buFont typeface="DM Sans"/>
              <a:buChar char="❖"/>
            </a:pPr>
            <a:r>
              <a:rPr lang="en" sz="1300">
                <a:solidFill>
                  <a:schemeClr val="lt1"/>
                </a:solidFill>
                <a:latin typeface="DM Sans"/>
                <a:ea typeface="DM Sans"/>
                <a:cs typeface="DM Sans"/>
                <a:sym typeface="DM Sans"/>
              </a:rPr>
              <a:t>Here, we can notice that Classic Espresso Drinks and Tazo Tea Drinks have the highest calories with both 50+ calories per serving!</a:t>
            </a:r>
            <a:endParaRPr sz="130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Calories Analysis</a:t>
            </a:r>
            <a:endParaRPr/>
          </a:p>
        </p:txBody>
      </p:sp>
      <p:pic>
        <p:nvPicPr>
          <p:cNvPr id="119" name="Google Shape;119;p16"/>
          <p:cNvPicPr preferRelativeResize="0"/>
          <p:nvPr/>
        </p:nvPicPr>
        <p:blipFill>
          <a:blip r:embed="rId3">
            <a:alphaModFix/>
          </a:blip>
          <a:stretch>
            <a:fillRect/>
          </a:stretch>
        </p:blipFill>
        <p:spPr>
          <a:xfrm>
            <a:off x="2982850" y="1386975"/>
            <a:ext cx="6112624" cy="3692300"/>
          </a:xfrm>
          <a:prstGeom prst="rect">
            <a:avLst/>
          </a:prstGeom>
          <a:noFill/>
          <a:ln>
            <a:noFill/>
          </a:ln>
        </p:spPr>
      </p:pic>
      <p:sp>
        <p:nvSpPr>
          <p:cNvPr id="120" name="Google Shape;120;p16"/>
          <p:cNvSpPr txBox="1"/>
          <p:nvPr/>
        </p:nvSpPr>
        <p:spPr>
          <a:xfrm>
            <a:off x="236850" y="1916800"/>
            <a:ext cx="2841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To dive deeper into the Caloric intake of Starbucks Beverages, per the bar plot to the left, we can analyze that White Chocolate Mocha &amp; Java Chip Drinks have the highest Calories</a:t>
            </a:r>
            <a:endParaRPr>
              <a:solidFill>
                <a:schemeClr val="lt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Sugar Intake Analysis</a:t>
            </a:r>
            <a:endParaRPr/>
          </a:p>
        </p:txBody>
      </p:sp>
      <p:pic>
        <p:nvPicPr>
          <p:cNvPr id="126" name="Google Shape;126;p17"/>
          <p:cNvPicPr preferRelativeResize="0"/>
          <p:nvPr/>
        </p:nvPicPr>
        <p:blipFill>
          <a:blip r:embed="rId3">
            <a:alphaModFix/>
          </a:blip>
          <a:stretch>
            <a:fillRect/>
          </a:stretch>
        </p:blipFill>
        <p:spPr>
          <a:xfrm>
            <a:off x="3197126" y="1367775"/>
            <a:ext cx="5599100" cy="3571525"/>
          </a:xfrm>
          <a:prstGeom prst="rect">
            <a:avLst/>
          </a:prstGeom>
          <a:noFill/>
          <a:ln>
            <a:noFill/>
          </a:ln>
        </p:spPr>
      </p:pic>
      <p:sp>
        <p:nvSpPr>
          <p:cNvPr id="127" name="Google Shape;127;p17"/>
          <p:cNvSpPr txBox="1"/>
          <p:nvPr/>
        </p:nvSpPr>
        <p:spPr>
          <a:xfrm>
            <a:off x="495850" y="1546750"/>
            <a:ext cx="2508900" cy="2770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DM Sans"/>
              <a:buChar char="❖"/>
            </a:pPr>
            <a:r>
              <a:rPr lang="en" sz="1200">
                <a:solidFill>
                  <a:schemeClr val="lt1"/>
                </a:solidFill>
                <a:latin typeface="DM Sans"/>
                <a:ea typeface="DM Sans"/>
                <a:cs typeface="DM Sans"/>
                <a:sym typeface="DM Sans"/>
              </a:rPr>
              <a:t>Sugar is another substantial Nutritional fact that most people observe</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a:ea typeface="DM Sans"/>
              <a:cs typeface="DM Sans"/>
              <a:sym typeface="DM Sans"/>
            </a:endParaRPr>
          </a:p>
          <a:p>
            <a:pPr indent="-304800" lvl="0" marL="457200" rtl="0" algn="l">
              <a:spcBef>
                <a:spcPts val="0"/>
              </a:spcBef>
              <a:spcAft>
                <a:spcPts val="0"/>
              </a:spcAft>
              <a:buClr>
                <a:schemeClr val="lt1"/>
              </a:buClr>
              <a:buSzPts val="1200"/>
              <a:buFont typeface="DM Sans"/>
              <a:buChar char="❖"/>
            </a:pPr>
            <a:r>
              <a:rPr lang="en" sz="1200">
                <a:solidFill>
                  <a:schemeClr val="lt1"/>
                </a:solidFill>
                <a:latin typeface="DM Sans"/>
                <a:ea typeface="DM Sans"/>
                <a:cs typeface="DM Sans"/>
                <a:sym typeface="DM Sans"/>
              </a:rPr>
              <a:t>Per the bar plot to the right, we can notice that Caramel Apple Spice &amp; Java Chip have the highest Sugar intakes</a:t>
            </a:r>
            <a:endParaRPr sz="1200">
              <a:solidFill>
                <a:schemeClr val="lt1"/>
              </a:solidFill>
              <a:latin typeface="DM Sans"/>
              <a:ea typeface="DM Sans"/>
              <a:cs typeface="DM Sans"/>
              <a:sym typeface="DM Sans"/>
            </a:endParaRPr>
          </a:p>
          <a:p>
            <a:pPr indent="0" lvl="0" marL="0" rtl="0" algn="l">
              <a:spcBef>
                <a:spcPts val="0"/>
              </a:spcBef>
              <a:spcAft>
                <a:spcPts val="0"/>
              </a:spcAft>
              <a:buNone/>
            </a:pPr>
            <a:r>
              <a:t/>
            </a:r>
            <a:endParaRPr sz="1200">
              <a:solidFill>
                <a:schemeClr val="lt1"/>
              </a:solidFill>
              <a:latin typeface="DM Sans"/>
              <a:ea typeface="DM Sans"/>
              <a:cs typeface="DM Sans"/>
              <a:sym typeface="DM Sans"/>
            </a:endParaRPr>
          </a:p>
          <a:p>
            <a:pPr indent="-304800" lvl="0" marL="457200" rtl="0" algn="l">
              <a:spcBef>
                <a:spcPts val="0"/>
              </a:spcBef>
              <a:spcAft>
                <a:spcPts val="0"/>
              </a:spcAft>
              <a:buClr>
                <a:schemeClr val="lt1"/>
              </a:buClr>
              <a:buSzPts val="1200"/>
              <a:buFont typeface="DM Sans"/>
              <a:buChar char="❖"/>
            </a:pPr>
            <a:r>
              <a:rPr lang="en" sz="1200">
                <a:solidFill>
                  <a:schemeClr val="lt1"/>
                </a:solidFill>
                <a:latin typeface="DM Sans"/>
                <a:ea typeface="DM Sans"/>
                <a:cs typeface="DM Sans"/>
                <a:sym typeface="DM Sans"/>
              </a:rPr>
              <a:t>Note that now Java Chip has the highest Calories and Sugar intake… coincidence?</a:t>
            </a:r>
            <a:endParaRPr sz="1200">
              <a:solidFill>
                <a:schemeClr val="lt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Protein Analysis</a:t>
            </a:r>
            <a:endParaRPr/>
          </a:p>
        </p:txBody>
      </p:sp>
      <p:pic>
        <p:nvPicPr>
          <p:cNvPr id="133" name="Google Shape;133;p18"/>
          <p:cNvPicPr preferRelativeResize="0"/>
          <p:nvPr/>
        </p:nvPicPr>
        <p:blipFill>
          <a:blip r:embed="rId3">
            <a:alphaModFix/>
          </a:blip>
          <a:stretch>
            <a:fillRect/>
          </a:stretch>
        </p:blipFill>
        <p:spPr>
          <a:xfrm>
            <a:off x="3863175" y="1508375"/>
            <a:ext cx="5221651" cy="3571525"/>
          </a:xfrm>
          <a:prstGeom prst="rect">
            <a:avLst/>
          </a:prstGeom>
          <a:noFill/>
          <a:ln>
            <a:noFill/>
          </a:ln>
        </p:spPr>
      </p:pic>
      <p:sp>
        <p:nvSpPr>
          <p:cNvPr id="134" name="Google Shape;134;p18"/>
          <p:cNvSpPr txBox="1"/>
          <p:nvPr/>
        </p:nvSpPr>
        <p:spPr>
          <a:xfrm>
            <a:off x="606850" y="1642950"/>
            <a:ext cx="2864100" cy="2786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DM Sans"/>
              <a:buChar char="❖"/>
            </a:pPr>
            <a:r>
              <a:rPr lang="en" sz="1300">
                <a:solidFill>
                  <a:schemeClr val="lt1"/>
                </a:solidFill>
                <a:latin typeface="DM Sans"/>
                <a:ea typeface="DM Sans"/>
                <a:cs typeface="DM Sans"/>
                <a:sym typeface="DM Sans"/>
              </a:rPr>
              <a:t>Protein is a very large component for customers who are looking for a fun and refreshing drink, but also need that extra protein nutrition if that means they are coming from the gym or just to live a healthy lifestyle</a:t>
            </a:r>
            <a:endParaRPr sz="1300">
              <a:solidFill>
                <a:schemeClr val="lt1"/>
              </a:solidFill>
              <a:latin typeface="DM Sans"/>
              <a:ea typeface="DM Sans"/>
              <a:cs typeface="DM Sans"/>
              <a:sym typeface="DM Sans"/>
            </a:endParaRPr>
          </a:p>
          <a:p>
            <a:pPr indent="0" lvl="0" marL="457200" rtl="0" algn="l">
              <a:spcBef>
                <a:spcPts val="0"/>
              </a:spcBef>
              <a:spcAft>
                <a:spcPts val="0"/>
              </a:spcAft>
              <a:buNone/>
            </a:pPr>
            <a:r>
              <a:t/>
            </a:r>
            <a:endParaRPr sz="1300">
              <a:solidFill>
                <a:schemeClr val="lt1"/>
              </a:solidFill>
              <a:latin typeface="DM Sans"/>
              <a:ea typeface="DM Sans"/>
              <a:cs typeface="DM Sans"/>
              <a:sym typeface="DM Sans"/>
            </a:endParaRPr>
          </a:p>
          <a:p>
            <a:pPr indent="-311150" lvl="0" marL="457200" rtl="0" algn="l">
              <a:spcBef>
                <a:spcPts val="0"/>
              </a:spcBef>
              <a:spcAft>
                <a:spcPts val="0"/>
              </a:spcAft>
              <a:buClr>
                <a:schemeClr val="lt1"/>
              </a:buClr>
              <a:buSzPts val="1300"/>
              <a:buFont typeface="DM Sans"/>
              <a:buChar char="❖"/>
            </a:pPr>
            <a:r>
              <a:rPr lang="en" sz="1300">
                <a:solidFill>
                  <a:schemeClr val="lt1"/>
                </a:solidFill>
                <a:latin typeface="DM Sans"/>
                <a:ea typeface="DM Sans"/>
                <a:cs typeface="DM Sans"/>
                <a:sym typeface="DM Sans"/>
              </a:rPr>
              <a:t>The Smoothies lead the category here with the Banana Chocolate &amp; Orange Mango Smoothie (YUM!)</a:t>
            </a:r>
            <a:endParaRPr sz="1300">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idx="1" type="body"/>
          </p:nvPr>
        </p:nvSpPr>
        <p:spPr>
          <a:xfrm>
            <a:off x="392600" y="1480400"/>
            <a:ext cx="32709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i="1" lang="en"/>
              <a:t>We’re drinking Coffee, right?</a:t>
            </a:r>
            <a:endParaRPr i="1"/>
          </a:p>
          <a:p>
            <a:pPr indent="0" lvl="0" marL="0" rtl="0" algn="l">
              <a:spcBef>
                <a:spcPts val="800"/>
              </a:spcBef>
              <a:spcAft>
                <a:spcPts val="800"/>
              </a:spcAft>
              <a:buNone/>
            </a:pPr>
            <a:r>
              <a:t/>
            </a:r>
            <a:endParaRPr/>
          </a:p>
        </p:txBody>
      </p:sp>
      <p:sp>
        <p:nvSpPr>
          <p:cNvPr id="140" name="Google Shape;140;p19"/>
          <p:cNvSpPr txBox="1"/>
          <p:nvPr>
            <p:ph type="title"/>
          </p:nvPr>
        </p:nvSpPr>
        <p:spPr>
          <a:xfrm>
            <a:off x="681225" y="870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Caffeine Analysis</a:t>
            </a:r>
            <a:endParaRPr/>
          </a:p>
        </p:txBody>
      </p:sp>
      <p:pic>
        <p:nvPicPr>
          <p:cNvPr id="141" name="Google Shape;141;p19"/>
          <p:cNvPicPr preferRelativeResize="0"/>
          <p:nvPr/>
        </p:nvPicPr>
        <p:blipFill>
          <a:blip r:embed="rId3">
            <a:alphaModFix/>
          </a:blip>
          <a:stretch>
            <a:fillRect/>
          </a:stretch>
        </p:blipFill>
        <p:spPr>
          <a:xfrm>
            <a:off x="3337726" y="1426975"/>
            <a:ext cx="5761975" cy="3571525"/>
          </a:xfrm>
          <a:prstGeom prst="rect">
            <a:avLst/>
          </a:prstGeom>
          <a:noFill/>
          <a:ln>
            <a:noFill/>
          </a:ln>
        </p:spPr>
      </p:pic>
      <p:sp>
        <p:nvSpPr>
          <p:cNvPr id="142" name="Google Shape;142;p19"/>
          <p:cNvSpPr txBox="1"/>
          <p:nvPr/>
        </p:nvSpPr>
        <p:spPr>
          <a:xfrm>
            <a:off x="540250" y="2146200"/>
            <a:ext cx="25386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DM Sans"/>
              <a:buChar char="❖"/>
            </a:pPr>
            <a:r>
              <a:rPr lang="en" sz="1200">
                <a:solidFill>
                  <a:schemeClr val="lt1"/>
                </a:solidFill>
                <a:latin typeface="DM Sans"/>
                <a:ea typeface="DM Sans"/>
                <a:cs typeface="DM Sans"/>
                <a:sym typeface="DM Sans"/>
              </a:rPr>
              <a:t>Half the time I am in a Starbucks, I sometimes forget they even sell Coffee due to the variety of drinks they offer</a:t>
            </a:r>
            <a:endParaRPr sz="1200">
              <a:solidFill>
                <a:schemeClr val="lt1"/>
              </a:solidFill>
              <a:latin typeface="DM Sans"/>
              <a:ea typeface="DM Sans"/>
              <a:cs typeface="DM Sans"/>
              <a:sym typeface="DM Sans"/>
            </a:endParaRPr>
          </a:p>
          <a:p>
            <a:pPr indent="0" lvl="0" marL="457200" rtl="0" algn="l">
              <a:spcBef>
                <a:spcPts val="0"/>
              </a:spcBef>
              <a:spcAft>
                <a:spcPts val="0"/>
              </a:spcAft>
              <a:buNone/>
            </a:pPr>
            <a:r>
              <a:t/>
            </a:r>
            <a:endParaRPr sz="1200">
              <a:solidFill>
                <a:schemeClr val="lt1"/>
              </a:solidFill>
              <a:latin typeface="DM Sans"/>
              <a:ea typeface="DM Sans"/>
              <a:cs typeface="DM Sans"/>
              <a:sym typeface="DM Sans"/>
            </a:endParaRPr>
          </a:p>
          <a:p>
            <a:pPr indent="-304800" lvl="0" marL="457200" rtl="0" algn="l">
              <a:spcBef>
                <a:spcPts val="0"/>
              </a:spcBef>
              <a:spcAft>
                <a:spcPts val="0"/>
              </a:spcAft>
              <a:buClr>
                <a:schemeClr val="lt1"/>
              </a:buClr>
              <a:buSzPts val="1200"/>
              <a:buFont typeface="DM Sans"/>
              <a:buChar char="❖"/>
            </a:pPr>
            <a:r>
              <a:rPr lang="en" sz="1200">
                <a:solidFill>
                  <a:schemeClr val="lt1"/>
                </a:solidFill>
                <a:latin typeface="DM Sans"/>
                <a:ea typeface="DM Sans"/>
                <a:cs typeface="DM Sans"/>
                <a:sym typeface="DM Sans"/>
              </a:rPr>
              <a:t>No </a:t>
            </a:r>
            <a:r>
              <a:rPr lang="en" sz="1200">
                <a:solidFill>
                  <a:schemeClr val="lt1"/>
                </a:solidFill>
                <a:latin typeface="DM Sans"/>
                <a:ea typeface="DM Sans"/>
                <a:cs typeface="DM Sans"/>
                <a:sym typeface="DM Sans"/>
              </a:rPr>
              <a:t>surprise</a:t>
            </a:r>
            <a:r>
              <a:rPr lang="en" sz="1200">
                <a:solidFill>
                  <a:schemeClr val="lt1"/>
                </a:solidFill>
                <a:latin typeface="DM Sans"/>
                <a:ea typeface="DM Sans"/>
                <a:cs typeface="DM Sans"/>
                <a:sym typeface="DM Sans"/>
              </a:rPr>
              <a:t> here, but looks like the Brewed Coffee and Caffe Americano lead the group in Caffeine intake</a:t>
            </a:r>
            <a:endParaRPr sz="1200">
              <a:solidFill>
                <a:schemeClr val="lt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Green and White Simple and Basic Social Media Sales Creative Presentation Template">
  <a:themeElements>
    <a:clrScheme name="Custom 347">
      <a:dk1>
        <a:srgbClr val="000000"/>
      </a:dk1>
      <a:lt1>
        <a:srgbClr val="FFFFFF"/>
      </a:lt1>
      <a:dk2>
        <a:srgbClr val="667B5C"/>
      </a:dk2>
      <a:lt2>
        <a:srgbClr val="E7EBE7"/>
      </a:lt2>
      <a:accent1>
        <a:srgbClr val="EDF0F2"/>
      </a:accent1>
      <a:accent2>
        <a:srgbClr val="000000"/>
      </a:accent2>
      <a:accent3>
        <a:srgbClr val="FFFFFF"/>
      </a:accent3>
      <a:accent4>
        <a:srgbClr val="667B5C"/>
      </a:accent4>
      <a:accent5>
        <a:srgbClr val="E7EBE7"/>
      </a:accent5>
      <a:accent6>
        <a:srgbClr val="EDF0F2"/>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