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0" r:id="rId3"/>
    <p:sldId id="291" r:id="rId4"/>
    <p:sldId id="257" r:id="rId5"/>
    <p:sldId id="258" r:id="rId6"/>
    <p:sldId id="289" r:id="rId7"/>
    <p:sldId id="259" r:id="rId8"/>
    <p:sldId id="292" r:id="rId9"/>
    <p:sldId id="293" r:id="rId10"/>
    <p:sldId id="295" r:id="rId11"/>
    <p:sldId id="260" r:id="rId12"/>
    <p:sldId id="296" r:id="rId13"/>
    <p:sldId id="261" r:id="rId14"/>
    <p:sldId id="277" r:id="rId15"/>
    <p:sldId id="278" r:id="rId16"/>
    <p:sldId id="279" r:id="rId17"/>
    <p:sldId id="280" r:id="rId18"/>
    <p:sldId id="276" r:id="rId19"/>
    <p:sldId id="283" r:id="rId20"/>
    <p:sldId id="284" r:id="rId21"/>
    <p:sldId id="285" r:id="rId22"/>
    <p:sldId id="294" r:id="rId23"/>
    <p:sldId id="27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使用者" initials="W使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03" autoAdjust="0"/>
  </p:normalViewPr>
  <p:slideViewPr>
    <p:cSldViewPr>
      <p:cViewPr varScale="1">
        <p:scale>
          <a:sx n="94" d="100"/>
          <a:sy n="94" d="100"/>
        </p:scale>
        <p:origin x="-4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0BBC-F7BB-4D59-AC95-7F9365283A0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AE79A-1F99-4A5D-9BDA-8C295E4E4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1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提高應用程式性能</a:t>
            </a:r>
            <a:endParaRPr lang="en-US" altLang="zh-TW" dirty="0" smtClean="0"/>
          </a:p>
          <a:p>
            <a:r>
              <a:rPr lang="zh-TW" altLang="en-US" dirty="0" smtClean="0"/>
              <a:t>減少應用程式資源的浪費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46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若程式正在執行中，關閉瀏覽器後會繼續在背景執行</a:t>
            </a:r>
            <a:endParaRPr lang="en-US" altLang="zh-TW" dirty="0" smtClean="0"/>
          </a:p>
          <a:p>
            <a:r>
              <a:rPr lang="en-US" altLang="zh-TW" dirty="0" err="1" smtClean="0"/>
              <a:t>php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秒後會自動關閉，將</a:t>
            </a:r>
            <a:r>
              <a:rPr lang="en-US" altLang="zh-TW" dirty="0" smtClean="0"/>
              <a:t>limit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秒後會繼續</a:t>
            </a:r>
            <a:r>
              <a:rPr lang="zh-TW" altLang="en-US" dirty="0" smtClean="0"/>
              <a:t>執行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0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確定套件資訊是最新的，最佳方法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sept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5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高性能的分散式高速快取系統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為了減輕儲存巨量資料的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資料庫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及伺服器的負載，因為巨量資料會使資料庫及伺服器出現過度存取，而導致網頁及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程式顯示延遲，故利用資料快取方式，在分散式儲存服務前，加上一道快取應用程式，就不需進入分散式儲存中讀寫，因此不延遲顯示速度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72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每個節點是完全獨立的。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每個節點可以利用來自其​​他節點暫存器。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6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最大的長度是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 bytes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，超過會失敗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的時間最長為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儲存的資料量最大為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，太大的話，就要初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割存在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支援處理器的多執行緒，因此較能善用現代處理器多核心與多執行緒的效能。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採用預先分配的記憶體零碎空間，減少記憶碎片，而使得實際的記憶體使用量較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要少，以及記憶體分配壓力也同時減少。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9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確定套件資訊是最新的，最佳方法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sept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5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8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error_reporting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E_ALL 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顯示從不良編碼實踐到無害提示到出錯的所有信息，為了在開發過程中能看到實際的提示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建議配置為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error_reporting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E_ALL &amp; ~E_NOTICE 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5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9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0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5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5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1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4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err="1" smtClean="0">
                <a:solidFill>
                  <a:schemeClr val="bg1"/>
                </a:solidFill>
              </a:rPr>
              <a:t>Steve_Hong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02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的安裝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3089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1.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update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2.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install 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3.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install php5-memcached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4.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restart apache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的測試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3089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What about some test?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1"/>
            <a:ext cx="6336704" cy="4457983"/>
          </a:xfrm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error_reporting</a:t>
            </a:r>
            <a:r>
              <a:rPr lang="en-US" altLang="zh-TW" dirty="0">
                <a:solidFill>
                  <a:schemeClr val="bg1"/>
                </a:solidFill>
              </a:rPr>
              <a:t>(E_ALL &amp; ~E_NOTICE);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 = new 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</a:t>
            </a:r>
            <a:r>
              <a:rPr lang="en-US" altLang="zh-TW" dirty="0" err="1" smtClean="0">
                <a:solidFill>
                  <a:schemeClr val="bg1"/>
                </a:solidFill>
              </a:rPr>
              <a:t>addServer</a:t>
            </a:r>
            <a:r>
              <a:rPr lang="en-US" altLang="zh-TW" dirty="0" smtClean="0">
                <a:solidFill>
                  <a:schemeClr val="bg1"/>
                </a:solidFill>
              </a:rPr>
              <a:t>("</a:t>
            </a:r>
            <a:r>
              <a:rPr lang="en-US" altLang="zh-TW" dirty="0" err="1" smtClean="0">
                <a:solidFill>
                  <a:schemeClr val="bg1"/>
                </a:solidFill>
              </a:rPr>
              <a:t>localhost</a:t>
            </a:r>
            <a:r>
              <a:rPr lang="en-US" altLang="zh-TW" dirty="0" smtClean="0">
                <a:solidFill>
                  <a:schemeClr val="bg1"/>
                </a:solidFill>
              </a:rPr>
              <a:t>", 11211);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6141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$mc-&gt;set("foo", "Hello!");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$mc-&gt;set("bar", "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...");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18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</a:rPr>
              <a:t>arr</a:t>
            </a:r>
            <a:r>
              <a:rPr lang="en-US" altLang="zh-TW" dirty="0" smtClean="0">
                <a:solidFill>
                  <a:schemeClr val="bg1"/>
                </a:solidFill>
              </a:rPr>
              <a:t> = array(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$mc-&gt;get("foo"),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$mc-&gt;get("bar")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var_dump</a:t>
            </a:r>
            <a:r>
              <a:rPr lang="en-US" altLang="zh-TW" dirty="0" smtClean="0">
                <a:solidFill>
                  <a:schemeClr val="bg1"/>
                </a:solidFill>
              </a:rPr>
              <a:t>($</a:t>
            </a:r>
            <a:r>
              <a:rPr lang="en-US" altLang="zh-TW" dirty="0" err="1" smtClean="0">
                <a:solidFill>
                  <a:schemeClr val="bg1"/>
                </a:solidFill>
              </a:rPr>
              <a:t>arr</a:t>
            </a:r>
            <a:r>
              <a:rPr lang="en-US" altLang="zh-TW" dirty="0" smtClean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2545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array(2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chemeClr val="bg1"/>
                </a:solidFill>
              </a:rPr>
              <a:t>0] =&gt; string(6) "Hello!"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chemeClr val="bg1"/>
                </a:solidFill>
              </a:rPr>
              <a:t>1] =&gt; string(12) "</a:t>
            </a:r>
            <a:r>
              <a:rPr lang="en-US" altLang="zh-TW" dirty="0" err="1">
                <a:solidFill>
                  <a:schemeClr val="bg1"/>
                </a:solidFill>
              </a:rPr>
              <a:t>Memcached</a:t>
            </a:r>
            <a:r>
              <a:rPr lang="en-US" altLang="zh-TW" dirty="0">
                <a:solidFill>
                  <a:schemeClr val="bg1"/>
                </a:solidFill>
              </a:rPr>
              <a:t>..."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871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en-US" altLang="zh-TW" kern="100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/>
              </a:rPr>
              <a:t>ReadSoccerData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6144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Why do we use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sz="4000" dirty="0" smtClean="0">
                <a:solidFill>
                  <a:schemeClr val="bg1"/>
                </a:solidFill>
              </a:rPr>
              <a:t>?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1994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35219" cy="4658776"/>
          </a:xfrm>
        </p:spPr>
      </p:pic>
      <p:sp>
        <p:nvSpPr>
          <p:cNvPr id="7" name="向左箭號 6"/>
          <p:cNvSpPr/>
          <p:nvPr/>
        </p:nvSpPr>
        <p:spPr>
          <a:xfrm>
            <a:off x="3059832" y="1412776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2636168" y="1728768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2483768" y="3573016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0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6072026" cy="3456384"/>
          </a:xfrm>
        </p:spPr>
      </p:pic>
    </p:spTree>
    <p:extLst>
      <p:ext uri="{BB962C8B-B14F-4D97-AF65-F5344CB8AC3E}">
        <p14:creationId xmlns:p14="http://schemas.microsoft.com/office/powerpoint/2010/main" val="26360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參考資料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Official </a:t>
            </a:r>
            <a:r>
              <a:rPr lang="en-US" altLang="zh-TW" dirty="0" smtClean="0">
                <a:solidFill>
                  <a:schemeClr val="bg1"/>
                </a:solidFill>
              </a:rPr>
              <a:t>Website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en-US" altLang="zh-TW" dirty="0">
                <a:solidFill>
                  <a:schemeClr val="bg1"/>
                </a:solidFill>
              </a:rPr>
              <a:t>: Hypertext </a:t>
            </a:r>
            <a:r>
              <a:rPr lang="en-US" altLang="zh-TW" dirty="0" smtClean="0">
                <a:solidFill>
                  <a:schemeClr val="bg1"/>
                </a:solidFill>
              </a:rPr>
              <a:t>Preprocessor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</a:rPr>
              <a:t>Memcache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Basics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from </a:t>
            </a:r>
            <a:r>
              <a:rPr lang="en-US" altLang="zh-TW" dirty="0">
                <a:solidFill>
                  <a:schemeClr val="bg1"/>
                </a:solidFill>
              </a:rPr>
              <a:t>Google Developers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460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Thanks for listening!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Improve Application Performance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Reduce Application Cost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83140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What is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" y="692695"/>
            <a:ext cx="7848872" cy="1381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5510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分散式記憶體快取系統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06634"/>
            <a:ext cx="3013893" cy="561953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6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44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限制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</a:rPr>
              <a:t>maxiumum</a:t>
            </a:r>
            <a:r>
              <a:rPr lang="en-US" altLang="zh-TW" dirty="0">
                <a:solidFill>
                  <a:schemeClr val="bg1"/>
                </a:solidFill>
              </a:rPr>
              <a:t> key length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altLang="zh-TW" dirty="0" smtClean="0">
                <a:solidFill>
                  <a:schemeClr val="bg1"/>
                </a:solidFill>
              </a:rPr>
              <a:t>  250 bytes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limits on setting expire </a:t>
            </a:r>
            <a:r>
              <a:rPr lang="en-US" altLang="zh-TW" dirty="0" smtClean="0">
                <a:solidFill>
                  <a:schemeClr val="bg1"/>
                </a:solidFill>
              </a:rPr>
              <a:t>time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zh-TW" dirty="0">
                <a:solidFill>
                  <a:schemeClr val="bg1"/>
                </a:solidFill>
              </a:rPr>
              <a:t>30 </a:t>
            </a:r>
            <a:r>
              <a:rPr lang="en-US" altLang="zh-TW" dirty="0" smtClean="0">
                <a:solidFill>
                  <a:schemeClr val="bg1"/>
                </a:solidFill>
              </a:rPr>
              <a:t>days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maximum data size</a:t>
            </a:r>
            <a:r>
              <a:rPr lang="en-US" altLang="zh-TW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  1 megabyte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的優點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685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多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執行</a:t>
            </a: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緒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的記憶體開銷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更少的記憶體分配壓力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更少的記憶體碎片</a:t>
            </a:r>
            <a:endParaRPr lang="en-US" altLang="zh-TW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1968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462</Words>
  <Application>Microsoft Office PowerPoint</Application>
  <PresentationFormat>如螢幕大小 (4:3)</PresentationFormat>
  <Paragraphs>83</Paragraphs>
  <Slides>23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Memcached</vt:lpstr>
      <vt:lpstr>Why do we use Memcached?</vt:lpstr>
      <vt:lpstr>PowerPoint 簡報</vt:lpstr>
      <vt:lpstr>What is Memcached?</vt:lpstr>
      <vt:lpstr>分散式記憶體快取系統</vt:lpstr>
      <vt:lpstr>PowerPoint 簡報</vt:lpstr>
      <vt:lpstr>限制</vt:lpstr>
      <vt:lpstr>Memcached 的優點</vt:lpstr>
      <vt:lpstr>PowerPoint 簡報</vt:lpstr>
      <vt:lpstr>Memcached 的安裝</vt:lpstr>
      <vt:lpstr>PowerPoint 簡報</vt:lpstr>
      <vt:lpstr>Memcached 的測試</vt:lpstr>
      <vt:lpstr>What about some test?</vt:lpstr>
      <vt:lpstr>PowerPoint 簡報</vt:lpstr>
      <vt:lpstr>PowerPoint 簡報</vt:lpstr>
      <vt:lpstr>PowerPoint 簡報</vt:lpstr>
      <vt:lpstr>PowerPoint 簡報</vt:lpstr>
      <vt:lpstr>PowerPoint 簡報</vt:lpstr>
      <vt:lpstr>ReadSoccerData</vt:lpstr>
      <vt:lpstr>PowerPoint 簡報</vt:lpstr>
      <vt:lpstr>PowerPoint 簡報</vt:lpstr>
      <vt:lpstr>參考資料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 安裝與使用</dc:title>
  <dc:creator>Windows 使用者</dc:creator>
  <cp:lastModifiedBy>Windows 使用者</cp:lastModifiedBy>
  <cp:revision>61</cp:revision>
  <dcterms:created xsi:type="dcterms:W3CDTF">2016-08-18T03:43:01Z</dcterms:created>
  <dcterms:modified xsi:type="dcterms:W3CDTF">2016-08-19T03:43:45Z</dcterms:modified>
</cp:coreProperties>
</file>