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8" r:id="rId4"/>
    <p:sldId id="267" r:id="rId5"/>
    <p:sldId id="260" r:id="rId6"/>
    <p:sldId id="268" r:id="rId7"/>
    <p:sldId id="261" r:id="rId8"/>
    <p:sldId id="266" r:id="rId9"/>
    <p:sldId id="262" r:id="rId10"/>
    <p:sldId id="264" r:id="rId11"/>
    <p:sldId id="265" r:id="rId12"/>
    <p:sldId id="263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4A7EBB"/>
              </a:solidFill>
              <a:prstDash val="solid"/>
              <a:round/>
            </a:ln>
          </a:left>
          <a:right>
            <a:ln w="9525" cap="flat">
              <a:solidFill>
                <a:srgbClr val="4A7EBB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9525" cap="flat">
              <a:solidFill>
                <a:srgbClr val="4A7EB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4A7EBB"/>
              </a:solidFill>
              <a:prstDash val="solid"/>
              <a:round/>
            </a:ln>
          </a:top>
          <a:bottom>
            <a:ln w="9525" cap="flat">
              <a:solidFill>
                <a:srgbClr val="4A7EB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DF7F3-13ED-4349-BF8C-C4EFCAA9A48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76790D9-55AC-4593-849D-0832A3897586}">
      <dgm:prSet phldrT="[文字]" custT="1"/>
      <dgm:spPr>
        <a:solidFill>
          <a:schemeClr val="accent3"/>
        </a:solidFill>
      </dgm:spPr>
      <dgm:t>
        <a:bodyPr/>
        <a:lstStyle/>
        <a:p>
          <a:r>
            <a:rPr lang="zh-TW" altLang="en-US" sz="1800" dirty="0" smtClean="0">
              <a:latin typeface="微軟正黑體" pitchFamily="34" charset="-120"/>
              <a:ea typeface="微軟正黑體" pitchFamily="34" charset="-120"/>
            </a:rPr>
            <a:t>研發一處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7C7DF11C-3695-4954-821E-1D6F2567891D}" type="parTrans" cxnId="{3BB6BA47-E9AD-4AE3-9CF3-12065012A707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185DD85F-56E1-470F-9C55-39550F8FA7F6}" type="sibTrans" cxnId="{3BB6BA47-E9AD-4AE3-9CF3-12065012A707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D60C25DA-20C3-43D2-BE7D-44FD9EBCB597}">
      <dgm:prSet phldrT="[文字]" custT="1"/>
      <dgm:spPr>
        <a:solidFill>
          <a:schemeClr val="accent3"/>
        </a:solidFill>
      </dgm:spPr>
      <dgm:t>
        <a:bodyPr/>
        <a:lstStyle/>
        <a:p>
          <a:r>
            <a:rPr lang="zh-TW" altLang="en-US" sz="1800" dirty="0" smtClean="0">
              <a:latin typeface="微軟正黑體" pitchFamily="34" charset="-120"/>
              <a:ea typeface="微軟正黑體" pitchFamily="34" charset="-120"/>
            </a:rPr>
            <a:t>客端網站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BAAFAA16-4FE9-434D-8D1E-BA2DA8D285EB}" type="parTrans" cxnId="{5779068A-F8E3-434D-8080-8C6F47D03B9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BFB6AAD5-C7BC-47EA-8532-A1B7F9BBB55E}" type="sibTrans" cxnId="{5779068A-F8E3-434D-8080-8C6F47D03B94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AF9F4E77-5328-4ADB-9C7F-676896109102}">
      <dgm:prSet phldrT="[文字]" custT="1"/>
      <dgm:spPr>
        <a:solidFill>
          <a:schemeClr val="accent3"/>
        </a:solidFill>
      </dgm:spPr>
      <dgm:t>
        <a:bodyPr/>
        <a:lstStyle/>
        <a:p>
          <a:r>
            <a:rPr lang="zh-TW" altLang="en-US" sz="1800" dirty="0" smtClean="0">
              <a:latin typeface="微軟正黑體" pitchFamily="34" charset="-120"/>
              <a:ea typeface="微軟正黑體" pitchFamily="34" charset="-120"/>
            </a:rPr>
            <a:t>後台網站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A95D7DB1-8FB6-43A8-9105-CAA835AF2E42}" type="parTrans" cxnId="{0D0206FF-F896-4080-8C56-9BC6D0B3D6B5}">
      <dgm:prSet/>
      <dgm:spPr>
        <a:ln>
          <a:solidFill>
            <a:schemeClr val="accent3"/>
          </a:solidFill>
        </a:ln>
      </dgm:spPr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6F7B5646-20AB-4E3D-A318-D25D7CE8FE41}" type="sibTrans" cxnId="{0D0206FF-F896-4080-8C56-9BC6D0B3D6B5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2C3733E4-B87D-4331-9878-1E1A09279F95}">
      <dgm:prSet phldrT="[文字]" custT="1"/>
      <dgm:spPr>
        <a:solidFill>
          <a:schemeClr val="accent3"/>
        </a:solidFill>
      </dgm:spPr>
      <dgm:t>
        <a:bodyPr/>
        <a:lstStyle/>
        <a:p>
          <a:r>
            <a:rPr lang="zh-TW" altLang="en-US" sz="1800" dirty="0" smtClean="0">
              <a:latin typeface="微軟正黑體" pitchFamily="34" charset="-120"/>
              <a:ea typeface="微軟正黑體" pitchFamily="34" charset="-120"/>
            </a:rPr>
            <a:t>體育遊戲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E5FFFC08-C576-4D29-BA5B-1E171D165F94}" type="parTrans" cxnId="{C5E2ED9D-8D4B-4BE5-9964-4AAA7DDDF5E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B7FC8A08-B075-40BF-BA37-A2AC2320718E}" type="sibTrans" cxnId="{C5E2ED9D-8D4B-4BE5-9964-4AAA7DDDF5E8}">
      <dgm:prSet/>
      <dgm:spPr/>
      <dgm:t>
        <a:bodyPr/>
        <a:lstStyle/>
        <a:p>
          <a:endParaRPr lang="zh-TW" altLang="en-US" sz="1800">
            <a:latin typeface="微軟正黑體" pitchFamily="34" charset="-120"/>
            <a:ea typeface="微軟正黑體" pitchFamily="34" charset="-120"/>
          </a:endParaRPr>
        </a:p>
      </dgm:t>
    </dgm:pt>
    <dgm:pt modelId="{4630931B-4A73-4038-A82A-B6420AD61454}">
      <dgm:prSet phldrT="[文字]" custT="1"/>
      <dgm:spPr>
        <a:solidFill>
          <a:schemeClr val="accent3"/>
        </a:solidFill>
      </dgm:spPr>
      <dgm:t>
        <a:bodyPr/>
        <a:lstStyle/>
        <a:p>
          <a:r>
            <a:rPr lang="zh-TW" altLang="en-US" sz="1800" dirty="0" smtClean="0">
              <a:latin typeface="微軟正黑體" pitchFamily="34" charset="-120"/>
              <a:ea typeface="微軟正黑體" pitchFamily="34" charset="-120"/>
            </a:rPr>
            <a:t>應用通訊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6C94B916-B367-43AD-AA2D-A4161B2EBE2E}" type="parTrans" cxnId="{3B798CA0-DB18-4E5C-8EE8-6541E533DB67}">
      <dgm:prSet/>
      <dgm:spPr>
        <a:ln>
          <a:solidFill>
            <a:schemeClr val="accent3"/>
          </a:solidFill>
        </a:ln>
      </dgm:spPr>
      <dgm:t>
        <a:bodyPr/>
        <a:lstStyle/>
        <a:p>
          <a:endParaRPr lang="zh-TW" altLang="en-US"/>
        </a:p>
      </dgm:t>
    </dgm:pt>
    <dgm:pt modelId="{1557D2C8-B3C7-4409-84E7-DFFBFEC3CC9C}" type="sibTrans" cxnId="{3B798CA0-DB18-4E5C-8EE8-6541E533DB67}">
      <dgm:prSet/>
      <dgm:spPr/>
      <dgm:t>
        <a:bodyPr/>
        <a:lstStyle/>
        <a:p>
          <a:endParaRPr lang="zh-TW" altLang="en-US"/>
        </a:p>
      </dgm:t>
    </dgm:pt>
    <dgm:pt modelId="{795FC346-9C58-4E4E-BC5E-FF1E16B20D09}">
      <dgm:prSet phldrT="[文字]" custT="1"/>
      <dgm:spPr>
        <a:solidFill>
          <a:schemeClr val="accent3"/>
        </a:solidFill>
      </dgm:spPr>
      <dgm:t>
        <a:bodyPr/>
        <a:lstStyle/>
        <a:p>
          <a:r>
            <a:rPr lang="zh-TW" altLang="en-US" sz="1800" dirty="0" smtClean="0">
              <a:latin typeface="微軟正黑體" pitchFamily="34" charset="-120"/>
              <a:ea typeface="微軟正黑體" pitchFamily="34" charset="-120"/>
            </a:rPr>
            <a:t>遊戲動畫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56D130ED-DF11-4198-8F7D-D4561E95DF37}" type="parTrans" cxnId="{39BF9226-6D2C-43B1-8467-ED06590EEC0C}">
      <dgm:prSet/>
      <dgm:spPr>
        <a:ln>
          <a:solidFill>
            <a:schemeClr val="accent3"/>
          </a:solidFill>
        </a:ln>
      </dgm:spPr>
      <dgm:t>
        <a:bodyPr/>
        <a:lstStyle/>
        <a:p>
          <a:endParaRPr lang="zh-TW" altLang="en-US"/>
        </a:p>
      </dgm:t>
    </dgm:pt>
    <dgm:pt modelId="{9DA179A8-AA74-4BC2-B620-1D7B199BFBE4}" type="sibTrans" cxnId="{39BF9226-6D2C-43B1-8467-ED06590EEC0C}">
      <dgm:prSet/>
      <dgm:spPr/>
      <dgm:t>
        <a:bodyPr/>
        <a:lstStyle/>
        <a:p>
          <a:endParaRPr lang="zh-TW" altLang="en-US"/>
        </a:p>
      </dgm:t>
    </dgm:pt>
    <dgm:pt modelId="{4CC0BD59-5194-4B8D-BE0C-34BBCF801F07}" type="pres">
      <dgm:prSet presAssocID="{B5CDF7F3-13ED-4349-BF8C-C4EFCAA9A4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53742E2-4919-40BB-B71D-4E238115C70D}" type="pres">
      <dgm:prSet presAssocID="{376790D9-55AC-4593-849D-0832A3897586}" presName="hierRoot1" presStyleCnt="0">
        <dgm:presLayoutVars>
          <dgm:hierBranch val="init"/>
        </dgm:presLayoutVars>
      </dgm:prSet>
      <dgm:spPr/>
    </dgm:pt>
    <dgm:pt modelId="{8808086B-8700-4B28-A746-C7351E668E98}" type="pres">
      <dgm:prSet presAssocID="{376790D9-55AC-4593-849D-0832A3897586}" presName="rootComposite1" presStyleCnt="0"/>
      <dgm:spPr/>
    </dgm:pt>
    <dgm:pt modelId="{13D22FEE-EDCF-435C-B45C-E8CE826762E8}" type="pres">
      <dgm:prSet presAssocID="{376790D9-55AC-4593-849D-0832A389758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D4AFAFC-52A4-412D-B291-8661AF97C160}" type="pres">
      <dgm:prSet presAssocID="{376790D9-55AC-4593-849D-0832A3897586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5B2245C2-29A7-4664-82D7-118FBB8BDD54}" type="pres">
      <dgm:prSet presAssocID="{376790D9-55AC-4593-849D-0832A3897586}" presName="hierChild2" presStyleCnt="0"/>
      <dgm:spPr/>
    </dgm:pt>
    <dgm:pt modelId="{2963EBA8-E5CC-4E8F-9967-5EA2977F5F7E}" type="pres">
      <dgm:prSet presAssocID="{BAAFAA16-4FE9-434D-8D1E-BA2DA8D285EB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59A04DC0-CAA2-4810-9B0E-0E01276BCC53}" type="pres">
      <dgm:prSet presAssocID="{D60C25DA-20C3-43D2-BE7D-44FD9EBCB597}" presName="hierRoot2" presStyleCnt="0">
        <dgm:presLayoutVars>
          <dgm:hierBranch val="init"/>
        </dgm:presLayoutVars>
      </dgm:prSet>
      <dgm:spPr/>
    </dgm:pt>
    <dgm:pt modelId="{4A0CBA27-9E1E-480E-A661-58846C41AC94}" type="pres">
      <dgm:prSet presAssocID="{D60C25DA-20C3-43D2-BE7D-44FD9EBCB597}" presName="rootComposite" presStyleCnt="0"/>
      <dgm:spPr/>
    </dgm:pt>
    <dgm:pt modelId="{A84E6E65-08C3-4430-BDA1-B16A4ED278A7}" type="pres">
      <dgm:prSet presAssocID="{D60C25DA-20C3-43D2-BE7D-44FD9EBCB59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9157013-C17B-4C50-9248-7B8B925FE2D7}" type="pres">
      <dgm:prSet presAssocID="{D60C25DA-20C3-43D2-BE7D-44FD9EBCB597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28115B70-7D3B-4A52-94A7-51BFCCF46036}" type="pres">
      <dgm:prSet presAssocID="{D60C25DA-20C3-43D2-BE7D-44FD9EBCB597}" presName="hierChild4" presStyleCnt="0"/>
      <dgm:spPr/>
    </dgm:pt>
    <dgm:pt modelId="{0FA309B1-F0E9-4E70-9E7D-AC29C7680F7B}" type="pres">
      <dgm:prSet presAssocID="{D60C25DA-20C3-43D2-BE7D-44FD9EBCB597}" presName="hierChild5" presStyleCnt="0"/>
      <dgm:spPr/>
    </dgm:pt>
    <dgm:pt modelId="{4E1DF08A-BA43-45FC-8A44-10E0BAB5A3BE}" type="pres">
      <dgm:prSet presAssocID="{A95D7DB1-8FB6-43A8-9105-CAA835AF2E42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D41ED6ED-966C-43F2-8D10-3D02E0424717}" type="pres">
      <dgm:prSet presAssocID="{AF9F4E77-5328-4ADB-9C7F-676896109102}" presName="hierRoot2" presStyleCnt="0">
        <dgm:presLayoutVars>
          <dgm:hierBranch val="init"/>
        </dgm:presLayoutVars>
      </dgm:prSet>
      <dgm:spPr/>
    </dgm:pt>
    <dgm:pt modelId="{F1495701-EE6E-424D-9918-44F2B1B0245A}" type="pres">
      <dgm:prSet presAssocID="{AF9F4E77-5328-4ADB-9C7F-676896109102}" presName="rootComposite" presStyleCnt="0"/>
      <dgm:spPr/>
    </dgm:pt>
    <dgm:pt modelId="{A648D2DF-80D1-43F4-886B-D702CFC01E7E}" type="pres">
      <dgm:prSet presAssocID="{AF9F4E77-5328-4ADB-9C7F-676896109102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E1AE788-0E50-418F-A3E3-89681549A306}" type="pres">
      <dgm:prSet presAssocID="{AF9F4E77-5328-4ADB-9C7F-676896109102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C2994F11-C257-45BC-A1AC-ECEA12FAB9FA}" type="pres">
      <dgm:prSet presAssocID="{AF9F4E77-5328-4ADB-9C7F-676896109102}" presName="hierChild4" presStyleCnt="0"/>
      <dgm:spPr/>
    </dgm:pt>
    <dgm:pt modelId="{F79E54FB-3C4F-4CE8-AEEA-D77FFAE6DAB9}" type="pres">
      <dgm:prSet presAssocID="{AF9F4E77-5328-4ADB-9C7F-676896109102}" presName="hierChild5" presStyleCnt="0"/>
      <dgm:spPr/>
    </dgm:pt>
    <dgm:pt modelId="{DC8788AC-F5E8-4DF2-A49B-381F5F600134}" type="pres">
      <dgm:prSet presAssocID="{E5FFFC08-C576-4D29-BA5B-1E171D165F94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83B00677-F5D0-45DA-B300-A4E1E4707A26}" type="pres">
      <dgm:prSet presAssocID="{2C3733E4-B87D-4331-9878-1E1A09279F95}" presName="hierRoot2" presStyleCnt="0">
        <dgm:presLayoutVars>
          <dgm:hierBranch val="init"/>
        </dgm:presLayoutVars>
      </dgm:prSet>
      <dgm:spPr/>
    </dgm:pt>
    <dgm:pt modelId="{E963CBD2-5268-4C70-84B6-24233F86AE94}" type="pres">
      <dgm:prSet presAssocID="{2C3733E4-B87D-4331-9878-1E1A09279F95}" presName="rootComposite" presStyleCnt="0"/>
      <dgm:spPr/>
    </dgm:pt>
    <dgm:pt modelId="{C8A73A35-0B80-4322-B2C9-9C6A4DB358EE}" type="pres">
      <dgm:prSet presAssocID="{2C3733E4-B87D-4331-9878-1E1A09279F95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ECD3A61-829A-4DDB-8DB0-B13ECB42C082}" type="pres">
      <dgm:prSet presAssocID="{2C3733E4-B87D-4331-9878-1E1A09279F95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11256CA8-5F0B-4C6D-8E96-D158D588CE41}" type="pres">
      <dgm:prSet presAssocID="{2C3733E4-B87D-4331-9878-1E1A09279F95}" presName="hierChild4" presStyleCnt="0"/>
      <dgm:spPr/>
    </dgm:pt>
    <dgm:pt modelId="{057B9964-B238-4B35-8812-AD135BFD884E}" type="pres">
      <dgm:prSet presAssocID="{2C3733E4-B87D-4331-9878-1E1A09279F95}" presName="hierChild5" presStyleCnt="0"/>
      <dgm:spPr/>
    </dgm:pt>
    <dgm:pt modelId="{7FAFE7D1-571B-4B21-96FD-DCB6BE67F485}" type="pres">
      <dgm:prSet presAssocID="{6C94B916-B367-43AD-AA2D-A4161B2EBE2E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72586010-04F1-4F64-8C91-543DD9EB2397}" type="pres">
      <dgm:prSet presAssocID="{4630931B-4A73-4038-A82A-B6420AD61454}" presName="hierRoot2" presStyleCnt="0">
        <dgm:presLayoutVars>
          <dgm:hierBranch val="init"/>
        </dgm:presLayoutVars>
      </dgm:prSet>
      <dgm:spPr/>
    </dgm:pt>
    <dgm:pt modelId="{B6BAFA15-84B9-40B6-9746-5CFF53C3D08A}" type="pres">
      <dgm:prSet presAssocID="{4630931B-4A73-4038-A82A-B6420AD61454}" presName="rootComposite" presStyleCnt="0"/>
      <dgm:spPr/>
    </dgm:pt>
    <dgm:pt modelId="{FE0F41A3-8D67-4BB2-BAB0-DBCC4BFF00BF}" type="pres">
      <dgm:prSet presAssocID="{4630931B-4A73-4038-A82A-B6420AD61454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4BFBB1-7ABE-4C8C-8C55-7158D8257C92}" type="pres">
      <dgm:prSet presAssocID="{4630931B-4A73-4038-A82A-B6420AD61454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0587B252-0D02-4B91-BE7F-9A294884D54D}" type="pres">
      <dgm:prSet presAssocID="{4630931B-4A73-4038-A82A-B6420AD61454}" presName="hierChild4" presStyleCnt="0"/>
      <dgm:spPr/>
    </dgm:pt>
    <dgm:pt modelId="{FF250D3C-BE30-4F48-9C14-3ECAE15FD791}" type="pres">
      <dgm:prSet presAssocID="{4630931B-4A73-4038-A82A-B6420AD61454}" presName="hierChild5" presStyleCnt="0"/>
      <dgm:spPr/>
    </dgm:pt>
    <dgm:pt modelId="{6CB403F4-E3D7-46C9-A738-1B5ACC4ABD6C}" type="pres">
      <dgm:prSet presAssocID="{56D130ED-DF11-4198-8F7D-D4561E95DF37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3111ACBA-75CF-4AFA-9A5A-E37BCC71599F}" type="pres">
      <dgm:prSet presAssocID="{795FC346-9C58-4E4E-BC5E-FF1E16B20D09}" presName="hierRoot2" presStyleCnt="0">
        <dgm:presLayoutVars>
          <dgm:hierBranch val="init"/>
        </dgm:presLayoutVars>
      </dgm:prSet>
      <dgm:spPr/>
    </dgm:pt>
    <dgm:pt modelId="{2535511B-CDB8-4DF9-8120-2286CC3ACFC5}" type="pres">
      <dgm:prSet presAssocID="{795FC346-9C58-4E4E-BC5E-FF1E16B20D09}" presName="rootComposite" presStyleCnt="0"/>
      <dgm:spPr/>
    </dgm:pt>
    <dgm:pt modelId="{2A0CB84B-4DF5-4D95-8AE4-859DDBB90424}" type="pres">
      <dgm:prSet presAssocID="{795FC346-9C58-4E4E-BC5E-FF1E16B20D0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CF62BAA-1CC1-40BB-B56D-D6E5B6FA46D9}" type="pres">
      <dgm:prSet presAssocID="{795FC346-9C58-4E4E-BC5E-FF1E16B20D09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16A27A93-3851-45FC-8A46-6BDB0F579F0D}" type="pres">
      <dgm:prSet presAssocID="{795FC346-9C58-4E4E-BC5E-FF1E16B20D09}" presName="hierChild4" presStyleCnt="0"/>
      <dgm:spPr/>
    </dgm:pt>
    <dgm:pt modelId="{1A0D7E9F-B7CB-4A35-90D0-A8F9861A9500}" type="pres">
      <dgm:prSet presAssocID="{795FC346-9C58-4E4E-BC5E-FF1E16B20D09}" presName="hierChild5" presStyleCnt="0"/>
      <dgm:spPr/>
    </dgm:pt>
    <dgm:pt modelId="{DA600CDE-F2CB-4DDF-AA02-E21F5E850D59}" type="pres">
      <dgm:prSet presAssocID="{376790D9-55AC-4593-849D-0832A3897586}" presName="hierChild3" presStyleCnt="0"/>
      <dgm:spPr/>
    </dgm:pt>
  </dgm:ptLst>
  <dgm:cxnLst>
    <dgm:cxn modelId="{5277C64D-587A-4FE1-9F1B-232ED40E2B7B}" type="presOf" srcId="{D60C25DA-20C3-43D2-BE7D-44FD9EBCB597}" destId="{A84E6E65-08C3-4430-BDA1-B16A4ED278A7}" srcOrd="0" destOrd="0" presId="urn:microsoft.com/office/officeart/2005/8/layout/orgChart1"/>
    <dgm:cxn modelId="{D6165DD2-F578-4799-9D72-C10AE2DDE2F0}" type="presOf" srcId="{BAAFAA16-4FE9-434D-8D1E-BA2DA8D285EB}" destId="{2963EBA8-E5CC-4E8F-9967-5EA2977F5F7E}" srcOrd="0" destOrd="0" presId="urn:microsoft.com/office/officeart/2005/8/layout/orgChart1"/>
    <dgm:cxn modelId="{3CF3248B-4A69-4F53-A52D-EB80593A2B52}" type="presOf" srcId="{2C3733E4-B87D-4331-9878-1E1A09279F95}" destId="{5ECD3A61-829A-4DDB-8DB0-B13ECB42C082}" srcOrd="1" destOrd="0" presId="urn:microsoft.com/office/officeart/2005/8/layout/orgChart1"/>
    <dgm:cxn modelId="{638AE721-E2B7-4FC5-971F-9750E3A1B607}" type="presOf" srcId="{376790D9-55AC-4593-849D-0832A3897586}" destId="{13D22FEE-EDCF-435C-B45C-E8CE826762E8}" srcOrd="0" destOrd="0" presId="urn:microsoft.com/office/officeart/2005/8/layout/orgChart1"/>
    <dgm:cxn modelId="{267D3ABB-5526-47D6-A29D-D80DE1FDF635}" type="presOf" srcId="{D60C25DA-20C3-43D2-BE7D-44FD9EBCB597}" destId="{D9157013-C17B-4C50-9248-7B8B925FE2D7}" srcOrd="1" destOrd="0" presId="urn:microsoft.com/office/officeart/2005/8/layout/orgChart1"/>
    <dgm:cxn modelId="{AC76757E-AEB6-4D25-9452-767340960884}" type="presOf" srcId="{A95D7DB1-8FB6-43A8-9105-CAA835AF2E42}" destId="{4E1DF08A-BA43-45FC-8A44-10E0BAB5A3BE}" srcOrd="0" destOrd="0" presId="urn:microsoft.com/office/officeart/2005/8/layout/orgChart1"/>
    <dgm:cxn modelId="{D54676C5-3F6D-4FB5-B312-6E5442C006BA}" type="presOf" srcId="{4630931B-4A73-4038-A82A-B6420AD61454}" destId="{6D4BFBB1-7ABE-4C8C-8C55-7158D8257C92}" srcOrd="1" destOrd="0" presId="urn:microsoft.com/office/officeart/2005/8/layout/orgChart1"/>
    <dgm:cxn modelId="{C5E2ED9D-8D4B-4BE5-9964-4AAA7DDDF5E8}" srcId="{376790D9-55AC-4593-849D-0832A3897586}" destId="{2C3733E4-B87D-4331-9878-1E1A09279F95}" srcOrd="2" destOrd="0" parTransId="{E5FFFC08-C576-4D29-BA5B-1E171D165F94}" sibTransId="{B7FC8A08-B075-40BF-BA37-A2AC2320718E}"/>
    <dgm:cxn modelId="{057886CF-4FE8-4627-A14F-DCC2F483C2B7}" type="presOf" srcId="{56D130ED-DF11-4198-8F7D-D4561E95DF37}" destId="{6CB403F4-E3D7-46C9-A738-1B5ACC4ABD6C}" srcOrd="0" destOrd="0" presId="urn:microsoft.com/office/officeart/2005/8/layout/orgChart1"/>
    <dgm:cxn modelId="{6E61B918-8C6F-431E-8AC9-E13EEB455F1A}" type="presOf" srcId="{6C94B916-B367-43AD-AA2D-A4161B2EBE2E}" destId="{7FAFE7D1-571B-4B21-96FD-DCB6BE67F485}" srcOrd="0" destOrd="0" presId="urn:microsoft.com/office/officeart/2005/8/layout/orgChart1"/>
    <dgm:cxn modelId="{3B798CA0-DB18-4E5C-8EE8-6541E533DB67}" srcId="{376790D9-55AC-4593-849D-0832A3897586}" destId="{4630931B-4A73-4038-A82A-B6420AD61454}" srcOrd="3" destOrd="0" parTransId="{6C94B916-B367-43AD-AA2D-A4161B2EBE2E}" sibTransId="{1557D2C8-B3C7-4409-84E7-DFFBFEC3CC9C}"/>
    <dgm:cxn modelId="{32DBCBA8-54F7-4DCA-BD93-7E48A84F9C57}" type="presOf" srcId="{B5CDF7F3-13ED-4349-BF8C-C4EFCAA9A483}" destId="{4CC0BD59-5194-4B8D-BE0C-34BBCF801F07}" srcOrd="0" destOrd="0" presId="urn:microsoft.com/office/officeart/2005/8/layout/orgChart1"/>
    <dgm:cxn modelId="{1A885C33-746A-4381-8405-56A8E240C17B}" type="presOf" srcId="{AF9F4E77-5328-4ADB-9C7F-676896109102}" destId="{A648D2DF-80D1-43F4-886B-D702CFC01E7E}" srcOrd="0" destOrd="0" presId="urn:microsoft.com/office/officeart/2005/8/layout/orgChart1"/>
    <dgm:cxn modelId="{6EF7C4F4-2A6F-4D77-B26B-664B540FF72C}" type="presOf" srcId="{2C3733E4-B87D-4331-9878-1E1A09279F95}" destId="{C8A73A35-0B80-4322-B2C9-9C6A4DB358EE}" srcOrd="0" destOrd="0" presId="urn:microsoft.com/office/officeart/2005/8/layout/orgChart1"/>
    <dgm:cxn modelId="{CA19110A-ADF2-4E0B-A0C3-1FA7AC71A46D}" type="presOf" srcId="{795FC346-9C58-4E4E-BC5E-FF1E16B20D09}" destId="{2A0CB84B-4DF5-4D95-8AE4-859DDBB90424}" srcOrd="0" destOrd="0" presId="urn:microsoft.com/office/officeart/2005/8/layout/orgChart1"/>
    <dgm:cxn modelId="{3BB6BA47-E9AD-4AE3-9CF3-12065012A707}" srcId="{B5CDF7F3-13ED-4349-BF8C-C4EFCAA9A483}" destId="{376790D9-55AC-4593-849D-0832A3897586}" srcOrd="0" destOrd="0" parTransId="{7C7DF11C-3695-4954-821E-1D6F2567891D}" sibTransId="{185DD85F-56E1-470F-9C55-39550F8FA7F6}"/>
    <dgm:cxn modelId="{39BF9226-6D2C-43B1-8467-ED06590EEC0C}" srcId="{376790D9-55AC-4593-849D-0832A3897586}" destId="{795FC346-9C58-4E4E-BC5E-FF1E16B20D09}" srcOrd="4" destOrd="0" parTransId="{56D130ED-DF11-4198-8F7D-D4561E95DF37}" sibTransId="{9DA179A8-AA74-4BC2-B620-1D7B199BFBE4}"/>
    <dgm:cxn modelId="{5D271DAF-DF1E-475B-881F-9CE195E73509}" type="presOf" srcId="{795FC346-9C58-4E4E-BC5E-FF1E16B20D09}" destId="{1CF62BAA-1CC1-40BB-B56D-D6E5B6FA46D9}" srcOrd="1" destOrd="0" presId="urn:microsoft.com/office/officeart/2005/8/layout/orgChart1"/>
    <dgm:cxn modelId="{C93DA30B-C5F7-441C-BBD4-871112AC0848}" type="presOf" srcId="{E5FFFC08-C576-4D29-BA5B-1E171D165F94}" destId="{DC8788AC-F5E8-4DF2-A49B-381F5F600134}" srcOrd="0" destOrd="0" presId="urn:microsoft.com/office/officeart/2005/8/layout/orgChart1"/>
    <dgm:cxn modelId="{5779068A-F8E3-434D-8080-8C6F47D03B94}" srcId="{376790D9-55AC-4593-849D-0832A3897586}" destId="{D60C25DA-20C3-43D2-BE7D-44FD9EBCB597}" srcOrd="0" destOrd="0" parTransId="{BAAFAA16-4FE9-434D-8D1E-BA2DA8D285EB}" sibTransId="{BFB6AAD5-C7BC-47EA-8532-A1B7F9BBB55E}"/>
    <dgm:cxn modelId="{0323CAB3-6863-4F21-BD2E-3D0FC2A74452}" type="presOf" srcId="{4630931B-4A73-4038-A82A-B6420AD61454}" destId="{FE0F41A3-8D67-4BB2-BAB0-DBCC4BFF00BF}" srcOrd="0" destOrd="0" presId="urn:microsoft.com/office/officeart/2005/8/layout/orgChart1"/>
    <dgm:cxn modelId="{39905BDB-DB9B-42F6-A7D9-EF6FA449DA76}" type="presOf" srcId="{376790D9-55AC-4593-849D-0832A3897586}" destId="{8D4AFAFC-52A4-412D-B291-8661AF97C160}" srcOrd="1" destOrd="0" presId="urn:microsoft.com/office/officeart/2005/8/layout/orgChart1"/>
    <dgm:cxn modelId="{90579F5C-9C20-4650-B3E1-1BF9DC4450DF}" type="presOf" srcId="{AF9F4E77-5328-4ADB-9C7F-676896109102}" destId="{3E1AE788-0E50-418F-A3E3-89681549A306}" srcOrd="1" destOrd="0" presId="urn:microsoft.com/office/officeart/2005/8/layout/orgChart1"/>
    <dgm:cxn modelId="{0D0206FF-F896-4080-8C56-9BC6D0B3D6B5}" srcId="{376790D9-55AC-4593-849D-0832A3897586}" destId="{AF9F4E77-5328-4ADB-9C7F-676896109102}" srcOrd="1" destOrd="0" parTransId="{A95D7DB1-8FB6-43A8-9105-CAA835AF2E42}" sibTransId="{6F7B5646-20AB-4E3D-A318-D25D7CE8FE41}"/>
    <dgm:cxn modelId="{6D30EE9A-7662-45CC-ADF0-F4D298A6FC75}" type="presParOf" srcId="{4CC0BD59-5194-4B8D-BE0C-34BBCF801F07}" destId="{953742E2-4919-40BB-B71D-4E238115C70D}" srcOrd="0" destOrd="0" presId="urn:microsoft.com/office/officeart/2005/8/layout/orgChart1"/>
    <dgm:cxn modelId="{084B0AC4-AB88-4B3E-BB5E-287D8BA58C23}" type="presParOf" srcId="{953742E2-4919-40BB-B71D-4E238115C70D}" destId="{8808086B-8700-4B28-A746-C7351E668E98}" srcOrd="0" destOrd="0" presId="urn:microsoft.com/office/officeart/2005/8/layout/orgChart1"/>
    <dgm:cxn modelId="{2DF2AEA1-89F3-4CA8-8CA0-4EBB55B7AE6D}" type="presParOf" srcId="{8808086B-8700-4B28-A746-C7351E668E98}" destId="{13D22FEE-EDCF-435C-B45C-E8CE826762E8}" srcOrd="0" destOrd="0" presId="urn:microsoft.com/office/officeart/2005/8/layout/orgChart1"/>
    <dgm:cxn modelId="{B2B603E0-2488-490C-84DA-27A3853F65FF}" type="presParOf" srcId="{8808086B-8700-4B28-A746-C7351E668E98}" destId="{8D4AFAFC-52A4-412D-B291-8661AF97C160}" srcOrd="1" destOrd="0" presId="urn:microsoft.com/office/officeart/2005/8/layout/orgChart1"/>
    <dgm:cxn modelId="{4C701986-7337-492B-B54C-FB0ADDFEB0E2}" type="presParOf" srcId="{953742E2-4919-40BB-B71D-4E238115C70D}" destId="{5B2245C2-29A7-4664-82D7-118FBB8BDD54}" srcOrd="1" destOrd="0" presId="urn:microsoft.com/office/officeart/2005/8/layout/orgChart1"/>
    <dgm:cxn modelId="{416FAF28-9EBC-4669-9AD8-B55A5EF0C906}" type="presParOf" srcId="{5B2245C2-29A7-4664-82D7-118FBB8BDD54}" destId="{2963EBA8-E5CC-4E8F-9967-5EA2977F5F7E}" srcOrd="0" destOrd="0" presId="urn:microsoft.com/office/officeart/2005/8/layout/orgChart1"/>
    <dgm:cxn modelId="{221D3489-0251-486D-B137-9D7EE9CAB8FD}" type="presParOf" srcId="{5B2245C2-29A7-4664-82D7-118FBB8BDD54}" destId="{59A04DC0-CAA2-4810-9B0E-0E01276BCC53}" srcOrd="1" destOrd="0" presId="urn:microsoft.com/office/officeart/2005/8/layout/orgChart1"/>
    <dgm:cxn modelId="{78FAFEFC-F927-4BCE-9417-48294B3E1739}" type="presParOf" srcId="{59A04DC0-CAA2-4810-9B0E-0E01276BCC53}" destId="{4A0CBA27-9E1E-480E-A661-58846C41AC94}" srcOrd="0" destOrd="0" presId="urn:microsoft.com/office/officeart/2005/8/layout/orgChart1"/>
    <dgm:cxn modelId="{F92EAFB0-24E0-4E4B-B3B4-FA4707E8AFAC}" type="presParOf" srcId="{4A0CBA27-9E1E-480E-A661-58846C41AC94}" destId="{A84E6E65-08C3-4430-BDA1-B16A4ED278A7}" srcOrd="0" destOrd="0" presId="urn:microsoft.com/office/officeart/2005/8/layout/orgChart1"/>
    <dgm:cxn modelId="{71565AAB-813D-4284-AEDD-4290ADB4F81B}" type="presParOf" srcId="{4A0CBA27-9E1E-480E-A661-58846C41AC94}" destId="{D9157013-C17B-4C50-9248-7B8B925FE2D7}" srcOrd="1" destOrd="0" presId="urn:microsoft.com/office/officeart/2005/8/layout/orgChart1"/>
    <dgm:cxn modelId="{524BF2ED-55DA-45D1-B4E0-67D2AC4A97BB}" type="presParOf" srcId="{59A04DC0-CAA2-4810-9B0E-0E01276BCC53}" destId="{28115B70-7D3B-4A52-94A7-51BFCCF46036}" srcOrd="1" destOrd="0" presId="urn:microsoft.com/office/officeart/2005/8/layout/orgChart1"/>
    <dgm:cxn modelId="{3D55E46A-31AC-4EEC-93AC-AAAF6B56DA7B}" type="presParOf" srcId="{59A04DC0-CAA2-4810-9B0E-0E01276BCC53}" destId="{0FA309B1-F0E9-4E70-9E7D-AC29C7680F7B}" srcOrd="2" destOrd="0" presId="urn:microsoft.com/office/officeart/2005/8/layout/orgChart1"/>
    <dgm:cxn modelId="{5C47033F-0624-434F-A9BF-E5211C8F5E8B}" type="presParOf" srcId="{5B2245C2-29A7-4664-82D7-118FBB8BDD54}" destId="{4E1DF08A-BA43-45FC-8A44-10E0BAB5A3BE}" srcOrd="2" destOrd="0" presId="urn:microsoft.com/office/officeart/2005/8/layout/orgChart1"/>
    <dgm:cxn modelId="{F97B75E6-6BF8-4016-9390-7F5499799318}" type="presParOf" srcId="{5B2245C2-29A7-4664-82D7-118FBB8BDD54}" destId="{D41ED6ED-966C-43F2-8D10-3D02E0424717}" srcOrd="3" destOrd="0" presId="urn:microsoft.com/office/officeart/2005/8/layout/orgChart1"/>
    <dgm:cxn modelId="{F33AC3F2-4CB9-4477-BFEC-4D754143308D}" type="presParOf" srcId="{D41ED6ED-966C-43F2-8D10-3D02E0424717}" destId="{F1495701-EE6E-424D-9918-44F2B1B0245A}" srcOrd="0" destOrd="0" presId="urn:microsoft.com/office/officeart/2005/8/layout/orgChart1"/>
    <dgm:cxn modelId="{A1B793E8-3149-4ED5-83E5-CD86614071B9}" type="presParOf" srcId="{F1495701-EE6E-424D-9918-44F2B1B0245A}" destId="{A648D2DF-80D1-43F4-886B-D702CFC01E7E}" srcOrd="0" destOrd="0" presId="urn:microsoft.com/office/officeart/2005/8/layout/orgChart1"/>
    <dgm:cxn modelId="{0343EFA1-FFA5-445C-A0DC-8E7A0A6D9B4B}" type="presParOf" srcId="{F1495701-EE6E-424D-9918-44F2B1B0245A}" destId="{3E1AE788-0E50-418F-A3E3-89681549A306}" srcOrd="1" destOrd="0" presId="urn:microsoft.com/office/officeart/2005/8/layout/orgChart1"/>
    <dgm:cxn modelId="{CFBCD1D4-6B86-4C76-BA5A-1EFCD6F1BDBE}" type="presParOf" srcId="{D41ED6ED-966C-43F2-8D10-3D02E0424717}" destId="{C2994F11-C257-45BC-A1AC-ECEA12FAB9FA}" srcOrd="1" destOrd="0" presId="urn:microsoft.com/office/officeart/2005/8/layout/orgChart1"/>
    <dgm:cxn modelId="{53417F02-2DC2-4639-8B0B-BDF7F286B051}" type="presParOf" srcId="{D41ED6ED-966C-43F2-8D10-3D02E0424717}" destId="{F79E54FB-3C4F-4CE8-AEEA-D77FFAE6DAB9}" srcOrd="2" destOrd="0" presId="urn:microsoft.com/office/officeart/2005/8/layout/orgChart1"/>
    <dgm:cxn modelId="{236DD9A7-156A-4853-B2DC-5EC12B7ABCAB}" type="presParOf" srcId="{5B2245C2-29A7-4664-82D7-118FBB8BDD54}" destId="{DC8788AC-F5E8-4DF2-A49B-381F5F600134}" srcOrd="4" destOrd="0" presId="urn:microsoft.com/office/officeart/2005/8/layout/orgChart1"/>
    <dgm:cxn modelId="{6C50F91A-C65B-4750-A136-4BB906F95BB3}" type="presParOf" srcId="{5B2245C2-29A7-4664-82D7-118FBB8BDD54}" destId="{83B00677-F5D0-45DA-B300-A4E1E4707A26}" srcOrd="5" destOrd="0" presId="urn:microsoft.com/office/officeart/2005/8/layout/orgChart1"/>
    <dgm:cxn modelId="{0CA6BD5B-ADE7-41B5-8D8B-C7BF23563942}" type="presParOf" srcId="{83B00677-F5D0-45DA-B300-A4E1E4707A26}" destId="{E963CBD2-5268-4C70-84B6-24233F86AE94}" srcOrd="0" destOrd="0" presId="urn:microsoft.com/office/officeart/2005/8/layout/orgChart1"/>
    <dgm:cxn modelId="{2F426383-6F76-469F-B94C-50969DFBB08B}" type="presParOf" srcId="{E963CBD2-5268-4C70-84B6-24233F86AE94}" destId="{C8A73A35-0B80-4322-B2C9-9C6A4DB358EE}" srcOrd="0" destOrd="0" presId="urn:microsoft.com/office/officeart/2005/8/layout/orgChart1"/>
    <dgm:cxn modelId="{46A11E21-6912-4ED2-B948-A88ACE31EFD7}" type="presParOf" srcId="{E963CBD2-5268-4C70-84B6-24233F86AE94}" destId="{5ECD3A61-829A-4DDB-8DB0-B13ECB42C082}" srcOrd="1" destOrd="0" presId="urn:microsoft.com/office/officeart/2005/8/layout/orgChart1"/>
    <dgm:cxn modelId="{6621E0B3-FB72-48F2-857A-35E376003BCF}" type="presParOf" srcId="{83B00677-F5D0-45DA-B300-A4E1E4707A26}" destId="{11256CA8-5F0B-4C6D-8E96-D158D588CE41}" srcOrd="1" destOrd="0" presId="urn:microsoft.com/office/officeart/2005/8/layout/orgChart1"/>
    <dgm:cxn modelId="{CF4CED19-6640-49B5-91AE-4C24E47EA8C3}" type="presParOf" srcId="{83B00677-F5D0-45DA-B300-A4E1E4707A26}" destId="{057B9964-B238-4B35-8812-AD135BFD884E}" srcOrd="2" destOrd="0" presId="urn:microsoft.com/office/officeart/2005/8/layout/orgChart1"/>
    <dgm:cxn modelId="{97DA887A-B8FF-4964-A630-3B642174461D}" type="presParOf" srcId="{5B2245C2-29A7-4664-82D7-118FBB8BDD54}" destId="{7FAFE7D1-571B-4B21-96FD-DCB6BE67F485}" srcOrd="6" destOrd="0" presId="urn:microsoft.com/office/officeart/2005/8/layout/orgChart1"/>
    <dgm:cxn modelId="{E1B4237C-CDB8-4551-A277-C0512028FFB7}" type="presParOf" srcId="{5B2245C2-29A7-4664-82D7-118FBB8BDD54}" destId="{72586010-04F1-4F64-8C91-543DD9EB2397}" srcOrd="7" destOrd="0" presId="urn:microsoft.com/office/officeart/2005/8/layout/orgChart1"/>
    <dgm:cxn modelId="{1D40423B-733E-4B90-96D2-0C221FFE3377}" type="presParOf" srcId="{72586010-04F1-4F64-8C91-543DD9EB2397}" destId="{B6BAFA15-84B9-40B6-9746-5CFF53C3D08A}" srcOrd="0" destOrd="0" presId="urn:microsoft.com/office/officeart/2005/8/layout/orgChart1"/>
    <dgm:cxn modelId="{85099BB6-BEFC-48D1-9566-9296EF42FF65}" type="presParOf" srcId="{B6BAFA15-84B9-40B6-9746-5CFF53C3D08A}" destId="{FE0F41A3-8D67-4BB2-BAB0-DBCC4BFF00BF}" srcOrd="0" destOrd="0" presId="urn:microsoft.com/office/officeart/2005/8/layout/orgChart1"/>
    <dgm:cxn modelId="{67CC8F31-9E1E-4B59-AF8F-681E53FF00C4}" type="presParOf" srcId="{B6BAFA15-84B9-40B6-9746-5CFF53C3D08A}" destId="{6D4BFBB1-7ABE-4C8C-8C55-7158D8257C92}" srcOrd="1" destOrd="0" presId="urn:microsoft.com/office/officeart/2005/8/layout/orgChart1"/>
    <dgm:cxn modelId="{58A495ED-7E1B-4045-9E25-55F1B5DA68E3}" type="presParOf" srcId="{72586010-04F1-4F64-8C91-543DD9EB2397}" destId="{0587B252-0D02-4B91-BE7F-9A294884D54D}" srcOrd="1" destOrd="0" presId="urn:microsoft.com/office/officeart/2005/8/layout/orgChart1"/>
    <dgm:cxn modelId="{AD2514E8-B901-4E96-AB42-BCCA89C13D61}" type="presParOf" srcId="{72586010-04F1-4F64-8C91-543DD9EB2397}" destId="{FF250D3C-BE30-4F48-9C14-3ECAE15FD791}" srcOrd="2" destOrd="0" presId="urn:microsoft.com/office/officeart/2005/8/layout/orgChart1"/>
    <dgm:cxn modelId="{7C819DB4-2655-4B81-A7C2-87682D633A5F}" type="presParOf" srcId="{5B2245C2-29A7-4664-82D7-118FBB8BDD54}" destId="{6CB403F4-E3D7-46C9-A738-1B5ACC4ABD6C}" srcOrd="8" destOrd="0" presId="urn:microsoft.com/office/officeart/2005/8/layout/orgChart1"/>
    <dgm:cxn modelId="{AD47BA1F-E2E1-4239-995A-DC78A9A86F27}" type="presParOf" srcId="{5B2245C2-29A7-4664-82D7-118FBB8BDD54}" destId="{3111ACBA-75CF-4AFA-9A5A-E37BCC71599F}" srcOrd="9" destOrd="0" presId="urn:microsoft.com/office/officeart/2005/8/layout/orgChart1"/>
    <dgm:cxn modelId="{D613B733-0DEB-4DE8-9960-686C540BD09A}" type="presParOf" srcId="{3111ACBA-75CF-4AFA-9A5A-E37BCC71599F}" destId="{2535511B-CDB8-4DF9-8120-2286CC3ACFC5}" srcOrd="0" destOrd="0" presId="urn:microsoft.com/office/officeart/2005/8/layout/orgChart1"/>
    <dgm:cxn modelId="{E97FA719-B5CB-4EB1-9C16-926D286F5541}" type="presParOf" srcId="{2535511B-CDB8-4DF9-8120-2286CC3ACFC5}" destId="{2A0CB84B-4DF5-4D95-8AE4-859DDBB90424}" srcOrd="0" destOrd="0" presId="urn:microsoft.com/office/officeart/2005/8/layout/orgChart1"/>
    <dgm:cxn modelId="{895AE167-60E4-4D75-BB09-681D6D4D6425}" type="presParOf" srcId="{2535511B-CDB8-4DF9-8120-2286CC3ACFC5}" destId="{1CF62BAA-1CC1-40BB-B56D-D6E5B6FA46D9}" srcOrd="1" destOrd="0" presId="urn:microsoft.com/office/officeart/2005/8/layout/orgChart1"/>
    <dgm:cxn modelId="{016E3D62-9FC0-47F3-88E4-A1531ACBF2D5}" type="presParOf" srcId="{3111ACBA-75CF-4AFA-9A5A-E37BCC71599F}" destId="{16A27A93-3851-45FC-8A46-6BDB0F579F0D}" srcOrd="1" destOrd="0" presId="urn:microsoft.com/office/officeart/2005/8/layout/orgChart1"/>
    <dgm:cxn modelId="{A52ACB73-6EC1-49D9-8467-84B2E35147B0}" type="presParOf" srcId="{3111ACBA-75CF-4AFA-9A5A-E37BCC71599F}" destId="{1A0D7E9F-B7CB-4A35-90D0-A8F9861A9500}" srcOrd="2" destOrd="0" presId="urn:microsoft.com/office/officeart/2005/8/layout/orgChart1"/>
    <dgm:cxn modelId="{064239B5-CCAD-47C4-9F68-65465E008900}" type="presParOf" srcId="{953742E2-4919-40BB-B71D-4E238115C70D}" destId="{DA600CDE-F2CB-4DDF-AA02-E21F5E850D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403F4-E3D7-46C9-A738-1B5ACC4ABD6C}">
      <dsp:nvSpPr>
        <dsp:cNvPr id="0" name=""/>
        <dsp:cNvSpPr/>
      </dsp:nvSpPr>
      <dsp:spPr>
        <a:xfrm>
          <a:off x="4068452" y="2374007"/>
          <a:ext cx="3371223" cy="292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72"/>
              </a:lnTo>
              <a:lnTo>
                <a:pt x="3371223" y="146272"/>
              </a:lnTo>
              <a:lnTo>
                <a:pt x="3371223" y="292544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FE7D1-571B-4B21-96FD-DCB6BE67F485}">
      <dsp:nvSpPr>
        <dsp:cNvPr id="0" name=""/>
        <dsp:cNvSpPr/>
      </dsp:nvSpPr>
      <dsp:spPr>
        <a:xfrm>
          <a:off x="4068452" y="2374007"/>
          <a:ext cx="1685611" cy="292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72"/>
              </a:lnTo>
              <a:lnTo>
                <a:pt x="1685611" y="146272"/>
              </a:lnTo>
              <a:lnTo>
                <a:pt x="1685611" y="292544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788AC-F5E8-4DF2-A49B-381F5F600134}">
      <dsp:nvSpPr>
        <dsp:cNvPr id="0" name=""/>
        <dsp:cNvSpPr/>
      </dsp:nvSpPr>
      <dsp:spPr>
        <a:xfrm>
          <a:off x="4022731" y="2374007"/>
          <a:ext cx="91440" cy="2925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544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DF08A-BA43-45FC-8A44-10E0BAB5A3BE}">
      <dsp:nvSpPr>
        <dsp:cNvPr id="0" name=""/>
        <dsp:cNvSpPr/>
      </dsp:nvSpPr>
      <dsp:spPr>
        <a:xfrm>
          <a:off x="2382840" y="2374007"/>
          <a:ext cx="1685611" cy="292544"/>
        </a:xfrm>
        <a:custGeom>
          <a:avLst/>
          <a:gdLst/>
          <a:ahLst/>
          <a:cxnLst/>
          <a:rect l="0" t="0" r="0" b="0"/>
          <a:pathLst>
            <a:path>
              <a:moveTo>
                <a:pt x="1685611" y="0"/>
              </a:moveTo>
              <a:lnTo>
                <a:pt x="1685611" y="146272"/>
              </a:lnTo>
              <a:lnTo>
                <a:pt x="0" y="146272"/>
              </a:lnTo>
              <a:lnTo>
                <a:pt x="0" y="292544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3EBA8-E5CC-4E8F-9967-5EA2977F5F7E}">
      <dsp:nvSpPr>
        <dsp:cNvPr id="0" name=""/>
        <dsp:cNvSpPr/>
      </dsp:nvSpPr>
      <dsp:spPr>
        <a:xfrm>
          <a:off x="697228" y="2374007"/>
          <a:ext cx="3371223" cy="292544"/>
        </a:xfrm>
        <a:custGeom>
          <a:avLst/>
          <a:gdLst/>
          <a:ahLst/>
          <a:cxnLst/>
          <a:rect l="0" t="0" r="0" b="0"/>
          <a:pathLst>
            <a:path>
              <a:moveTo>
                <a:pt x="3371223" y="0"/>
              </a:moveTo>
              <a:lnTo>
                <a:pt x="3371223" y="146272"/>
              </a:lnTo>
              <a:lnTo>
                <a:pt x="0" y="146272"/>
              </a:lnTo>
              <a:lnTo>
                <a:pt x="0" y="292544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22FEE-EDCF-435C-B45C-E8CE826762E8}">
      <dsp:nvSpPr>
        <dsp:cNvPr id="0" name=""/>
        <dsp:cNvSpPr/>
      </dsp:nvSpPr>
      <dsp:spPr>
        <a:xfrm>
          <a:off x="3371918" y="1677474"/>
          <a:ext cx="1393067" cy="69653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研發一處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371918" y="1677474"/>
        <a:ext cx="1393067" cy="696533"/>
      </dsp:txXfrm>
    </dsp:sp>
    <dsp:sp modelId="{A84E6E65-08C3-4430-BDA1-B16A4ED278A7}">
      <dsp:nvSpPr>
        <dsp:cNvPr id="0" name=""/>
        <dsp:cNvSpPr/>
      </dsp:nvSpPr>
      <dsp:spPr>
        <a:xfrm>
          <a:off x="695" y="2666552"/>
          <a:ext cx="1393067" cy="69653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客端網站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95" y="2666552"/>
        <a:ext cx="1393067" cy="696533"/>
      </dsp:txXfrm>
    </dsp:sp>
    <dsp:sp modelId="{A648D2DF-80D1-43F4-886B-D702CFC01E7E}">
      <dsp:nvSpPr>
        <dsp:cNvPr id="0" name=""/>
        <dsp:cNvSpPr/>
      </dsp:nvSpPr>
      <dsp:spPr>
        <a:xfrm>
          <a:off x="1686306" y="2666552"/>
          <a:ext cx="1393067" cy="69653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後台網站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686306" y="2666552"/>
        <a:ext cx="1393067" cy="696533"/>
      </dsp:txXfrm>
    </dsp:sp>
    <dsp:sp modelId="{C8A73A35-0B80-4322-B2C9-9C6A4DB358EE}">
      <dsp:nvSpPr>
        <dsp:cNvPr id="0" name=""/>
        <dsp:cNvSpPr/>
      </dsp:nvSpPr>
      <dsp:spPr>
        <a:xfrm>
          <a:off x="3371918" y="2666552"/>
          <a:ext cx="1393067" cy="69653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體育遊戲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371918" y="2666552"/>
        <a:ext cx="1393067" cy="696533"/>
      </dsp:txXfrm>
    </dsp:sp>
    <dsp:sp modelId="{FE0F41A3-8D67-4BB2-BAB0-DBCC4BFF00BF}">
      <dsp:nvSpPr>
        <dsp:cNvPr id="0" name=""/>
        <dsp:cNvSpPr/>
      </dsp:nvSpPr>
      <dsp:spPr>
        <a:xfrm>
          <a:off x="5057529" y="2666552"/>
          <a:ext cx="1393067" cy="69653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應用通訊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057529" y="2666552"/>
        <a:ext cx="1393067" cy="696533"/>
      </dsp:txXfrm>
    </dsp:sp>
    <dsp:sp modelId="{2A0CB84B-4DF5-4D95-8AE4-859DDBB90424}">
      <dsp:nvSpPr>
        <dsp:cNvPr id="0" name=""/>
        <dsp:cNvSpPr/>
      </dsp:nvSpPr>
      <dsp:spPr>
        <a:xfrm>
          <a:off x="6743141" y="2666552"/>
          <a:ext cx="1393067" cy="69653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遊戲動畫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743141" y="2666552"/>
        <a:ext cx="1393067" cy="696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341941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3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2107" y="6381327"/>
            <a:ext cx="1108326" cy="358683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-1" y="6431114"/>
            <a:ext cx="7158989" cy="246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" y="14400"/>
                  <a:pt x="4" y="7200"/>
                  <a:pt x="6" y="0"/>
                </a:cubicBezTo>
                <a:lnTo>
                  <a:pt x="21478" y="0"/>
                </a:lnTo>
                <a:cubicBezTo>
                  <a:pt x="21545" y="0"/>
                  <a:pt x="21600" y="1587"/>
                  <a:pt x="21600" y="3544"/>
                </a:cubicBezTo>
                <a:lnTo>
                  <a:pt x="21600" y="17722"/>
                </a:lnTo>
                <a:cubicBezTo>
                  <a:pt x="21600" y="19679"/>
                  <a:pt x="21545" y="21266"/>
                  <a:pt x="21478" y="21266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BFCC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10800000">
            <a:off x="8639681" y="6432069"/>
            <a:ext cx="504319" cy="2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600" extrusionOk="0">
                <a:moveTo>
                  <a:pt x="24" y="21600"/>
                </a:moveTo>
                <a:cubicBezTo>
                  <a:pt x="54" y="14344"/>
                  <a:pt x="-23" y="7256"/>
                  <a:pt x="7" y="0"/>
                </a:cubicBezTo>
                <a:lnTo>
                  <a:pt x="19847" y="34"/>
                </a:lnTo>
                <a:cubicBezTo>
                  <a:pt x="20802" y="34"/>
                  <a:pt x="21577" y="1634"/>
                  <a:pt x="21577" y="3606"/>
                </a:cubicBezTo>
                <a:lnTo>
                  <a:pt x="21577" y="17894"/>
                </a:lnTo>
                <a:cubicBezTo>
                  <a:pt x="21577" y="19867"/>
                  <a:pt x="20802" y="21466"/>
                  <a:pt x="19847" y="21466"/>
                </a:cubicBezTo>
                <a:lnTo>
                  <a:pt x="24" y="21600"/>
                </a:lnTo>
                <a:close/>
              </a:path>
            </a:pathLst>
          </a:custGeom>
          <a:solidFill>
            <a:srgbClr val="BFCC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900112" y="1340767"/>
            <a:ext cx="7559676" cy="38877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888889"/>
                </a:solidFill>
              </a:defRPr>
            </a:lvl1pPr>
            <a:lvl2pPr marL="640896" indent="-183696">
              <a:spcBef>
                <a:spcPts val="0"/>
              </a:spcBef>
              <a:buFontTx/>
              <a:defRPr sz="1800">
                <a:solidFill>
                  <a:srgbClr val="888889"/>
                </a:solidFill>
              </a:defRPr>
            </a:lvl2pPr>
            <a:lvl3pPr marL="1085850" indent="-171450">
              <a:spcBef>
                <a:spcPts val="0"/>
              </a:spcBef>
              <a:buFontTx/>
              <a:defRPr sz="1800">
                <a:solidFill>
                  <a:srgbClr val="888889"/>
                </a:solidFill>
              </a:defRPr>
            </a:lvl3pPr>
            <a:lvl4pPr marL="1577339" indent="-205739">
              <a:spcBef>
                <a:spcPts val="0"/>
              </a:spcBef>
              <a:buFontTx/>
              <a:defRPr sz="1800">
                <a:solidFill>
                  <a:srgbClr val="888889"/>
                </a:solidFill>
              </a:defRPr>
            </a:lvl4pPr>
            <a:lvl5pPr marL="2034539" indent="-205739">
              <a:spcBef>
                <a:spcPts val="0"/>
              </a:spcBef>
              <a:buFontTx/>
              <a:defRPr sz="1800">
                <a:solidFill>
                  <a:srgbClr val="888889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xfrm>
            <a:off x="8755012" y="6424186"/>
            <a:ext cx="273655" cy="269239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accent6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16/8/15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84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16/8/15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7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16/8/15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6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16/8/15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218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16/8/15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369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16/8/15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82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16/8/15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6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16/8/15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32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16/8/15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55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16/8/15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86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16/8/15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2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大標題文字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/>
            </a:lvl1pPr>
            <a:lvl2pPr marL="0" indent="0">
              <a:spcBef>
                <a:spcPts val="400"/>
              </a:spcBef>
              <a:buSzTx/>
              <a:buFontTx/>
              <a:buNone/>
              <a:defRPr sz="2000"/>
            </a:lvl2pPr>
            <a:lvl3pPr marL="0" indent="0">
              <a:spcBef>
                <a:spcPts val="400"/>
              </a:spcBef>
              <a:buSzTx/>
              <a:buFontTx/>
              <a:buNone/>
              <a:defRPr sz="2000"/>
            </a:lvl3pPr>
            <a:lvl4pPr marL="0" indent="0">
              <a:spcBef>
                <a:spcPts val="400"/>
              </a:spcBef>
              <a:buSzTx/>
              <a:buFontTx/>
              <a:buNone/>
              <a:defRPr sz="2000"/>
            </a:lvl4pPr>
            <a:lvl5pPr marL="0" indent="0">
              <a:spcBef>
                <a:spcPts val="400"/>
              </a:spcBef>
              <a:buSzTx/>
              <a:buFontTx/>
              <a:buNone/>
              <a:defRPr sz="2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hangingPunct="1"/>
            <a:fld id="{735A16F5-6607-425B-A8CE-4DF360FC5EF6}" type="datetimeFigureOut">
              <a:rPr lang="zh-TW" altLang="en-US" kern="1200" smtClean="0">
                <a:solidFill>
                  <a:prstClr val="white">
                    <a:tint val="75000"/>
                  </a:prstClr>
                </a:solidFill>
              </a:rPr>
              <a:pPr hangingPunct="1"/>
              <a:t>16/8/15</a:t>
            </a:fld>
            <a:endParaRPr lang="zh-TW" altLang="en-US" kern="120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hangingPunct="1"/>
            <a:endParaRPr lang="zh-TW" altLang="en-US" kern="120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hangingPunct="1"/>
            <a:fld id="{9F135CD2-3DB0-4302-AB2B-700846BC90E2}" type="slidenum">
              <a:rPr lang="zh-TW" altLang="en-US" kern="1200" smtClean="0">
                <a:solidFill>
                  <a:prstClr val="white">
                    <a:tint val="75000"/>
                  </a:prstClr>
                </a:solidFill>
              </a:rPr>
              <a:pPr hangingPunct="1"/>
              <a:t>‹#›</a:t>
            </a:fld>
            <a:endParaRPr lang="zh-TW" altLang="en-US" kern="120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17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799811" y="3212975"/>
            <a:ext cx="1374731" cy="47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500" b="1">
                <a:solidFill>
                  <a:srgbClr val="2A151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>
                <a:latin typeface="微軟正黑體" pitchFamily="34" charset="-120"/>
                <a:ea typeface="微軟正黑體" pitchFamily="34" charset="-120"/>
              </a:rPr>
              <a:t>新秀簡報</a:t>
            </a:r>
          </a:p>
        </p:txBody>
      </p:sp>
      <p:sp>
        <p:nvSpPr>
          <p:cNvPr id="124" name="Shape 124"/>
          <p:cNvSpPr/>
          <p:nvPr/>
        </p:nvSpPr>
        <p:spPr>
          <a:xfrm>
            <a:off x="799811" y="3717032"/>
            <a:ext cx="1374731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2A151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>
                <a:latin typeface="微軟正黑體" pitchFamily="34" charset="-120"/>
                <a:ea typeface="微軟正黑體" pitchFamily="34" charset="-120"/>
              </a:rPr>
              <a:t>簡介與實作</a:t>
            </a:r>
          </a:p>
        </p:txBody>
      </p:sp>
      <p:sp>
        <p:nvSpPr>
          <p:cNvPr id="125" name="Shape 125"/>
          <p:cNvSpPr/>
          <p:nvPr/>
        </p:nvSpPr>
        <p:spPr>
          <a:xfrm>
            <a:off x="2705657" y="4401977"/>
            <a:ext cx="2370399" cy="323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500">
                <a:solidFill>
                  <a:srgbClr val="71707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>
                <a:latin typeface="微軟正黑體" pitchFamily="34" charset="-120"/>
                <a:ea typeface="微軟正黑體" pitchFamily="34" charset="-120"/>
              </a:rPr>
              <a:t>Date / 2016.8.15</a:t>
            </a:r>
          </a:p>
        </p:txBody>
      </p:sp>
      <p:sp>
        <p:nvSpPr>
          <p:cNvPr id="126" name="Shape 126"/>
          <p:cNvSpPr/>
          <p:nvPr/>
        </p:nvSpPr>
        <p:spPr>
          <a:xfrm>
            <a:off x="833449" y="4401977"/>
            <a:ext cx="1872210" cy="323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500">
                <a:solidFill>
                  <a:srgbClr val="71707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>
                <a:latin typeface="微軟正黑體" pitchFamily="34" charset="-120"/>
                <a:ea typeface="微軟正黑體" pitchFamily="34" charset="-120"/>
              </a:rPr>
              <a:t>Dept. / 研發一處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03881" y="3142709"/>
            <a:ext cx="71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hangingPunct="1"/>
            <a:r>
              <a:rPr lang="en-US" altLang="zh-TW" sz="3600" kern="1200" dirty="0" smtClean="0">
                <a:solidFill>
                  <a:srgbClr val="BF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04</a:t>
            </a:r>
            <a:endParaRPr lang="zh-TW" altLang="en-US" sz="3600" kern="1200" dirty="0">
              <a:solidFill>
                <a:srgbClr val="BFC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373755" y="3235041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TW" altLang="en-US" sz="2400" b="1" kern="1200" dirty="0">
                <a:solidFill>
                  <a:srgbClr val="2A15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作業二 </a:t>
            </a:r>
            <a:r>
              <a:rPr lang="en-US" altLang="zh-TW" sz="2400" b="1" kern="1200" dirty="0">
                <a:solidFill>
                  <a:srgbClr val="2A15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2400" b="1" kern="1200" dirty="0">
                <a:solidFill>
                  <a:srgbClr val="2A15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防禦性程式寫法　</a:t>
            </a:r>
            <a:r>
              <a:rPr lang="en-US" altLang="zh-TW" sz="2400" b="1" kern="1200" dirty="0">
                <a:solidFill>
                  <a:srgbClr val="2A15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86404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699015" y="366564"/>
            <a:ext cx="44909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BFCC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en-US" dirty="0">
                <a:latin typeface="微軟正黑體" pitchFamily="34" charset="-120"/>
                <a:ea typeface="微軟正黑體" pitchFamily="34" charset="-120"/>
              </a:rPr>
              <a:t>4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342900" y="412730"/>
            <a:ext cx="923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2A151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Shape 164"/>
          <p:cNvSpPr/>
          <p:nvPr/>
        </p:nvSpPr>
        <p:spPr>
          <a:xfrm>
            <a:off x="1342900" y="412730"/>
            <a:ext cx="261627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2A151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作業二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防禦性程式寫法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Shape 161"/>
          <p:cNvSpPr/>
          <p:nvPr/>
        </p:nvSpPr>
        <p:spPr>
          <a:xfrm>
            <a:off x="755576" y="1372282"/>
            <a:ext cx="8495270" cy="401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lvl="0" indent="-342900">
              <a:lnSpc>
                <a:spcPts val="1800"/>
              </a:lnSpc>
              <a:buFont typeface="+mj-lt"/>
              <a:buAutoNum type="arabicPeriod"/>
            </a:pP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為學習如何寫出強壯之</a:t>
            </a:r>
            <a:r>
              <a:rPr lang="en-US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PHP</a:t>
            </a: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程式碼，請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試著閱讀此網頁，並將實作方法與心得製作出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20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頁以上之</a:t>
            </a:r>
            <a:r>
              <a:rPr lang="en-US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PPT</a:t>
            </a: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。</a:t>
            </a:r>
            <a:r>
              <a:rPr lang="en-US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/>
            </a:r>
            <a:br>
              <a:rPr lang="en-US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</a:b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網頁網址：</a:t>
            </a:r>
            <a:r>
              <a:rPr lang="en-US" altLang="zh-TW" sz="12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http://</a:t>
            </a:r>
            <a:r>
              <a:rPr lang="en-US" altLang="zh-TW" sz="12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asika.windspeaker.co/post/3502-strong-php-1-defensive-programming</a:t>
            </a:r>
            <a:endParaRPr lang="zh-TW" altLang="zh-TW" sz="14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800100" lvl="1" indent="-342900">
              <a:lnSpc>
                <a:spcPts val="1800"/>
              </a:lnSpc>
              <a:buFont typeface="微軟正黑體" pitchFamily="34" charset="-120"/>
              <a:buChar char="*"/>
            </a:pPr>
            <a:endParaRPr lang="en-US" altLang="zh-TW" sz="1400" kern="100" dirty="0" smtClean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800100" lvl="1" indent="-342900">
              <a:lnSpc>
                <a:spcPts val="1800"/>
              </a:lnSpc>
              <a:buFont typeface="微軟正黑體" pitchFamily="34" charset="-120"/>
              <a:buChar char="*"/>
            </a:pPr>
            <a:r>
              <a:rPr lang="en-US" altLang="zh-CN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PPT</a:t>
            </a: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檔名：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Learning-Defensive-programming.ppt</a:t>
            </a:r>
          </a:p>
          <a:p>
            <a:pPr marL="800100" lvl="1" indent="-342900">
              <a:lnSpc>
                <a:spcPts val="1800"/>
              </a:lnSpc>
              <a:buFont typeface="微軟正黑體" pitchFamily="34" charset="-120"/>
              <a:buChar char="*"/>
            </a:pPr>
            <a:r>
              <a:rPr lang="en-US" altLang="zh-CN" sz="14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Projectname</a:t>
            </a:r>
            <a:r>
              <a:rPr lang="en-US" altLang="zh-CN" sz="12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 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：</a:t>
            </a:r>
            <a:r>
              <a:rPr lang="en-US" altLang="zh-CN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 </a:t>
            </a:r>
            <a:r>
              <a:rPr lang="en-US" altLang="zh-CN" sz="12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Learning-Defensive-programming</a:t>
            </a:r>
          </a:p>
          <a:p>
            <a:pPr marL="457200" lvl="1">
              <a:lnSpc>
                <a:spcPts val="1800"/>
              </a:lnSpc>
            </a:pPr>
            <a:endParaRPr lang="en-US" altLang="zh-CN" sz="12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342900" lvl="0" indent="-342900">
              <a:lnSpc>
                <a:spcPts val="1800"/>
              </a:lnSpc>
              <a:buFont typeface="+mj-lt"/>
              <a:buAutoNum type="arabicPeriod" startAt="2"/>
            </a:pP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為學習如何製作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PHP </a:t>
            </a:r>
            <a:r>
              <a:rPr lang="en-US" altLang="zh-TW" sz="14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Deamon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並熟悉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UNIX Signal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之運作，請試著</a:t>
            </a: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閱讀以下兩個網頁。</a:t>
            </a:r>
            <a:r>
              <a:rPr lang="en-US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/>
            </a:r>
            <a:br>
              <a:rPr lang="en-US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</a:b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網頁網址</a:t>
            </a: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：</a:t>
            </a:r>
            <a:r>
              <a:rPr lang="en-US" altLang="zh-TW" sz="12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http://</a:t>
            </a:r>
            <a:r>
              <a:rPr lang="en-US" altLang="zh-TW" sz="12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www.freebsd.org/doc/zh_TW/books/handbook/basics-daemons.html</a:t>
            </a:r>
            <a:br>
              <a:rPr lang="en-US" altLang="zh-TW" sz="12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</a:br>
            <a:r>
              <a:rPr lang="zh-TW" altLang="en-US" sz="12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　　　　　　</a:t>
            </a:r>
            <a:r>
              <a:rPr lang="en-US" altLang="zh-TW" sz="12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http://asika.windspeaker.co/post/3493-php-daemon-http-server</a:t>
            </a:r>
            <a:endParaRPr lang="zh-TW" altLang="zh-TW" sz="12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800100" lvl="1" indent="-342900">
              <a:lnSpc>
                <a:spcPts val="1800"/>
              </a:lnSpc>
              <a:buFont typeface="Wingdings" pitchFamily="2" charset="2"/>
              <a:buAutoNum type="circleNumWdWhitePlain"/>
            </a:pP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請依其步驟實作出一個</a:t>
            </a:r>
            <a:r>
              <a:rPr lang="en-US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PHP </a:t>
            </a:r>
            <a:r>
              <a:rPr lang="en-US" altLang="zh-TW" sz="14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Deamon</a:t>
            </a:r>
            <a:endParaRPr lang="en-US" altLang="zh-TW" sz="1400" kern="100" dirty="0" smtClean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800100" lvl="1" indent="-342900">
              <a:lnSpc>
                <a:spcPts val="1800"/>
              </a:lnSpc>
              <a:buFont typeface="Wingdings" pitchFamily="2" charset="2"/>
              <a:buAutoNum type="circleNumWdWhitePlain"/>
            </a:pP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擷取各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UNIX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訊號之</a:t>
            </a:r>
            <a:r>
              <a:rPr lang="en-US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LOG</a:t>
            </a: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與其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程式碼一併上傳</a:t>
            </a:r>
            <a:r>
              <a:rPr lang="en-US" altLang="zh-TW" sz="14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Gitlab</a:t>
            </a:r>
            <a:endParaRPr lang="en-US" altLang="zh-TW" sz="14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800100" lvl="1" indent="-342900">
              <a:lnSpc>
                <a:spcPts val="1800"/>
              </a:lnSpc>
              <a:buFont typeface="Wingdings" pitchFamily="2" charset="2"/>
              <a:buAutoNum type="circleNumWdWhitePlain"/>
            </a:pPr>
            <a:endParaRPr lang="en-US" altLang="zh-TW" sz="14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800100" lvl="1" indent="-342900">
              <a:lnSpc>
                <a:spcPts val="1800"/>
              </a:lnSpc>
              <a:buFont typeface="微軟正黑體" pitchFamily="34" charset="-120"/>
              <a:buChar char="*"/>
            </a:pPr>
            <a:r>
              <a:rPr lang="en-US" altLang="zh-CN" sz="14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Projectname</a:t>
            </a: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：</a:t>
            </a:r>
            <a:r>
              <a:rPr lang="en-US" altLang="zh-CN" sz="12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Learning-Defensive-programming</a:t>
            </a:r>
          </a:p>
          <a:p>
            <a:pPr marL="800100" lvl="1" indent="-342900">
              <a:lnSpc>
                <a:spcPts val="1800"/>
              </a:lnSpc>
              <a:buFont typeface="微軟正黑體" pitchFamily="34" charset="-120"/>
              <a:buChar char="*"/>
            </a:pPr>
            <a:r>
              <a:rPr lang="en-US" altLang="zh-CN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LOG</a:t>
            </a: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檔名：</a:t>
            </a:r>
            <a:r>
              <a:rPr lang="en-US" altLang="zh-TW" sz="12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phpdeamon.log</a:t>
            </a:r>
            <a:endParaRPr lang="en-US" altLang="zh-TW" sz="14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ts val="1800"/>
              </a:lnSpc>
            </a:pPr>
            <a:endParaRPr lang="en-US" altLang="zh-TW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ts val="1800"/>
              </a:lnSpc>
            </a:pPr>
            <a:endParaRPr lang="en-US" altLang="zh-TW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ts val="1800"/>
              </a:lnSpc>
            </a:pPr>
            <a:r>
              <a:rPr lang="zh-TW" altLang="en-US" sz="1400" b="1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以上為本週工作，</a:t>
            </a:r>
            <a:r>
              <a:rPr lang="zh-TW" altLang="zh-TW" sz="1400" b="1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請於週四下班前完成並上傳</a:t>
            </a:r>
            <a:r>
              <a:rPr lang="en-US" altLang="zh-TW" sz="1400" b="1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Gitlab</a:t>
            </a:r>
            <a:endParaRPr lang="zh-TW" altLang="zh-TW" sz="1400" b="1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699466" y="366564"/>
            <a:ext cx="44819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BFCC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>
                <a:latin typeface="微軟正黑體" pitchFamily="34" charset="-120"/>
                <a:ea typeface="微軟正黑體" pitchFamily="34" charset="-120"/>
              </a:rPr>
              <a:t>01</a:t>
            </a:r>
          </a:p>
        </p:txBody>
      </p:sp>
      <p:sp>
        <p:nvSpPr>
          <p:cNvPr id="140" name="Shape 140"/>
          <p:cNvSpPr/>
          <p:nvPr/>
        </p:nvSpPr>
        <p:spPr>
          <a:xfrm>
            <a:off x="1342900" y="412730"/>
            <a:ext cx="101565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2A151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組織簡介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185926416"/>
              </p:ext>
            </p:extLst>
          </p:nvPr>
        </p:nvGraphicFramePr>
        <p:xfrm>
          <a:off x="503548" y="908720"/>
          <a:ext cx="813690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73755" y="32350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TW" altLang="en-US" sz="2400" b="1" kern="1200" dirty="0" smtClean="0">
                <a:solidFill>
                  <a:srgbClr val="2A15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自我學習績效</a:t>
            </a:r>
            <a:endParaRPr lang="en-US" altLang="zh-TW" sz="2400" b="1" kern="1200" dirty="0">
              <a:solidFill>
                <a:srgbClr val="2A15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65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699015" y="366564"/>
            <a:ext cx="44909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BFCC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en-US" dirty="0" smtClean="0">
                <a:latin typeface="微軟正黑體" pitchFamily="34" charset="-120"/>
                <a:ea typeface="微軟正黑體" pitchFamily="34" charset="-120"/>
              </a:rPr>
              <a:t>2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1342900" y="412730"/>
            <a:ext cx="101565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2A151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工作規則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Shape 161"/>
          <p:cNvSpPr/>
          <p:nvPr/>
        </p:nvSpPr>
        <p:spPr>
          <a:xfrm>
            <a:off x="755576" y="1372282"/>
            <a:ext cx="7017302" cy="2585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工作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規則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  <a:p>
            <a:endParaRPr dirty="0">
              <a:latin typeface="微軟正黑體" pitchFamily="34" charset="-120"/>
              <a:ea typeface="微軟正黑體" pitchFamily="34" charset="-120"/>
            </a:endParaRPr>
          </a:p>
          <a:p>
            <a:pPr marL="799200" indent="-342000">
              <a:buSzPct val="100000"/>
              <a:buAutoNum type="arabicPeriod"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可以討論與參考，但不可以抄襲</a:t>
            </a:r>
          </a:p>
          <a:p>
            <a:pPr marL="799200" indent="-342000">
              <a:buSzPct val="100000"/>
              <a:buAutoNum type="arabicPeriod"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沒有正確的答案</a:t>
            </a:r>
          </a:p>
          <a:p>
            <a:pPr marL="799200" indent="-342000">
              <a:buSzPct val="100000"/>
              <a:buAutoNum type="arabicPeriod"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要自己分辨正確與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錯誤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SzPct val="100000"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>
              <a:buSzPct val="100000"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SzPct val="100000"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SzPct val="100000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以下有作業一與作業二，其中作業二有分成兩個主題請擇一實作即可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03881" y="3142709"/>
            <a:ext cx="71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hangingPunct="1"/>
            <a:r>
              <a:rPr lang="en-US" altLang="zh-TW" sz="3600" kern="1200" dirty="0" smtClean="0">
                <a:solidFill>
                  <a:srgbClr val="BF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02</a:t>
            </a:r>
            <a:endParaRPr lang="zh-TW" altLang="en-US" sz="3600" kern="1200" dirty="0">
              <a:solidFill>
                <a:srgbClr val="BFC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373755" y="3235041"/>
            <a:ext cx="2571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TW" altLang="en-US" sz="2400" b="1" kern="1200" dirty="0" smtClean="0">
                <a:solidFill>
                  <a:srgbClr val="2A15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作業一 </a:t>
            </a:r>
            <a:r>
              <a:rPr lang="zh-TW" altLang="en-US" sz="2400" b="1" kern="1200" dirty="0" smtClean="0">
                <a:solidFill>
                  <a:srgbClr val="2A15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kern="1200" dirty="0" smtClean="0">
                <a:solidFill>
                  <a:srgbClr val="2A15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</a:t>
            </a:r>
            <a:r>
              <a:rPr lang="zh-TW" altLang="en-US" sz="2400" b="1" kern="1200" dirty="0">
                <a:solidFill>
                  <a:srgbClr val="2A15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技巧</a:t>
            </a:r>
          </a:p>
        </p:txBody>
      </p:sp>
    </p:spTree>
    <p:extLst>
      <p:ext uri="{BB962C8B-B14F-4D97-AF65-F5344CB8AC3E}">
        <p14:creationId xmlns:p14="http://schemas.microsoft.com/office/powerpoint/2010/main" val="16315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699465" y="366564"/>
            <a:ext cx="44819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BFCC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1342900" y="412730"/>
            <a:ext cx="182357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2A151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 dirty="0" smtClean="0">
                <a:latin typeface="微軟正黑體" pitchFamily="34" charset="-120"/>
                <a:ea typeface="微軟正黑體" pitchFamily="34" charset="-120"/>
              </a:rPr>
              <a:t>作業一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簡報技巧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755576" y="1372282"/>
            <a:ext cx="4490969" cy="2903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>
              <a:lnSpc>
                <a:spcPts val="1800"/>
              </a:lnSpc>
            </a:pP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請將</a:t>
            </a:r>
            <a:r>
              <a:rPr sz="1400" dirty="0" err="1" smtClean="0">
                <a:latin typeface="微軟正黑體" pitchFamily="34" charset="-120"/>
                <a:ea typeface="微軟正黑體" pitchFamily="34" charset="-120"/>
              </a:rPr>
              <a:t>簡報技巧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撰寫成一個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>word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檔，本作業不限字數</a:t>
            </a:r>
            <a:endParaRPr lang="zh-TW" altLang="zh-TW" sz="14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800100" lvl="1" indent="-342900">
              <a:lnSpc>
                <a:spcPts val="1800"/>
              </a:lnSpc>
              <a:buFont typeface="Wingdings" pitchFamily="2" charset="2"/>
              <a:buAutoNum type="circleNumWdWhitePlain"/>
            </a:pPr>
            <a:endParaRPr lang="en-US" altLang="zh-TW" sz="1400" kern="100" dirty="0" smtClean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800100" lvl="1" indent="-342900">
              <a:lnSpc>
                <a:spcPts val="2000"/>
              </a:lnSpc>
              <a:buFont typeface="Wingdings" pitchFamily="2" charset="2"/>
              <a:buAutoNum type="circleNumWdWhitePlain"/>
            </a:pP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上網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搜尋”簡報技巧</a:t>
            </a: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”</a:t>
            </a:r>
            <a:endParaRPr lang="en-US" altLang="zh-TW" sz="1400" kern="100" dirty="0" smtClean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800100" lvl="1" indent="-342900">
              <a:lnSpc>
                <a:spcPts val="2000"/>
              </a:lnSpc>
              <a:buFont typeface="Wingdings" pitchFamily="2" charset="2"/>
              <a:buAutoNum type="circleNumWdWhitePlain"/>
            </a:pP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把制做簡報時應該要注意哪些原則事項列出來</a:t>
            </a:r>
          </a:p>
          <a:p>
            <a:pPr marL="800100" lvl="1" indent="-342900">
              <a:lnSpc>
                <a:spcPts val="2000"/>
              </a:lnSpc>
              <a:buFont typeface="Wingdings" pitchFamily="2" charset="2"/>
              <a:buAutoNum type="circleNumWdWhitePlain"/>
            </a:pP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如何制做一個好的簡報與心得</a:t>
            </a:r>
          </a:p>
          <a:p>
            <a:pPr marL="800100" lvl="1" indent="-342900">
              <a:lnSpc>
                <a:spcPts val="1800"/>
              </a:lnSpc>
              <a:buFont typeface="Wingdings" pitchFamily="2" charset="2"/>
              <a:buAutoNum type="circleNumWdWhitePlain"/>
            </a:pPr>
            <a:endParaRPr lang="zh-TW" altLang="en-US" sz="14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ts val="1800"/>
              </a:lnSpc>
            </a:pPr>
            <a:endParaRPr lang="en-US" altLang="zh-TW" sz="14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342000" indent="-342000">
              <a:lnSpc>
                <a:spcPts val="2000"/>
              </a:lnSpc>
              <a:buFont typeface="微軟正黑體" pitchFamily="34" charset="-120"/>
              <a:buChar char="*"/>
            </a:pPr>
            <a:r>
              <a:rPr sz="1400" dirty="0" err="1" smtClean="0">
                <a:latin typeface="微軟正黑體" pitchFamily="34" charset="-120"/>
                <a:ea typeface="微軟正黑體" pitchFamily="34" charset="-120"/>
              </a:rPr>
              <a:t>檔名</a:t>
            </a:r>
            <a:r>
              <a:rPr lang="zh-TW" altLang="en-US" sz="14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sz="1400" dirty="0" smtClean="0">
                <a:latin typeface="微軟正黑體" pitchFamily="34" charset="-120"/>
                <a:ea typeface="微軟正黑體" pitchFamily="34" charset="-120"/>
              </a:rPr>
              <a:t>簡報技巧</a:t>
            </a:r>
            <a:r>
              <a:rPr sz="1400" dirty="0">
                <a:latin typeface="微軟正黑體" pitchFamily="34" charset="-120"/>
                <a:ea typeface="微軟正黑體" pitchFamily="34" charset="-120"/>
              </a:rPr>
              <a:t>-username.doc</a:t>
            </a:r>
          </a:p>
          <a:p>
            <a:endParaRPr lang="en-US" sz="1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作業一請</a:t>
            </a:r>
            <a:r>
              <a:rPr sz="1400" b="1" dirty="0" err="1" smtClean="0">
                <a:latin typeface="微軟正黑體" pitchFamily="34" charset="-120"/>
                <a:ea typeface="微軟正黑體" pitchFamily="34" charset="-120"/>
              </a:rPr>
              <a:t>在今天下班前繳交上傳至</a:t>
            </a:r>
            <a:r>
              <a:rPr sz="1400" b="1" dirty="0" err="1">
                <a:latin typeface="微軟正黑體" pitchFamily="34" charset="-120"/>
                <a:ea typeface="微軟正黑體" pitchFamily="34" charset="-120"/>
              </a:rPr>
              <a:t>git</a:t>
            </a:r>
            <a:endParaRPr sz="1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03756" y="3142709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hangingPunct="1"/>
            <a:r>
              <a:rPr lang="en-US" altLang="zh-TW" sz="3600" kern="1200" dirty="0" smtClean="0">
                <a:solidFill>
                  <a:srgbClr val="BFC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03</a:t>
            </a:r>
            <a:endParaRPr lang="zh-TW" altLang="en-US" sz="3600" kern="1200" dirty="0">
              <a:solidFill>
                <a:srgbClr val="BFCC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373755" y="3235041"/>
            <a:ext cx="2875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1"/>
            <a:r>
              <a:rPr lang="zh-TW" altLang="en-US" sz="2400" b="1" kern="1200" dirty="0">
                <a:solidFill>
                  <a:srgbClr val="2A15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作業二 </a:t>
            </a:r>
            <a:r>
              <a:rPr lang="en-US" altLang="zh-TW" sz="2400" b="1" kern="1200" dirty="0" smtClean="0">
                <a:solidFill>
                  <a:srgbClr val="2A15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kern="1200" dirty="0" err="1" smtClean="0">
                <a:solidFill>
                  <a:srgbClr val="2A15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memcache</a:t>
            </a:r>
            <a:endParaRPr lang="en-US" altLang="zh-TW" sz="2400" b="1" kern="1200" dirty="0">
              <a:solidFill>
                <a:srgbClr val="2A15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582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699465" y="366564"/>
            <a:ext cx="44819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BFCC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342900" y="412730"/>
            <a:ext cx="2234968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2A151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作業二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memcache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Shape 161"/>
          <p:cNvSpPr/>
          <p:nvPr/>
        </p:nvSpPr>
        <p:spPr>
          <a:xfrm>
            <a:off x="755576" y="1372282"/>
            <a:ext cx="8217951" cy="124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lvl="0" indent="-342900">
              <a:lnSpc>
                <a:spcPts val="1800"/>
              </a:lnSpc>
              <a:buFont typeface="+mj-lt"/>
              <a:buAutoNum type="arabicPeriod"/>
            </a:pP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寫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一</a:t>
            </a:r>
            <a:r>
              <a:rPr lang="zh-TW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支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PHP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程式定時每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1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分鐘讀取</a:t>
            </a: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網頁裡今日足球內容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，</a:t>
            </a: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將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以下的欄位資訊</a:t>
            </a: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解析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存入</a:t>
            </a:r>
            <a:r>
              <a:rPr lang="en-US" altLang="zh-TW" sz="14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mysql</a:t>
            </a: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資料庫。</a:t>
            </a:r>
            <a:endParaRPr lang="zh-TW" altLang="zh-TW" sz="14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800100" lvl="1" indent="-342900">
              <a:lnSpc>
                <a:spcPts val="1800"/>
              </a:lnSpc>
              <a:buFont typeface="Wingdings" pitchFamily="2" charset="2"/>
              <a:buAutoNum type="circleNumWdWhitePlain"/>
            </a:pP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讀取之網頁：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/>
            </a:r>
            <a:b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</a:br>
            <a:r>
              <a:rPr lang="en-US" altLang="zh-TW" sz="12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http://</a:t>
            </a:r>
            <a:r>
              <a:rPr lang="en-US" altLang="zh-TW" sz="12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www.228365365.com/sports.php</a:t>
            </a:r>
          </a:p>
          <a:p>
            <a:pPr marL="800100" lvl="1" indent="-342900">
              <a:lnSpc>
                <a:spcPts val="1800"/>
              </a:lnSpc>
              <a:buFont typeface="Wingdings" pitchFamily="2" charset="2"/>
              <a:buAutoNum type="circleNumWdWhitePlain"/>
            </a:pP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欄位需包含：</a:t>
            </a:r>
            <a:r>
              <a:rPr lang="en-US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(</a:t>
            </a: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請參考示意圖</a:t>
            </a:r>
            <a:r>
              <a:rPr lang="en-US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)</a:t>
            </a:r>
            <a:br>
              <a:rPr lang="en-US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</a:br>
            <a:r>
              <a:rPr lang="zh-CN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聯賽</a:t>
            </a: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、</a:t>
            </a:r>
            <a:r>
              <a:rPr lang="zh-CN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时间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、</a:t>
            </a:r>
            <a:r>
              <a:rPr lang="zh-CN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赛事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、</a:t>
            </a:r>
            <a:r>
              <a:rPr lang="zh-CN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独赢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、</a:t>
            </a:r>
            <a:r>
              <a:rPr lang="zh-CN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全场</a:t>
            </a:r>
            <a:r>
              <a:rPr lang="en-US" altLang="zh-CN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-</a:t>
            </a:r>
            <a:r>
              <a:rPr lang="zh-CN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让球</a:t>
            </a: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、</a:t>
            </a:r>
            <a:r>
              <a:rPr lang="zh-CN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全场</a:t>
            </a:r>
            <a:r>
              <a:rPr lang="en-US" altLang="zh-CN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-</a:t>
            </a:r>
            <a:r>
              <a:rPr lang="zh-CN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大小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、</a:t>
            </a:r>
            <a:r>
              <a:rPr lang="zh-CN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单双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、</a:t>
            </a:r>
            <a:r>
              <a:rPr lang="zh-CN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独赢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、</a:t>
            </a:r>
            <a:r>
              <a:rPr lang="zh-CN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半场</a:t>
            </a:r>
            <a:r>
              <a:rPr lang="en-US" altLang="zh-CN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-</a:t>
            </a:r>
            <a:r>
              <a:rPr lang="zh-CN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让球</a:t>
            </a:r>
            <a:r>
              <a:rPr lang="zh-TW" altLang="en-US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、</a:t>
            </a:r>
            <a:r>
              <a:rPr lang="zh-CN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半场</a:t>
            </a:r>
            <a:r>
              <a:rPr lang="en-US" altLang="zh-CN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-</a:t>
            </a:r>
            <a:r>
              <a:rPr lang="zh-CN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大小</a:t>
            </a:r>
            <a:endParaRPr lang="en-US" altLang="zh-CN" sz="1400" kern="100" dirty="0" smtClean="0">
              <a:latin typeface="微軟正黑體" pitchFamily="34" charset="-120"/>
              <a:ea typeface="微軟正黑體" pitchFamily="34" charset="-120"/>
              <a:cs typeface="Times New Roman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043608" y="3284984"/>
            <a:ext cx="7158548" cy="2773680"/>
            <a:chOff x="1043608" y="3284984"/>
            <a:chExt cx="7158548" cy="277368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0036" y="3284984"/>
              <a:ext cx="5532120" cy="277368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771800" y="4222226"/>
              <a:ext cx="5400600" cy="18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71800" y="4402226"/>
              <a:ext cx="1656184" cy="1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71800" y="5013176"/>
              <a:ext cx="1656184" cy="1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H="1">
              <a:off x="1907704" y="4483226"/>
              <a:ext cx="864096" cy="385934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直線單箭頭接點 14"/>
            <p:cNvCxnSpPr/>
            <p:nvPr/>
          </p:nvCxnSpPr>
          <p:spPr>
            <a:xfrm flipH="1" flipV="1">
              <a:off x="1921292" y="4945039"/>
              <a:ext cx="850508" cy="149137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直線單箭頭接點 16"/>
            <p:cNvCxnSpPr/>
            <p:nvPr/>
          </p:nvCxnSpPr>
          <p:spPr>
            <a:xfrm flipH="1">
              <a:off x="1907704" y="4312226"/>
              <a:ext cx="870890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文字方塊 12"/>
            <p:cNvSpPr txBox="1"/>
            <p:nvPr/>
          </p:nvSpPr>
          <p:spPr>
            <a:xfrm>
              <a:off x="1043608" y="4158339"/>
              <a:ext cx="81047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軟正黑體" pitchFamily="34" charset="-120"/>
                  <a:ea typeface="微軟正黑體" pitchFamily="34" charset="-120"/>
                  <a:sym typeface="Calibri"/>
                </a:rPr>
                <a:t>其餘欄位</a:t>
              </a:r>
              <a:endParaRPr kumimoji="0" lang="zh-TW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Calibri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403648" y="4777411"/>
              <a:ext cx="451402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 dirty="0">
                  <a:latin typeface="微軟正黑體" pitchFamily="34" charset="-120"/>
                  <a:ea typeface="微軟正黑體" pitchFamily="34" charset="-120"/>
                </a:rPr>
                <a:t>聯賽</a:t>
              </a:r>
              <a:endParaRPr kumimoji="0" lang="zh-TW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Calibri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699465" y="366564"/>
            <a:ext cx="448197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>
                <a:solidFill>
                  <a:srgbClr val="BFCC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Shape 161"/>
          <p:cNvSpPr/>
          <p:nvPr/>
        </p:nvSpPr>
        <p:spPr>
          <a:xfrm>
            <a:off x="755576" y="1372282"/>
            <a:ext cx="6426435" cy="411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lvl="0" indent="-342900">
              <a:lnSpc>
                <a:spcPts val="1800"/>
              </a:lnSpc>
              <a:buFont typeface="+mj-lt"/>
              <a:buAutoNum type="arabicPeriod" startAt="2"/>
            </a:pPr>
            <a:r>
              <a:rPr lang="zh-TW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提供</a:t>
            </a:r>
            <a:r>
              <a:rPr lang="zh-TW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兩支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Restful API</a:t>
            </a:r>
            <a:endParaRPr lang="zh-TW" altLang="zh-TW" sz="14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800100" lvl="1" indent="-342900">
              <a:lnSpc>
                <a:spcPts val="1800"/>
              </a:lnSpc>
              <a:buFont typeface="Wingdings" pitchFamily="2" charset="2"/>
              <a:buAutoNum type="circleNumWdWhitePlain"/>
            </a:pPr>
            <a:r>
              <a:rPr lang="zh-TW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第一支提供資料庫中的所有資料列表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/>
            </a:r>
            <a:b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</a:br>
            <a:r>
              <a:rPr lang="en-US" altLang="zh-TW" sz="12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EX: Input : void , output :JSON { </a:t>
            </a:r>
            <a:r>
              <a:rPr lang="en-US" altLang="zh-TW" sz="12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ID,Updatetime</a:t>
            </a:r>
            <a:r>
              <a:rPr lang="en-US" altLang="zh-TW" sz="12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}</a:t>
            </a:r>
            <a:endParaRPr lang="zh-TW" altLang="zh-TW" sz="12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800100" lvl="1" indent="-342900">
              <a:lnSpc>
                <a:spcPts val="1800"/>
              </a:lnSpc>
              <a:buFont typeface="Wingdings" pitchFamily="2" charset="2"/>
              <a:buAutoNum type="circleNumWdWhitePlain"/>
            </a:pPr>
            <a:r>
              <a:rPr lang="zh-TW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第二支以賽事提供查詢文字內容與資料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/>
            </a:r>
            <a:b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</a:br>
            <a:r>
              <a:rPr lang="en-US" altLang="zh-TW" sz="12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EX:Input</a:t>
            </a:r>
            <a:r>
              <a:rPr lang="en-US" altLang="zh-TW" sz="12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 : ID , output :JSON { </a:t>
            </a:r>
            <a:r>
              <a:rPr lang="en-US" altLang="zh-TW" sz="12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ID,Updatetime</a:t>
            </a:r>
            <a:r>
              <a:rPr lang="en-US" altLang="zh-TW" sz="12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, text}</a:t>
            </a:r>
            <a:endParaRPr lang="zh-TW" altLang="zh-TW" sz="12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629920">
              <a:lnSpc>
                <a:spcPts val="1800"/>
              </a:lnSpc>
            </a:pP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 </a:t>
            </a:r>
            <a:endParaRPr lang="zh-TW" altLang="zh-TW" sz="14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342900" lvl="0" indent="-342900">
              <a:lnSpc>
                <a:spcPts val="1800"/>
              </a:lnSpc>
              <a:buFont typeface="+mj-lt"/>
              <a:buAutoNum type="arabicPeriod" startAt="3"/>
            </a:pPr>
            <a:r>
              <a:rPr lang="zh-TW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寫一支背景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PHP</a:t>
            </a:r>
            <a:r>
              <a:rPr lang="zh-TW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，把存在資料庫的資料取出並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cache</a:t>
            </a:r>
            <a:r>
              <a:rPr lang="zh-TW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至</a:t>
            </a:r>
            <a:r>
              <a:rPr lang="en-US" altLang="zh-TW" sz="14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(</a:t>
            </a:r>
            <a:r>
              <a:rPr lang="zh-TW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或</a:t>
            </a:r>
            <a:r>
              <a:rPr lang="en-US" altLang="zh-TW" sz="14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redis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)</a:t>
            </a:r>
            <a:endParaRPr lang="zh-TW" altLang="zh-TW" sz="14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269875">
              <a:lnSpc>
                <a:spcPts val="1800"/>
              </a:lnSpc>
            </a:pP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 </a:t>
            </a:r>
            <a:endParaRPr lang="zh-TW" altLang="zh-TW" sz="14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342900" lvl="0" indent="-342900">
              <a:lnSpc>
                <a:spcPts val="1800"/>
              </a:lnSpc>
              <a:buFont typeface="+mj-lt"/>
              <a:buAutoNum type="arabicPeriod" startAt="4"/>
            </a:pPr>
            <a:r>
              <a:rPr lang="zh-TW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寫一支客端</a:t>
            </a:r>
            <a:r>
              <a:rPr lang="en-US" altLang="zh-TW" sz="14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php</a:t>
            </a:r>
            <a:r>
              <a:rPr lang="zh-TW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讀取</a:t>
            </a:r>
            <a:r>
              <a:rPr lang="en-US" altLang="zh-TW" sz="14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(</a:t>
            </a:r>
            <a:r>
              <a:rPr lang="zh-TW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或</a:t>
            </a:r>
            <a:r>
              <a:rPr lang="en-US" altLang="zh-TW" sz="14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redis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)</a:t>
            </a:r>
            <a:r>
              <a:rPr lang="zh-TW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輸出</a:t>
            </a:r>
            <a:r>
              <a:rPr lang="en-US" altLang="zh-TW" sz="14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json</a:t>
            </a:r>
            <a:r>
              <a:rPr lang="zh-TW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至頁面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/>
            </a:r>
            <a:b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</a:br>
            <a:r>
              <a:rPr lang="en-US" altLang="zh-TW" sz="12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EX: Input : void , output :JSON { </a:t>
            </a:r>
            <a:r>
              <a:rPr lang="en-US" altLang="zh-TW" sz="1200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ID,Updatetime</a:t>
            </a:r>
            <a:r>
              <a:rPr lang="en-US" altLang="zh-TW" sz="12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}</a:t>
            </a:r>
            <a:endParaRPr lang="zh-TW" altLang="zh-TW" sz="12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304800"/>
            <a:r>
              <a:rPr lang="en-US" altLang="zh-TW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 </a:t>
            </a:r>
            <a:endParaRPr lang="zh-TW" altLang="zh-TW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ts val="1800"/>
              </a:lnSpc>
            </a:pPr>
            <a:endParaRPr lang="en-US" altLang="zh-TW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342000" indent="-342000">
              <a:lnSpc>
                <a:spcPts val="2000"/>
              </a:lnSpc>
              <a:buFont typeface="微軟正黑體" pitchFamily="34" charset="-120"/>
              <a:buChar char="*"/>
            </a:pPr>
            <a:r>
              <a:rPr lang="en-US" altLang="zh-TW" sz="14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Projectname</a:t>
            </a:r>
            <a:r>
              <a:rPr lang="zh-TW" altLang="en-US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：</a:t>
            </a:r>
            <a:r>
              <a:rPr lang="en-US" altLang="zh-TW" sz="14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ReadSoccerData</a:t>
            </a:r>
            <a:r>
              <a:rPr lang="en-US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</a:t>
            </a:r>
            <a:endParaRPr lang="zh-TW" altLang="zh-TW" sz="14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marL="342000" indent="-342000">
              <a:lnSpc>
                <a:spcPts val="2000"/>
              </a:lnSpc>
              <a:buFont typeface="微軟正黑體" pitchFamily="34" charset="-120"/>
              <a:buChar char="*"/>
            </a:pPr>
            <a:r>
              <a:rPr lang="zh-TW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研究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【</a:t>
            </a:r>
            <a:r>
              <a:rPr lang="en-US" altLang="zh-TW" sz="14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memcached</a:t>
            </a:r>
            <a:r>
              <a:rPr lang="en-US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</a:t>
            </a:r>
            <a:r>
              <a:rPr lang="zh-TW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或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 </a:t>
            </a:r>
            <a:r>
              <a:rPr lang="en-US" altLang="zh-TW" sz="1400" kern="100" dirty="0" err="1" smtClean="0">
                <a:latin typeface="微軟正黑體" pitchFamily="34" charset="-120"/>
                <a:ea typeface="微軟正黑體" pitchFamily="34" charset="-120"/>
                <a:cs typeface="Times New Roman"/>
              </a:rPr>
              <a:t>redis</a:t>
            </a:r>
            <a:r>
              <a:rPr lang="en-US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】</a:t>
            </a:r>
            <a:r>
              <a:rPr lang="zh-TW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的</a:t>
            </a:r>
            <a:r>
              <a:rPr lang="zh-TW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安裝與使用，並制做</a:t>
            </a:r>
            <a:r>
              <a:rPr lang="en-US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20</a:t>
            </a:r>
            <a:r>
              <a:rPr lang="zh-TW" altLang="zh-TW" sz="1400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頁</a:t>
            </a:r>
            <a:r>
              <a:rPr lang="en-US" altLang="zh-TW" sz="1400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PPT</a:t>
            </a:r>
            <a:endParaRPr lang="en-US" altLang="zh-TW" sz="1400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ts val="1800"/>
              </a:lnSpc>
            </a:pPr>
            <a:endParaRPr lang="en-US" altLang="zh-TW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ts val="1800"/>
              </a:lnSpc>
            </a:pPr>
            <a:endParaRPr lang="en-US" altLang="zh-TW" kern="100" dirty="0" smtClean="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ts val="1800"/>
              </a:lnSpc>
            </a:pPr>
            <a:r>
              <a:rPr lang="zh-TW" altLang="en-US" sz="1400" b="1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以上為本週工作，</a:t>
            </a:r>
            <a:r>
              <a:rPr lang="zh-TW" altLang="zh-TW" sz="1400" b="1" kern="100" dirty="0" smtClean="0">
                <a:latin typeface="微軟正黑體" pitchFamily="34" charset="-120"/>
                <a:ea typeface="微軟正黑體" pitchFamily="34" charset="-120"/>
                <a:cs typeface="Times New Roman"/>
              </a:rPr>
              <a:t>請</a:t>
            </a:r>
            <a:r>
              <a:rPr lang="zh-TW" altLang="zh-TW" sz="1400" b="1" kern="100" dirty="0">
                <a:latin typeface="微軟正黑體" pitchFamily="34" charset="-120"/>
                <a:ea typeface="微軟正黑體" pitchFamily="34" charset="-120"/>
                <a:cs typeface="Times New Roman"/>
              </a:rPr>
              <a:t>於週四下班前完成並上傳</a:t>
            </a:r>
            <a:r>
              <a:rPr lang="en-US" altLang="zh-TW" sz="1400" b="1" kern="100" dirty="0" err="1">
                <a:latin typeface="微軟正黑體" pitchFamily="34" charset="-120"/>
                <a:ea typeface="微軟正黑體" pitchFamily="34" charset="-120"/>
                <a:cs typeface="Times New Roman"/>
              </a:rPr>
              <a:t>Gitlab</a:t>
            </a:r>
            <a:endParaRPr lang="zh-TW" altLang="zh-TW" sz="1400" b="1" kern="100" dirty="0">
              <a:latin typeface="微軟正黑體" pitchFamily="34" charset="-120"/>
              <a:ea typeface="微軟正黑體" pitchFamily="34" charset="-120"/>
              <a:cs typeface="Times New Roman"/>
            </a:endParaRPr>
          </a:p>
        </p:txBody>
      </p:sp>
      <p:sp>
        <p:nvSpPr>
          <p:cNvPr id="8" name="Shape 164"/>
          <p:cNvSpPr/>
          <p:nvPr/>
        </p:nvSpPr>
        <p:spPr>
          <a:xfrm>
            <a:off x="1342900" y="412730"/>
            <a:ext cx="2234968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2A151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作業二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–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memcache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124109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151</Words>
  <Application>Microsoft Macintosh PowerPoint</Application>
  <PresentationFormat>如螢幕大小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Office 佈景主題</vt:lpstr>
      <vt:lpstr>1_Office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moway s</cp:lastModifiedBy>
  <cp:revision>16</cp:revision>
  <dcterms:modified xsi:type="dcterms:W3CDTF">2016-08-15T05:25:36Z</dcterms:modified>
</cp:coreProperties>
</file>