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0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2" y="2133701"/>
            <a:ext cx="3549707" cy="10421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93776" y="5461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Naïve Bayes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2241186"/>
            <a:ext cx="2791514" cy="8271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51900" y="35433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Advantages: </a:t>
            </a:r>
            <a:r>
              <a:rPr lang="en-US" dirty="0"/>
              <a:t>easy and fast</a:t>
            </a:r>
          </a:p>
          <a:p>
            <a:endParaRPr lang="en-US" dirty="0"/>
          </a:p>
          <a:p>
            <a:r>
              <a:rPr lang="en-US" b="1" dirty="0"/>
              <a:t>Disadvantages: </a:t>
            </a:r>
            <a:r>
              <a:rPr lang="en-US" dirty="0"/>
              <a:t>ignore interactions between features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33" y="4143464"/>
            <a:ext cx="6701267" cy="21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7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0" y="2667000"/>
            <a:ext cx="6451515" cy="405170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61791"/>
              </p:ext>
            </p:extLst>
          </p:nvPr>
        </p:nvGraphicFramePr>
        <p:xfrm>
          <a:off x="475965" y="1325572"/>
          <a:ext cx="6489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25">
                  <a:extLst>
                    <a:ext uri="{9D8B030D-6E8A-4147-A177-3AD203B41FA5}">
                      <a16:colId xmlns:a16="http://schemas.microsoft.com/office/drawing/2014/main" val="324101551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405444374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117610532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13650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F-score(micro)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F-score(macro)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72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0.797994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0.740366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0.745852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4784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47800" y="393699"/>
            <a:ext cx="641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Results of Naïve Bayes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65666" y="3591613"/>
            <a:ext cx="368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20 classes, the areas of ROC curves are around 0.88 to 0.99.</a:t>
            </a:r>
          </a:p>
        </p:txBody>
      </p:sp>
    </p:spTree>
    <p:extLst>
      <p:ext uri="{BB962C8B-B14F-4D97-AF65-F5344CB8AC3E}">
        <p14:creationId xmlns:p14="http://schemas.microsoft.com/office/powerpoint/2010/main" val="189551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46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Joanna Zhu</dc:creator>
  <cp:lastModifiedBy>Joanna Zhu</cp:lastModifiedBy>
  <cp:revision>11</cp:revision>
  <dcterms:created xsi:type="dcterms:W3CDTF">2017-04-23T20:39:28Z</dcterms:created>
  <dcterms:modified xsi:type="dcterms:W3CDTF">2017-04-23T22:18:10Z</dcterms:modified>
</cp:coreProperties>
</file>