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54"/>
    <p:restoredTop sz="83258"/>
  </p:normalViewPr>
  <p:slideViewPr>
    <p:cSldViewPr snapToGrid="0" snapToObjects="1">
      <p:cViewPr varScale="1">
        <p:scale>
          <a:sx n="91" d="100"/>
          <a:sy n="91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1F2CB-7D2B-6541-9C2E-6C461F95C87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4162-6454-9547-8BFB-50F1871B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CS412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All-Eatable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14" y="322011"/>
            <a:ext cx="10947400" cy="1057275"/>
          </a:xfrm>
        </p:spPr>
        <p:txBody>
          <a:bodyPr/>
          <a:lstStyle/>
          <a:p>
            <a:r>
              <a:rPr lang="en-US" b="1" dirty="0" smtClean="0"/>
              <a:t>Neural Network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543673"/>
            <a:ext cx="4635500" cy="5761265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6946900" y="4418351"/>
            <a:ext cx="593152" cy="1292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6950334" y="3039256"/>
            <a:ext cx="593152" cy="1292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6946900" y="1687689"/>
            <a:ext cx="593152" cy="1292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6946900" y="1084536"/>
            <a:ext cx="593152" cy="516412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9427" y="1146128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4</a:t>
            </a:r>
            <a:r>
              <a:rPr lang="en-US" altLang="zh-CN" b="1" baseline="30000" dirty="0" smtClean="0"/>
              <a:t>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hidden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Layer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09427" y="2135162"/>
            <a:ext cx="171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en-US" altLang="zh-CN" b="1" baseline="30000" dirty="0" smtClean="0"/>
              <a:t>rd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hidden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Layer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94694" y="3470323"/>
            <a:ext cx="18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en-US" altLang="zh-CN" b="1" baseline="30000" dirty="0" smtClean="0"/>
              <a:t>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hidden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Layer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7177" y="4880135"/>
            <a:ext cx="17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en-US" altLang="zh-CN" b="1" baseline="30000" dirty="0" smtClean="0"/>
              <a:t>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hidden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Layer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4" y="3839655"/>
            <a:ext cx="3797078" cy="264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4381"/>
          </a:xfrm>
        </p:spPr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54" y="719528"/>
            <a:ext cx="7854846" cy="589113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53198"/>
              </p:ext>
            </p:extLst>
          </p:nvPr>
        </p:nvGraphicFramePr>
        <p:xfrm>
          <a:off x="515495" y="2837098"/>
          <a:ext cx="3669259" cy="122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0"/>
                <a:gridCol w="1347328"/>
                <a:gridCol w="1354111"/>
              </a:tblGrid>
              <a:tr h="296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69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0.987010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0.043150</a:t>
                      </a:r>
                      <a:endParaRPr lang="en-US" dirty="0"/>
                    </a:p>
                  </a:txBody>
                  <a:tcPr/>
                </a:tc>
              </a:tr>
              <a:tr h="393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0.789090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1.269093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5495" y="1866900"/>
            <a:ext cx="25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Batch-norm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549400"/>
            <a:ext cx="7112000" cy="5308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3074"/>
              </p:ext>
            </p:extLst>
          </p:nvPr>
        </p:nvGraphicFramePr>
        <p:xfrm>
          <a:off x="622924" y="3282847"/>
          <a:ext cx="3669259" cy="122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0"/>
                <a:gridCol w="1347328"/>
                <a:gridCol w="1354111"/>
              </a:tblGrid>
              <a:tr h="296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69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0.780003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0.726374</a:t>
                      </a:r>
                      <a:endParaRPr lang="en-US" dirty="0"/>
                    </a:p>
                  </a:txBody>
                  <a:tcPr/>
                </a:tc>
              </a:tr>
              <a:tr h="393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0.741327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0.855012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4381"/>
          </a:xfrm>
        </p:spPr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495" y="1866900"/>
            <a:ext cx="329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Batch-norm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1524000"/>
            <a:ext cx="7112000" cy="5334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5791"/>
              </p:ext>
            </p:extLst>
          </p:nvPr>
        </p:nvGraphicFramePr>
        <p:xfrm>
          <a:off x="622924" y="3282847"/>
          <a:ext cx="3669259" cy="122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0"/>
                <a:gridCol w="1347328"/>
                <a:gridCol w="1354111"/>
              </a:tblGrid>
              <a:tr h="296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69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0.999609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0.001691</a:t>
                      </a:r>
                      <a:endParaRPr lang="en-US" dirty="0"/>
                    </a:p>
                  </a:txBody>
                  <a:tcPr/>
                </a:tc>
              </a:tr>
              <a:tr h="393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0.754651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1.096316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4381"/>
          </a:xfrm>
        </p:spPr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495" y="1866900"/>
            <a:ext cx="291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Batch-norm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53695"/>
            <a:ext cx="7086600" cy="50673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3516"/>
              </p:ext>
            </p:extLst>
          </p:nvPr>
        </p:nvGraphicFramePr>
        <p:xfrm>
          <a:off x="622924" y="3282847"/>
          <a:ext cx="3669259" cy="122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820"/>
                <a:gridCol w="1347328"/>
                <a:gridCol w="1354111"/>
              </a:tblGrid>
              <a:tr h="296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</a:tr>
              <a:tr h="4696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dirty="0" smtClean="0"/>
                        <a:t>0.999497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0.001732</a:t>
                      </a:r>
                      <a:endParaRPr lang="en-US" dirty="0"/>
                    </a:p>
                  </a:txBody>
                  <a:tcPr/>
                </a:tc>
              </a:tr>
              <a:tr h="3938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CN" dirty="0" smtClean="0"/>
                        <a:t>0.746858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1.097635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4381"/>
          </a:xfrm>
        </p:spPr>
        <p:txBody>
          <a:bodyPr/>
          <a:lstStyle/>
          <a:p>
            <a:r>
              <a:rPr lang="en-US" altLang="zh-CN" b="1" dirty="0" smtClean="0"/>
              <a:t>Results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5495" y="1866900"/>
            <a:ext cx="27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Batch-norm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3" y="395105"/>
            <a:ext cx="10764187" cy="1325563"/>
          </a:xfrm>
        </p:spPr>
        <p:txBody>
          <a:bodyPr>
            <a:normAutofit fontScale="90000"/>
          </a:bodyPr>
          <a:lstStyle/>
          <a:p>
            <a:r>
              <a:rPr lang="en-US" altLang="zh-CN" sz="6000" b="1" dirty="0" smtClean="0"/>
              <a:t>Comparison</a:t>
            </a:r>
            <a:r>
              <a:rPr lang="zh-CN" altLang="en-US" sz="6000" dirty="0" smtClean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	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Batch-norm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Dropout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83426"/>
              </p:ext>
            </p:extLst>
          </p:nvPr>
        </p:nvGraphicFramePr>
        <p:xfrm>
          <a:off x="586073" y="2278642"/>
          <a:ext cx="6297327" cy="3024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327"/>
                <a:gridCol w="1562100"/>
                <a:gridCol w="1600200"/>
                <a:gridCol w="1536700"/>
              </a:tblGrid>
              <a:tr h="7793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Batch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Normalization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Dropout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Accuracy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613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0.987010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0.789090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613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0.780003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0.741327</a:t>
                      </a:r>
                      <a:endParaRPr lang="en-US" dirty="0"/>
                    </a:p>
                  </a:txBody>
                  <a:tcPr/>
                </a:tc>
              </a:tr>
              <a:tr h="5613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>
                          <a:solidFill>
                            <a:srgbClr val="7030A0"/>
                          </a:solidFill>
                        </a:rPr>
                        <a:t>0.999609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0.754651</a:t>
                      </a:r>
                      <a:endParaRPr lang="en-US" dirty="0"/>
                    </a:p>
                  </a:txBody>
                  <a:tcPr/>
                </a:tc>
              </a:tr>
              <a:tr h="5613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CN" dirty="0" smtClean="0">
                          <a:solidFill>
                            <a:srgbClr val="7030A0"/>
                          </a:solidFill>
                        </a:rPr>
                        <a:t>0.999497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CN" dirty="0" smtClean="0"/>
                        <a:t>0.746858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04373" y="2278642"/>
            <a:ext cx="351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Batch-norm:</a:t>
            </a:r>
            <a:r>
              <a:rPr lang="zh-CN" altLang="en-US" sz="2400" b="1" dirty="0" smtClean="0"/>
              <a:t> 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smtClean="0"/>
              <a:t>faster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convergence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4373" y="3667613"/>
            <a:ext cx="3481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Dropout:</a:t>
            </a:r>
            <a:r>
              <a:rPr lang="zh-CN" altLang="en-US" sz="2400" b="1" dirty="0" smtClean="0"/>
              <a:t> 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smtClean="0"/>
              <a:t>reduce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over-fitting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109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宋体</vt:lpstr>
      <vt:lpstr>Office Theme</vt:lpstr>
      <vt:lpstr>CS412 Project: What’s Cooking</vt:lpstr>
      <vt:lpstr>Neural Network</vt:lpstr>
      <vt:lpstr>Results of Neural Net</vt:lpstr>
      <vt:lpstr>Results of Neural Net</vt:lpstr>
      <vt:lpstr>Results of Neural Net</vt:lpstr>
      <vt:lpstr>Results of Neural Net</vt:lpstr>
      <vt:lpstr>Comparison   on the effects of Batch-norm and Dropout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huang</dc:creator>
  <cp:lastModifiedBy>steve huang</cp:lastModifiedBy>
  <cp:revision>12</cp:revision>
  <dcterms:created xsi:type="dcterms:W3CDTF">2017-04-23T15:57:39Z</dcterms:created>
  <dcterms:modified xsi:type="dcterms:W3CDTF">2017-04-23T16:44:27Z</dcterms:modified>
</cp:coreProperties>
</file>