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nna Zhu" initials="JZ" lastIdx="4" clrIdx="0">
    <p:extLst>
      <p:ext uri="{19B8F6BF-5375-455C-9EA6-DF929625EA0E}">
        <p15:presenceInfo xmlns:p15="http://schemas.microsoft.com/office/powerpoint/2012/main" userId="fd1ac3b5b87d6c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C2337-0AF4-49AE-9044-5C7519EFCFC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8AE2A-4AC8-4737-969E-53C1B2C5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20 classes and the</a:t>
            </a:r>
            <a:r>
              <a:rPr lang="en-US" baseline="0" dirty="0"/>
              <a:t> </a:t>
            </a:r>
            <a:r>
              <a:rPr lang="en-US" dirty="0"/>
              <a:t>areas of ROC curves are around 0.89 to 0.99. It suggests each class</a:t>
            </a:r>
            <a:r>
              <a:rPr lang="en-US" altLang="zh-CN" dirty="0"/>
              <a:t>ifiers</a:t>
            </a:r>
            <a:r>
              <a:rPr lang="en-US" dirty="0"/>
              <a:t> will</a:t>
            </a:r>
            <a:r>
              <a:rPr lang="en-US" baseline="0" dirty="0"/>
              <a:t> perform</a:t>
            </a:r>
            <a:r>
              <a:rPr lang="en-US" dirty="0"/>
              <a:t> well at </a:t>
            </a:r>
            <a:r>
              <a:rPr lang="en-US"/>
              <a:t>some cutoffs. </a:t>
            </a:r>
            <a:r>
              <a:rPr lang="en-US" dirty="0"/>
              <a:t>This figure only shows ROC curves of first three classes, since it is difficult to distinguish 20 curves together.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8AE2A-4AC8-4737-969E-53C1B2C5B6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1AA-D2ED-4CEA-9574-5FF22916193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FA5B-1044-47D1-8EDD-37AD4E2C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3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1AA-D2ED-4CEA-9574-5FF22916193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FA5B-1044-47D1-8EDD-37AD4E2C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5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1AA-D2ED-4CEA-9574-5FF22916193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FA5B-1044-47D1-8EDD-37AD4E2C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3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1AA-D2ED-4CEA-9574-5FF22916193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FA5B-1044-47D1-8EDD-37AD4E2C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3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1AA-D2ED-4CEA-9574-5FF22916193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FA5B-1044-47D1-8EDD-37AD4E2C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1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1AA-D2ED-4CEA-9574-5FF22916193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FA5B-1044-47D1-8EDD-37AD4E2C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1AA-D2ED-4CEA-9574-5FF22916193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FA5B-1044-47D1-8EDD-37AD4E2C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6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1AA-D2ED-4CEA-9574-5FF22916193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FA5B-1044-47D1-8EDD-37AD4E2C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1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1AA-D2ED-4CEA-9574-5FF22916193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FA5B-1044-47D1-8EDD-37AD4E2C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4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1AA-D2ED-4CEA-9574-5FF22916193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FA5B-1044-47D1-8EDD-37AD4E2C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0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1AA-D2ED-4CEA-9574-5FF22916193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FA5B-1044-47D1-8EDD-37AD4E2C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0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C1AA-D2ED-4CEA-9574-5FF22916193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5FA5B-1044-47D1-8EDD-37AD4E2C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0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962434"/>
              </p:ext>
            </p:extLst>
          </p:nvPr>
        </p:nvGraphicFramePr>
        <p:xfrm>
          <a:off x="475965" y="1325572"/>
          <a:ext cx="6489700" cy="1219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25">
                  <a:extLst>
                    <a:ext uri="{9D8B030D-6E8A-4147-A177-3AD203B41FA5}">
                      <a16:colId xmlns:a16="http://schemas.microsoft.com/office/drawing/2014/main" val="324101551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405444374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117610532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136502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F-score(micro)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F-score(macro)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722009"/>
                  </a:ext>
                </a:extLst>
              </a:tr>
              <a:tr h="477828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0.826601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0.826601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0.788229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68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0.762946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0.762946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0.685015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74784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47800" y="393699"/>
            <a:ext cx="641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 Naïve Bayes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88772" y="5155998"/>
            <a:ext cx="368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20 classes and the areas of ROC curves are around 0.89 to 0.99.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30" y="3015288"/>
            <a:ext cx="5004940" cy="35314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660" y="982789"/>
            <a:ext cx="2791514" cy="8271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7563" y="1935326"/>
            <a:ext cx="3549707" cy="104210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88772" y="3605048"/>
            <a:ext cx="3489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5-fold cross-validation to tune smoothing parameter alpha, we got alpha=0.125 to build model.</a:t>
            </a:r>
          </a:p>
        </p:txBody>
      </p:sp>
    </p:spTree>
    <p:extLst>
      <p:ext uri="{BB962C8B-B14F-4D97-AF65-F5344CB8AC3E}">
        <p14:creationId xmlns:p14="http://schemas.microsoft.com/office/powerpoint/2010/main" val="189551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97</Words>
  <Application>Microsoft Office PowerPoint</Application>
  <PresentationFormat>宽屏</PresentationFormat>
  <Paragraphs>16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Joanna Zhu</dc:creator>
  <cp:lastModifiedBy>Joanna Zhu</cp:lastModifiedBy>
  <cp:revision>17</cp:revision>
  <dcterms:created xsi:type="dcterms:W3CDTF">2017-04-23T20:39:28Z</dcterms:created>
  <dcterms:modified xsi:type="dcterms:W3CDTF">2017-04-24T04:24:35Z</dcterms:modified>
</cp:coreProperties>
</file>