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  <Relationship Id='rId47' Target='slides/slide42.xml' Type='http://schemas.openxmlformats.org/officeDocument/2006/relationships/slide' />
  <Relationship Id='rId48' Target='slides/slide43.xml' Type='http://schemas.openxmlformats.org/officeDocument/2006/relationships/slide' />
  <Relationship Id='rId49' Target='slides/slide44.xml' Type='http://schemas.openxmlformats.org/officeDocument/2006/relationships/slide' />
  <Relationship Id='rId50' Target='slides/slide45.xml' Type='http://schemas.openxmlformats.org/officeDocument/2006/relationships/slide' />
  <Relationship Id='rId51' Target='slides/slide46.xml' Type='http://schemas.openxmlformats.org/officeDocument/2006/relationships/slide' />
  <Relationship Id='rId52' Target='slides/slide47.xml' Type='http://schemas.openxmlformats.org/officeDocument/2006/relationships/slide' />
  <Relationship Id='rId53' Target='slides/slide48.xml' Type='http://schemas.openxmlformats.org/officeDocument/2006/relationships/slide' />
  <Relationship Id='rId54' Target='slides/slide49.xml' Type='http://schemas.openxmlformats.org/officeDocument/2006/relationships/slide' />
  <Relationship Id='rId55' Target='slides/slide50.xml' Type='http://schemas.openxmlformats.org/officeDocument/2006/relationships/slide' />
  <Relationship Id='rId56' Target='slides/slide51.xml' Type='http://schemas.openxmlformats.org/officeDocument/2006/relationships/slide' />
  <Relationship Id='rId57' Target='slides/slide52.xml' Type='http://schemas.openxmlformats.org/officeDocument/2006/relationships/slide' />
  <Relationship Id='rId58' Target='slides/slide53.xml' Type='http://schemas.openxmlformats.org/officeDocument/2006/relationships/slide' />
  <Relationship Id='rId59' Target='slides/slide54.xml' Type='http://schemas.openxmlformats.org/officeDocument/2006/relationships/slide' />
  <Relationship Id='rId60' Target='slides/slide55.xml' Type='http://schemas.openxmlformats.org/officeDocument/2006/relationships/slide' />
  <Relationship Id='rId61' Target='slides/slide56.xml' Type='http://schemas.openxmlformats.org/officeDocument/2006/relationships/slide' />
  <Relationship Id='rId62' Target='slides/slide57.xml' Type='http://schemas.openxmlformats.org/officeDocument/2006/relationships/slide' />
  <Relationship Id='rId63' Target='slides/slide58.xml' Type='http://schemas.openxmlformats.org/officeDocument/2006/relationships/slide' />
  <Relationship Id='rId64' Target='slides/slide59.xml' Type='http://schemas.openxmlformats.org/officeDocument/2006/relationships/slide' />
  <Relationship Id='rId65' Target='slides/slide60.xml' Type='http://schemas.openxmlformats.org/officeDocument/2006/relationships/slide' />
  <Relationship Id='rId66' Target='slides/slide61.xml' Type='http://schemas.openxmlformats.org/officeDocument/2006/relationships/slide' />
  <Relationship Id='rId67' Target='slides/slide62.xml' Type='http://schemas.openxmlformats.org/officeDocument/2006/relationships/slide' />
  <Relationship Id='rId68' Target='slides/slide63.xml' Type='http://schemas.openxmlformats.org/officeDocument/2006/relationships/slide' />
  <Relationship Id='rId69' Target='slides/slide64.xml' Type='http://schemas.openxmlformats.org/officeDocument/2006/relationships/slide' />
  <Relationship Id='rId70' Target='slides/slide65.xml' Type='http://schemas.openxmlformats.org/officeDocument/2006/relationships/slide' />
  <Relationship Id='rId71' Target='slides/slide66.xml' Type='http://schemas.openxmlformats.org/officeDocument/2006/relationships/slide' />
  <Relationship Id='rId72' Target='slides/slide67.xml' Type='http://schemas.openxmlformats.org/officeDocument/2006/relationships/slide' />
  <Relationship Id='rId73' Target='slides/slide68.xml' Type='http://schemas.openxmlformats.org/officeDocument/2006/relationships/slide' />
  <Relationship Id='rId74' Target='slides/slide69.xml' Type='http://schemas.openxmlformats.org/officeDocument/2006/relationships/slide' />
  <Relationship Id='rId75' Target='slides/slide70.xml' Type='http://schemas.openxmlformats.org/officeDocument/2006/relationships/slide' />
  <Relationship Id='rId76' Target='slides/slide71.xml' Type='http://schemas.openxmlformats.org/officeDocument/2006/relationships/slide' />
  <Relationship Id='rId77' Target='slides/slide72.xml' Type='http://schemas.openxmlformats.org/officeDocument/2006/relationships/slide' />
  <Relationship Id='rId78' Target='slides/slide73.xml' Type='http://schemas.openxmlformats.org/officeDocument/2006/relationships/slide' />
  <Relationship Id='rId79' Target='slides/slide74.xml' Type='http://schemas.openxmlformats.org/officeDocument/2006/relationships/slide' />
  <Relationship Id='rId80' Target='slides/slide75.xml' Type='http://schemas.openxmlformats.org/officeDocument/2006/relationships/slide' />
  <Relationship Id='rId81' Target='slides/slide76.xml' Type='http://schemas.openxmlformats.org/officeDocument/2006/relationships/slide' />
  <Relationship Id='rId82' Target='slides/slide7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4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7' Target='../media/image41.png' Type='http://schemas.openxmlformats.org/officeDocument/2006/relationships/image' />
</Relationships>

</file>

<file path=ppt/slides/_rels/slide4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8' Target='../media/image42.png' Type='http://schemas.openxmlformats.org/officeDocument/2006/relationships/image' />
</Relationships>

</file>

<file path=ppt/slides/_rels/slide4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9' Target='../media/image43.png' Type='http://schemas.openxmlformats.org/officeDocument/2006/relationships/image' />
</Relationships>

</file>

<file path=ppt/slides/_rels/slide4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0' Target='../media/image44.png' Type='http://schemas.openxmlformats.org/officeDocument/2006/relationships/image' />
</Relationships>

</file>

<file path=ppt/slides/_rels/slide4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1' Target='../media/image45.png' Type='http://schemas.openxmlformats.org/officeDocument/2006/relationships/image' />
</Relationships>

</file>

<file path=ppt/slides/_rels/slide4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2' Target='../media/image46.png' Type='http://schemas.openxmlformats.org/officeDocument/2006/relationships/image' />
</Relationships>

</file>

<file path=ppt/slides/_rels/slide4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3' Target='../media/image47.png' Type='http://schemas.openxmlformats.org/officeDocument/2006/relationships/image' />
</Relationships>

</file>

<file path=ppt/slides/_rels/slide4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4' Target='../media/image48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5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5' Target='../media/image49.png' Type='http://schemas.openxmlformats.org/officeDocument/2006/relationships/image' />
</Relationships>

</file>

<file path=ppt/slides/_rels/slide5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6' Target='../media/image50.png' Type='http://schemas.openxmlformats.org/officeDocument/2006/relationships/image' />
</Relationships>

</file>

<file path=ppt/slides/_rels/slide5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7' Target='../media/image51.png' Type='http://schemas.openxmlformats.org/officeDocument/2006/relationships/image' />
</Relationships>

</file>

<file path=ppt/slides/_rels/slide5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8' Target='../media/image52.png' Type='http://schemas.openxmlformats.org/officeDocument/2006/relationships/image' />
</Relationships>

</file>

<file path=ppt/slides/_rels/slide5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9' Target='../media/image53.png' Type='http://schemas.openxmlformats.org/officeDocument/2006/relationships/image' />
</Relationships>

</file>

<file path=ppt/slides/_rels/slide5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0' Target='../media/image54.png' Type='http://schemas.openxmlformats.org/officeDocument/2006/relationships/image' />
</Relationships>

</file>

<file path=ppt/slides/_rels/slide5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1' Target='../media/image55.png' Type='http://schemas.openxmlformats.org/officeDocument/2006/relationships/image' />
</Relationships>

</file>

<file path=ppt/slides/_rels/slide5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2' Target='../media/image56.png' Type='http://schemas.openxmlformats.org/officeDocument/2006/relationships/image' />
</Relationships>

</file>

<file path=ppt/slides/_rels/slide5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3' Target='../media/image57.png' Type='http://schemas.openxmlformats.org/officeDocument/2006/relationships/image' />
</Relationships>

</file>

<file path=ppt/slides/_rels/slide5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4' Target='../media/image58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6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5' Target='../media/image59.png' Type='http://schemas.openxmlformats.org/officeDocument/2006/relationships/image' />
</Relationships>

</file>

<file path=ppt/slides/_rels/slide6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6' Target='../media/image60.png' Type='http://schemas.openxmlformats.org/officeDocument/2006/relationships/image' />
</Relationships>

</file>

<file path=ppt/slides/_rels/slide6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7' Target='../media/image61.png' Type='http://schemas.openxmlformats.org/officeDocument/2006/relationships/image' />
</Relationships>

</file>

<file path=ppt/slides/_rels/slide6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8' Target='../media/image62.png' Type='http://schemas.openxmlformats.org/officeDocument/2006/relationships/image' />
</Relationships>

</file>

<file path=ppt/slides/_rels/slide6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9' Target='../media/image63.png' Type='http://schemas.openxmlformats.org/officeDocument/2006/relationships/image' />
</Relationships>

</file>

<file path=ppt/slides/_rels/slide6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0' Target='../media/image64.png' Type='http://schemas.openxmlformats.org/officeDocument/2006/relationships/image' />
</Relationships>

</file>

<file path=ppt/slides/_rels/slide6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1' Target='../media/image65.png' Type='http://schemas.openxmlformats.org/officeDocument/2006/relationships/image' />
</Relationships>

</file>

<file path=ppt/slides/_rels/slide6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2' Target='../media/image66.png' Type='http://schemas.openxmlformats.org/officeDocument/2006/relationships/image' />
</Relationships>

</file>

<file path=ppt/slides/_rels/slide6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3' Target='../media/image67.png' Type='http://schemas.openxmlformats.org/officeDocument/2006/relationships/image' />
</Relationships>

</file>

<file path=ppt/slides/_rels/slide6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4' Target='../media/image68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7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5' Target='../media/image69.png' Type='http://schemas.openxmlformats.org/officeDocument/2006/relationships/image' />
</Relationships>

</file>

<file path=ppt/slides/_rels/slide7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6' Target='../media/image70.png' Type='http://schemas.openxmlformats.org/officeDocument/2006/relationships/image' />
</Relationships>

</file>

<file path=ppt/slides/_rels/slide7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7' Target='../media/image71.png' Type='http://schemas.openxmlformats.org/officeDocument/2006/relationships/image' />
</Relationships>

</file>

<file path=ppt/slides/_rels/slide7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8' Target='../media/image72.png' Type='http://schemas.openxmlformats.org/officeDocument/2006/relationships/image' />
</Relationships>

</file>

<file path=ppt/slides/_rels/slide7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9' Target='../media/image73.png' Type='http://schemas.openxmlformats.org/officeDocument/2006/relationships/image' />
</Relationships>

</file>

<file path=ppt/slides/_rels/slide7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0' Target='../media/image74.png' Type='http://schemas.openxmlformats.org/officeDocument/2006/relationships/image' />
</Relationships>

</file>

<file path=ppt/slides/_rels/slide7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1' Target='../media/image75.png' Type='http://schemas.openxmlformats.org/officeDocument/2006/relationships/image' />
</Relationships>

</file>

<file path=ppt/slides/_rels/slide7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2' Target='../media/image7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D46A38-CC97-4305-99BF-4C76C55AE5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piazza_tip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3354033-7B63-474F-A4C8-E900A2D84CD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3/8/24 4:23:04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Earning by Weekday" id="10" name="slide10">
            <a:extLst>
              <a:ext uri="{FF2B5EF4-FFF2-40B4-BE49-F238E27FC236}">
                <a16:creationId xmlns:a16="http://schemas.microsoft.com/office/drawing/2014/main" id="{F4E0C447-8A9E-434C-AACF-D64414EC26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019" y="0"/>
            <a:ext cx="4141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Avg Earning by Weekday (2)" id="11" name="slide11">
            <a:extLst>
              <a:ext uri="{FF2B5EF4-FFF2-40B4-BE49-F238E27FC236}">
                <a16:creationId xmlns:a16="http://schemas.microsoft.com/office/drawing/2014/main" id="{41FDEE04-A2E7-40E1-A443-BFC3A56680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24" y="0"/>
            <a:ext cx="847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Earning by Weekday 2" id="12" name="slide12">
            <a:extLst>
              <a:ext uri="{FF2B5EF4-FFF2-40B4-BE49-F238E27FC236}">
                <a16:creationId xmlns:a16="http://schemas.microsoft.com/office/drawing/2014/main" id="{E562F506-091D-4053-8EA5-78C8BC74EA7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43" y="0"/>
            <a:ext cx="3644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Shifts Worked Weekday" id="13" name="slide13">
            <a:extLst>
              <a:ext uri="{FF2B5EF4-FFF2-40B4-BE49-F238E27FC236}">
                <a16:creationId xmlns:a16="http://schemas.microsoft.com/office/drawing/2014/main" id="{9CB284A2-10CF-44A7-806E-6CC26E50BF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35" y="0"/>
            <a:ext cx="4958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Shifts Worked, Weekday, DelCharge" id="14" name="slide14">
            <a:extLst>
              <a:ext uri="{FF2B5EF4-FFF2-40B4-BE49-F238E27FC236}">
                <a16:creationId xmlns:a16="http://schemas.microsoft.com/office/drawing/2014/main" id="{B17F55AE-C361-4B0E-AB92-49EFD8C920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190" y="0"/>
            <a:ext cx="385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Earnings by Quarter" id="15" name="slide15">
            <a:extLst>
              <a:ext uri="{FF2B5EF4-FFF2-40B4-BE49-F238E27FC236}">
                <a16:creationId xmlns:a16="http://schemas.microsoft.com/office/drawing/2014/main" id="{A74DACC9-D180-4936-8CFD-1FC8734740E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55"/>
            <a:ext cx="12192000" cy="63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Earnings by Quarter (2)" id="16" name="slide16">
            <a:extLst>
              <a:ext uri="{FF2B5EF4-FFF2-40B4-BE49-F238E27FC236}">
                <a16:creationId xmlns:a16="http://schemas.microsoft.com/office/drawing/2014/main" id="{8AF9CBEA-3CB8-4C31-B8A0-1754C35D771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55"/>
            <a:ext cx="12192000" cy="63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Earnings by Quarter" id="17" name="slide17">
            <a:extLst>
              <a:ext uri="{FF2B5EF4-FFF2-40B4-BE49-F238E27FC236}">
                <a16:creationId xmlns:a16="http://schemas.microsoft.com/office/drawing/2014/main" id="{C32107FA-FD89-48DC-9293-57BDA8FF7F1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52" y="0"/>
            <a:ext cx="11740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Shift Count by Quarter" id="18" name="slide18">
            <a:extLst>
              <a:ext uri="{FF2B5EF4-FFF2-40B4-BE49-F238E27FC236}">
                <a16:creationId xmlns:a16="http://schemas.microsoft.com/office/drawing/2014/main" id="{6B38BD38-BD46-413B-8D24-84AA7A3B5B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6" y="0"/>
            <a:ext cx="11732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# Shifts by Season" id="19" name="slide19">
            <a:extLst>
              <a:ext uri="{FF2B5EF4-FFF2-40B4-BE49-F238E27FC236}">
                <a16:creationId xmlns:a16="http://schemas.microsoft.com/office/drawing/2014/main" id="{A0326FB1-A0BF-4F54-9918-5659980B08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009" y="0"/>
            <a:ext cx="95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Earning by Delivery Charge" id="2" name="slide2">
            <a:extLst>
              <a:ext uri="{FF2B5EF4-FFF2-40B4-BE49-F238E27FC236}">
                <a16:creationId xmlns:a16="http://schemas.microsoft.com/office/drawing/2014/main" id="{25F595A5-2CD9-4A59-9EAB-E1279F51C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9" y="0"/>
            <a:ext cx="1891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Earn by Season" id="20" name="slide20">
            <a:extLst>
              <a:ext uri="{FF2B5EF4-FFF2-40B4-BE49-F238E27FC236}">
                <a16:creationId xmlns:a16="http://schemas.microsoft.com/office/drawing/2014/main" id="{32788403-32DD-455C-8C77-AF2F1A73314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837" y="0"/>
            <a:ext cx="1008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Duration by Year" id="21" name="slide21">
            <a:extLst>
              <a:ext uri="{FF2B5EF4-FFF2-40B4-BE49-F238E27FC236}">
                <a16:creationId xmlns:a16="http://schemas.microsoft.com/office/drawing/2014/main" id="{1616586D-97C9-4643-8E69-D2ED6B0E458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22" y="0"/>
            <a:ext cx="932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Duration by Season" id="22" name="slide22">
            <a:extLst>
              <a:ext uri="{FF2B5EF4-FFF2-40B4-BE49-F238E27FC236}">
                <a16:creationId xmlns:a16="http://schemas.microsoft.com/office/drawing/2014/main" id="{88860745-16AC-4F09-91AE-DD04A3FDF6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27" y="0"/>
            <a:ext cx="1903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Duration by Month" id="23" name="slide23">
            <a:extLst>
              <a:ext uri="{FF2B5EF4-FFF2-40B4-BE49-F238E27FC236}">
                <a16:creationId xmlns:a16="http://schemas.microsoft.com/office/drawing/2014/main" id="{78291424-3164-4A9E-AF71-EC1CA29667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97" y="0"/>
            <a:ext cx="6788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Duration by Weekday" id="24" name="slide24">
            <a:extLst>
              <a:ext uri="{FF2B5EF4-FFF2-40B4-BE49-F238E27FC236}">
                <a16:creationId xmlns:a16="http://schemas.microsoft.com/office/drawing/2014/main" id="{020045CC-B4D7-4B1B-9132-7FF2BDC69A7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45" y="0"/>
            <a:ext cx="4082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Total Earning Boxplot" id="25" name="slide25">
            <a:extLst>
              <a:ext uri="{FF2B5EF4-FFF2-40B4-BE49-F238E27FC236}">
                <a16:creationId xmlns:a16="http://schemas.microsoft.com/office/drawing/2014/main" id="{F2894BD9-8D38-4EC4-9693-4DCC262EAC3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47" y="0"/>
            <a:ext cx="911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Weekday Earning Boxplot" id="26" name="slide26">
            <a:extLst>
              <a:ext uri="{FF2B5EF4-FFF2-40B4-BE49-F238E27FC236}">
                <a16:creationId xmlns:a16="http://schemas.microsoft.com/office/drawing/2014/main" id="{5EE6FB42-8426-4F3D-A252-5846D8E7324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32" y="0"/>
            <a:ext cx="4328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Weekday Earning Boxplot (2)" id="27" name="slide27">
            <a:extLst>
              <a:ext uri="{FF2B5EF4-FFF2-40B4-BE49-F238E27FC236}">
                <a16:creationId xmlns:a16="http://schemas.microsoft.com/office/drawing/2014/main" id="{EFA7D21F-39E3-4743-86E4-3339176D71B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29" y="0"/>
            <a:ext cx="267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Seasonal Earning Boxplot" id="28" name="slide28">
            <a:extLst>
              <a:ext uri="{FF2B5EF4-FFF2-40B4-BE49-F238E27FC236}">
                <a16:creationId xmlns:a16="http://schemas.microsoft.com/office/drawing/2014/main" id="{AFFBA0E0-5C87-4393-912D-9AAD6896EB0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05" y="0"/>
            <a:ext cx="1056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Seasonal Earning Boxplot 3 vs 4" id="29" name="slide29">
            <a:extLst>
              <a:ext uri="{FF2B5EF4-FFF2-40B4-BE49-F238E27FC236}">
                <a16:creationId xmlns:a16="http://schemas.microsoft.com/office/drawing/2014/main" id="{8B2EA4FC-34AC-48F3-9C7B-8A1644624B2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22" y="0"/>
            <a:ext cx="1668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Earning by Delivery Charge (2)" id="3" name="slide3">
            <a:extLst>
              <a:ext uri="{FF2B5EF4-FFF2-40B4-BE49-F238E27FC236}">
                <a16:creationId xmlns:a16="http://schemas.microsoft.com/office/drawing/2014/main" id="{7E99DC20-F072-486B-924A-510C48175A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92" y="0"/>
            <a:ext cx="3659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Duration vs Earnings" id="30" name="slide30">
            <a:extLst>
              <a:ext uri="{FF2B5EF4-FFF2-40B4-BE49-F238E27FC236}">
                <a16:creationId xmlns:a16="http://schemas.microsoft.com/office/drawing/2014/main" id="{5FF96D32-E5C5-4246-8F16-A1D957B5B92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6" y="0"/>
            <a:ext cx="11732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Duration vs Hr Rate" id="31" name="slide31">
            <a:extLst>
              <a:ext uri="{FF2B5EF4-FFF2-40B4-BE49-F238E27FC236}">
                <a16:creationId xmlns:a16="http://schemas.microsoft.com/office/drawing/2014/main" id="{C2145F05-79E3-4199-AD84-383E0985BC1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6" y="0"/>
            <a:ext cx="11732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r Qtr Avgs" id="32" name="slide32">
            <a:extLst>
              <a:ext uri="{FF2B5EF4-FFF2-40B4-BE49-F238E27FC236}">
                <a16:creationId xmlns:a16="http://schemas.microsoft.com/office/drawing/2014/main" id="{1523F475-5488-438E-BAB9-B5AE885B4A4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12" y="1481137"/>
            <a:ext cx="57435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r Qtr Month Avg" id="33" name="slide33">
            <a:extLst>
              <a:ext uri="{FF2B5EF4-FFF2-40B4-BE49-F238E27FC236}">
                <a16:creationId xmlns:a16="http://schemas.microsoft.com/office/drawing/2014/main" id="{B2ED9F24-889D-481A-B724-E5311C0546F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90" y="0"/>
            <a:ext cx="5041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Holiday Avg Earnings" id="34" name="slide34">
            <a:extLst>
              <a:ext uri="{FF2B5EF4-FFF2-40B4-BE49-F238E27FC236}">
                <a16:creationId xmlns:a16="http://schemas.microsoft.com/office/drawing/2014/main" id="{809D4FB4-B60C-4D28-A385-FCCE0B51EA3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863" y="0"/>
            <a:ext cx="740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Holiday Avg Hourly Rate" id="35" name="slide35">
            <a:extLst>
              <a:ext uri="{FF2B5EF4-FFF2-40B4-BE49-F238E27FC236}">
                <a16:creationId xmlns:a16="http://schemas.microsoft.com/office/drawing/2014/main" id="{BD5FDFB5-E03F-4132-A08F-0CABC7E2778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55" y="0"/>
            <a:ext cx="624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Holiday Avg Duration" id="36" name="slide36">
            <a:extLst>
              <a:ext uri="{FF2B5EF4-FFF2-40B4-BE49-F238E27FC236}">
                <a16:creationId xmlns:a16="http://schemas.microsoft.com/office/drawing/2014/main" id="{83B33D3D-D9C4-4543-89B0-0609C9C2BCE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39" y="0"/>
            <a:ext cx="719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Holiday Avgs" id="37" name="slide37">
            <a:extLst>
              <a:ext uri="{FF2B5EF4-FFF2-40B4-BE49-F238E27FC236}">
                <a16:creationId xmlns:a16="http://schemas.microsoft.com/office/drawing/2014/main" id="{989C90B6-85CE-44C3-89B8-4B18D1923BB4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685925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Earn &amp;amp; Hourly" id="38" name="slide38">
            <a:extLst>
              <a:ext uri="{FF2B5EF4-FFF2-40B4-BE49-F238E27FC236}">
                <a16:creationId xmlns:a16="http://schemas.microsoft.com/office/drawing/2014/main" id="{3364A6C1-117D-490C-8364-33C16FE6E3E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58" y="0"/>
            <a:ext cx="2254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Yearly Breakdown" id="39" name="slide39">
            <a:extLst>
              <a:ext uri="{FF2B5EF4-FFF2-40B4-BE49-F238E27FC236}">
                <a16:creationId xmlns:a16="http://schemas.microsoft.com/office/drawing/2014/main" id="{C93C77E9-7E9A-4FD4-9E33-DC5F7DBF912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528887"/>
            <a:ext cx="6648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Earning by Deliv Charge" id="4" name="slide4">
            <a:extLst>
              <a:ext uri="{FF2B5EF4-FFF2-40B4-BE49-F238E27FC236}">
                <a16:creationId xmlns:a16="http://schemas.microsoft.com/office/drawing/2014/main" id="{D3A6B508-C47C-464A-A294-7E9B0ED843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23" y="0"/>
            <a:ext cx="618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Yr/Month Breakdown" id="40" name="slide40">
            <a:extLst>
              <a:ext uri="{FF2B5EF4-FFF2-40B4-BE49-F238E27FC236}">
                <a16:creationId xmlns:a16="http://schemas.microsoft.com/office/drawing/2014/main" id="{0E9C4BA6-E47D-4D88-BA06-274EAF8643BF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59" y="0"/>
            <a:ext cx="4781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Monthly Breakdown" id="41" name="slide41">
            <a:extLst>
              <a:ext uri="{FF2B5EF4-FFF2-40B4-BE49-F238E27FC236}">
                <a16:creationId xmlns:a16="http://schemas.microsoft.com/office/drawing/2014/main" id="{5A5C4C7A-59D7-4B3D-9723-22E2D95A6E5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1766887"/>
            <a:ext cx="66484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2021 Monthly Avg Earnings" id="42" name="slide42">
            <a:extLst>
              <a:ext uri="{FF2B5EF4-FFF2-40B4-BE49-F238E27FC236}">
                <a16:creationId xmlns:a16="http://schemas.microsoft.com/office/drawing/2014/main" id="{58D7CA65-91B1-4502-9622-78C665A9A4B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923" y="0"/>
            <a:ext cx="5966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2022 Monthly Avg Earnings" id="43" name="slide43">
            <a:extLst>
              <a:ext uri="{FF2B5EF4-FFF2-40B4-BE49-F238E27FC236}">
                <a16:creationId xmlns:a16="http://schemas.microsoft.com/office/drawing/2014/main" id="{B21B77F3-7657-45C2-831A-5F5C51D483A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171" y="0"/>
            <a:ext cx="543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44" name="slide44">
            <a:extLst>
              <a:ext uri="{FF2B5EF4-FFF2-40B4-BE49-F238E27FC236}">
                <a16:creationId xmlns:a16="http://schemas.microsoft.com/office/drawing/2014/main" id="{823FC8EA-E5BD-42B9-8D66-CF8FFC82C91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45" name="slide45">
            <a:extLst>
              <a:ext uri="{FF2B5EF4-FFF2-40B4-BE49-F238E27FC236}">
                <a16:creationId xmlns:a16="http://schemas.microsoft.com/office/drawing/2014/main" id="{35070E3B-B37D-4C72-A9DA-A7D74B4E0195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46" name="slide46">
            <a:extLst>
              <a:ext uri="{FF2B5EF4-FFF2-40B4-BE49-F238E27FC236}">
                <a16:creationId xmlns:a16="http://schemas.microsoft.com/office/drawing/2014/main" id="{7D029F95-ECD0-487E-9D68-3E8A363824C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47" name="slide47">
            <a:extLst>
              <a:ext uri="{FF2B5EF4-FFF2-40B4-BE49-F238E27FC236}">
                <a16:creationId xmlns:a16="http://schemas.microsoft.com/office/drawing/2014/main" id="{E84F4471-82BE-4EC6-89F5-862979AEAAA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48" name="slide48">
            <a:extLst>
              <a:ext uri="{FF2B5EF4-FFF2-40B4-BE49-F238E27FC236}">
                <a16:creationId xmlns:a16="http://schemas.microsoft.com/office/drawing/2014/main" id="{53C87A21-B843-4C05-8DD6-231024B1435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49" name="slide49">
            <a:extLst>
              <a:ext uri="{FF2B5EF4-FFF2-40B4-BE49-F238E27FC236}">
                <a16:creationId xmlns:a16="http://schemas.microsoft.com/office/drawing/2014/main" id="{10459172-D708-4904-A025-0AF6E61CB18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Avg Earning by Deliv Charge (2)" id="5" name="slide5">
            <a:extLst>
              <a:ext uri="{FF2B5EF4-FFF2-40B4-BE49-F238E27FC236}">
                <a16:creationId xmlns:a16="http://schemas.microsoft.com/office/drawing/2014/main" id="{E9447449-8007-48E9-BDFC-028C154FC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9" y="0"/>
            <a:ext cx="1163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7" id="50" name="slide50">
            <a:extLst>
              <a:ext uri="{FF2B5EF4-FFF2-40B4-BE49-F238E27FC236}">
                <a16:creationId xmlns:a16="http://schemas.microsoft.com/office/drawing/2014/main" id="{E5176EBD-54D5-47CC-AD77-D3011240ACBB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8" id="51" name="slide51">
            <a:extLst>
              <a:ext uri="{FF2B5EF4-FFF2-40B4-BE49-F238E27FC236}">
                <a16:creationId xmlns:a16="http://schemas.microsoft.com/office/drawing/2014/main" id="{86B3E56B-EE49-4315-9B70-D1731EAFD12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9" id="52" name="slide52">
            <a:extLst>
              <a:ext uri="{FF2B5EF4-FFF2-40B4-BE49-F238E27FC236}">
                <a16:creationId xmlns:a16="http://schemas.microsoft.com/office/drawing/2014/main" id="{32F659A5-4A23-4E3D-B799-08EEBFEE556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0" id="53" name="slide53">
            <a:extLst>
              <a:ext uri="{FF2B5EF4-FFF2-40B4-BE49-F238E27FC236}">
                <a16:creationId xmlns:a16="http://schemas.microsoft.com/office/drawing/2014/main" id="{2323FC00-140E-4453-95F6-B9B6AE76E210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1" id="54" name="slide54">
            <a:extLst>
              <a:ext uri="{FF2B5EF4-FFF2-40B4-BE49-F238E27FC236}">
                <a16:creationId xmlns:a16="http://schemas.microsoft.com/office/drawing/2014/main" id="{F768B6FE-0194-4884-A26D-CBAC0906DE7B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55" name="slide55">
            <a:extLst>
              <a:ext uri="{FF2B5EF4-FFF2-40B4-BE49-F238E27FC236}">
                <a16:creationId xmlns:a16="http://schemas.microsoft.com/office/drawing/2014/main" id="{D7F0F13B-5312-426C-86C6-90690988182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6" name="slide56">
            <a:extLst>
              <a:ext uri="{FF2B5EF4-FFF2-40B4-BE49-F238E27FC236}">
                <a16:creationId xmlns:a16="http://schemas.microsoft.com/office/drawing/2014/main" id="{211C04B6-BC04-45DF-A1E6-8420B97D844A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7" name="slide57">
            <a:extLst>
              <a:ext uri="{FF2B5EF4-FFF2-40B4-BE49-F238E27FC236}">
                <a16:creationId xmlns:a16="http://schemas.microsoft.com/office/drawing/2014/main" id="{AF79A6EA-8550-4CB9-BFB1-56DE5F6789C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58" name="slide58">
            <a:extLst>
              <a:ext uri="{FF2B5EF4-FFF2-40B4-BE49-F238E27FC236}">
                <a16:creationId xmlns:a16="http://schemas.microsoft.com/office/drawing/2014/main" id="{D2FEA59A-6E8F-4AB7-8FAF-C653B389241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59" name="slide59">
            <a:extLst>
              <a:ext uri="{FF2B5EF4-FFF2-40B4-BE49-F238E27FC236}">
                <a16:creationId xmlns:a16="http://schemas.microsoft.com/office/drawing/2014/main" id="{35202CF5-58DA-410F-959E-9F3D9EC9BD92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Amnt Shifts Worked" id="6" name="slide6">
            <a:extLst>
              <a:ext uri="{FF2B5EF4-FFF2-40B4-BE49-F238E27FC236}">
                <a16:creationId xmlns:a16="http://schemas.microsoft.com/office/drawing/2014/main" id="{1DE5B68A-CDE2-4801-8F40-84E81A7EFC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585" y="0"/>
            <a:ext cx="652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60" name="slide60">
            <a:extLst>
              <a:ext uri="{FF2B5EF4-FFF2-40B4-BE49-F238E27FC236}">
                <a16:creationId xmlns:a16="http://schemas.microsoft.com/office/drawing/2014/main" id="{A209A6D4-84A6-4602-9379-F72AD332CF36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61" name="slide61">
            <a:extLst>
              <a:ext uri="{FF2B5EF4-FFF2-40B4-BE49-F238E27FC236}">
                <a16:creationId xmlns:a16="http://schemas.microsoft.com/office/drawing/2014/main" id="{C65626A6-D9CC-496A-A995-A2E1F263249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62" name="slide62">
            <a:extLst>
              <a:ext uri="{FF2B5EF4-FFF2-40B4-BE49-F238E27FC236}">
                <a16:creationId xmlns:a16="http://schemas.microsoft.com/office/drawing/2014/main" id="{7C73F2DD-DF63-45E8-976D-231A4A03A22A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63" name="slide63">
            <a:extLst>
              <a:ext uri="{FF2B5EF4-FFF2-40B4-BE49-F238E27FC236}">
                <a16:creationId xmlns:a16="http://schemas.microsoft.com/office/drawing/2014/main" id="{8017C760-DFA6-45A8-922F-7CC21671893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64" name="slide64">
            <a:extLst>
              <a:ext uri="{FF2B5EF4-FFF2-40B4-BE49-F238E27FC236}">
                <a16:creationId xmlns:a16="http://schemas.microsoft.com/office/drawing/2014/main" id="{3F04A294-9D3C-4497-977F-D223A50B76D9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65" name="slide65">
            <a:extLst>
              <a:ext uri="{FF2B5EF4-FFF2-40B4-BE49-F238E27FC236}">
                <a16:creationId xmlns:a16="http://schemas.microsoft.com/office/drawing/2014/main" id="{B742702E-11D9-4DFC-9F6B-7DFBF024D2E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66" name="slide66">
            <a:extLst>
              <a:ext uri="{FF2B5EF4-FFF2-40B4-BE49-F238E27FC236}">
                <a16:creationId xmlns:a16="http://schemas.microsoft.com/office/drawing/2014/main" id="{2F9D1F00-1D80-40DB-A80E-9AD256C6D4A3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67" name="slide67">
            <a:extLst>
              <a:ext uri="{FF2B5EF4-FFF2-40B4-BE49-F238E27FC236}">
                <a16:creationId xmlns:a16="http://schemas.microsoft.com/office/drawing/2014/main" id="{19F30DCC-B561-45BB-9DB8-1340B94F10A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68" name="slide68">
            <a:extLst>
              <a:ext uri="{FF2B5EF4-FFF2-40B4-BE49-F238E27FC236}">
                <a16:creationId xmlns:a16="http://schemas.microsoft.com/office/drawing/2014/main" id="{6AB10CA0-D4EC-4CA3-A0F2-80F029845CE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8" id="69" name="slide69">
            <a:extLst>
              <a:ext uri="{FF2B5EF4-FFF2-40B4-BE49-F238E27FC236}">
                <a16:creationId xmlns:a16="http://schemas.microsoft.com/office/drawing/2014/main" id="{F357FA02-97A6-4BA7-98C9-8139537F857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 Amnt Shifts Worked (2)" id="7" name="slide7">
            <a:extLst>
              <a:ext uri="{FF2B5EF4-FFF2-40B4-BE49-F238E27FC236}">
                <a16:creationId xmlns:a16="http://schemas.microsoft.com/office/drawing/2014/main" id="{57A8B307-D60E-44EA-A618-A65937C30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86" y="0"/>
            <a:ext cx="1183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1" id="70" name="slide70">
            <a:extLst>
              <a:ext uri="{FF2B5EF4-FFF2-40B4-BE49-F238E27FC236}">
                <a16:creationId xmlns:a16="http://schemas.microsoft.com/office/drawing/2014/main" id="{EB016C3C-FC48-4B93-8E0C-53191CD1CAEE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0" id="71" name="slide71">
            <a:extLst>
              <a:ext uri="{FF2B5EF4-FFF2-40B4-BE49-F238E27FC236}">
                <a16:creationId xmlns:a16="http://schemas.microsoft.com/office/drawing/2014/main" id="{9B10AE7B-0261-4F07-B3F5-3F783ACAB5D9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2" id="72" name="slide72">
            <a:extLst>
              <a:ext uri="{FF2B5EF4-FFF2-40B4-BE49-F238E27FC236}">
                <a16:creationId xmlns:a16="http://schemas.microsoft.com/office/drawing/2014/main" id="{C56A7A78-927C-495D-94D1-C04C38DEBFE8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3" id="73" name="slide73">
            <a:extLst>
              <a:ext uri="{FF2B5EF4-FFF2-40B4-BE49-F238E27FC236}">
                <a16:creationId xmlns:a16="http://schemas.microsoft.com/office/drawing/2014/main" id="{5A629E32-4457-4C86-B4B1-870B5EAF7FB5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4" id="74" name="slide74">
            <a:extLst>
              <a:ext uri="{FF2B5EF4-FFF2-40B4-BE49-F238E27FC236}">
                <a16:creationId xmlns:a16="http://schemas.microsoft.com/office/drawing/2014/main" id="{67DCC6B6-A383-49EC-BCCD-49CA6F61FE8A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6" id="75" name="slide75">
            <a:extLst>
              <a:ext uri="{FF2B5EF4-FFF2-40B4-BE49-F238E27FC236}">
                <a16:creationId xmlns:a16="http://schemas.microsoft.com/office/drawing/2014/main" id="{9B293D18-F752-4DAE-A052-299C9DB9067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5" id="76" name="slide76">
            <a:extLst>
              <a:ext uri="{FF2B5EF4-FFF2-40B4-BE49-F238E27FC236}">
                <a16:creationId xmlns:a16="http://schemas.microsoft.com/office/drawing/2014/main" id="{481CF72B-791A-4E32-9FDF-3B0638E31AA3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7" id="77" name="slide77">
            <a:extLst>
              <a:ext uri="{FF2B5EF4-FFF2-40B4-BE49-F238E27FC236}">
                <a16:creationId xmlns:a16="http://schemas.microsoft.com/office/drawing/2014/main" id="{828E4523-F639-42C3-B609-7FE86B00CA0F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Earning by Weekday" id="8" name="slide8">
            <a:extLst>
              <a:ext uri="{FF2B5EF4-FFF2-40B4-BE49-F238E27FC236}">
                <a16:creationId xmlns:a16="http://schemas.microsoft.com/office/drawing/2014/main" id="{3322069A-C664-4497-B18D-69B236CFFE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06" y="0"/>
            <a:ext cx="4678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-Earning by Weekday (2)" id="9" name="slide9">
            <a:extLst>
              <a:ext uri="{FF2B5EF4-FFF2-40B4-BE49-F238E27FC236}">
                <a16:creationId xmlns:a16="http://schemas.microsoft.com/office/drawing/2014/main" id="{297C8F14-1763-4538-9EB2-306CD28E54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33" y="0"/>
            <a:ext cx="41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2024-03-08T22:23:08Z</dcterms:created>
  <dcterms:modified xsi:type="dcterms:W3CDTF">2024-03-08T22:23:08Z</dcterms:modified>
</cp:coreProperties>
</file>