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  <p:sldId id="25613" r:id="rId13"/>
    <p:sldId id="25614" r:id="rId14"/>
    <p:sldId id="25615" r:id="rId15"/>
    <p:sldId id="25616" r:id="rId16"/>
    <p:sldId id="25617" r:id="rId17"/>
    <p:sldId id="25618" r:id="rId18"/>
    <p:sldId id="25619" r:id="rId19"/>
    <p:sldId id="25620" r:id="rId20"/>
    <p:sldId id="25621" r:id="rId21"/>
    <p:sldId id="25622" r:id="rId22"/>
    <p:sldId id="25623" r:id="rId23"/>
    <p:sldId id="25624" r:id="rId24"/>
    <p:sldId id="25625" r:id="rId25"/>
    <p:sldId id="25626" r:id="rId26"/>
    <p:sldId id="25627" r:id="rId27"/>
    <p:sldId id="25628" r:id="rId28"/>
    <p:sldId id="25629" r:id="rId29"/>
    <p:sldId id="25630" r:id="rId30"/>
    <p:sldId id="25631" r:id="rId31"/>
    <p:sldId id="25632" r:id="rId32"/>
    <p:sldId id="25633" r:id="rId33"/>
    <p:sldId id="25634" r:id="rId34"/>
    <p:sldId id="25635" r:id="rId35"/>
    <p:sldId id="25636" r:id="rId36"/>
    <p:sldId id="25637" r:id="rId37"/>
    <p:sldId id="25638" r:id="rId38"/>
    <p:sldId id="25639" r:id="rId39"/>
    <p:sldId id="25640" r:id="rId40"/>
    <p:sldId id="25641" r:id="rId41"/>
    <p:sldId id="25642" r:id="rId42"/>
    <p:sldId id="25643" r:id="rId43"/>
    <p:sldId id="25644" r:id="rId44"/>
    <p:sldId id="25645" r:id="rId45"/>
    <p:sldId id="25646" r:id="rId46"/>
    <p:sldId id="25647" r:id="rId47"/>
    <p:sldId id="25648" r:id="rId48"/>
    <p:sldId id="25649" r:id="rId49"/>
    <p:sldId id="25650" r:id="rId50"/>
    <p:sldId id="25651" r:id="rId51"/>
    <p:sldId id="25652" r:id="rId52"/>
    <p:sldId id="25653" r:id="rId53"/>
    <p:sldId id="25654" r:id="rId54"/>
    <p:sldId id="25655" r:id="rId55"/>
    <p:sldId id="25656" r:id="rId56"/>
    <p:sldId id="25657" r:id="rId57"/>
    <p:sldId id="25658" r:id="rId58"/>
    <p:sldId id="25659" r:id="rId59"/>
    <p:sldId id="25660" r:id="rId60"/>
    <p:sldId id="25661" r:id="rId61"/>
    <p:sldId id="25662" r:id="rId62"/>
    <p:sldId id="25663" r:id="rId63"/>
    <p:sldId id="25664" r:id="rId64"/>
    <p:sldId id="25665" r:id="rId65"/>
    <p:sldId id="25666" r:id="rId66"/>
    <p:sldId id="25667" r:id="rId67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Relationship Id="rId13" Type="http://schemas.openxmlformats.org/officeDocument/2006/relationships/slide" Target="slides/slide13.xml"/>
<Relationship Id="rId14" Type="http://schemas.openxmlformats.org/officeDocument/2006/relationships/slide" Target="slides/slide14.xml"/>
<Relationship Id="rId15" Type="http://schemas.openxmlformats.org/officeDocument/2006/relationships/slide" Target="slides/slide15.xml"/>
<Relationship Id="rId16" Type="http://schemas.openxmlformats.org/officeDocument/2006/relationships/slide" Target="slides/slide16.xml"/>
<Relationship Id="rId17" Type="http://schemas.openxmlformats.org/officeDocument/2006/relationships/slide" Target="slides/slide17.xml"/>
<Relationship Id="rId18" Type="http://schemas.openxmlformats.org/officeDocument/2006/relationships/slide" Target="slides/slide18.xml"/>
<Relationship Id="rId19" Type="http://schemas.openxmlformats.org/officeDocument/2006/relationships/slide" Target="slides/slide19.xml"/>
<Relationship Id="rId20" Type="http://schemas.openxmlformats.org/officeDocument/2006/relationships/slide" Target="slides/slide20.xml"/>
<Relationship Id="rId21" Type="http://schemas.openxmlformats.org/officeDocument/2006/relationships/slide" Target="slides/slide21.xml"/>
<Relationship Id="rId22" Type="http://schemas.openxmlformats.org/officeDocument/2006/relationships/slide" Target="slides/slide22.xml"/>
<Relationship Id="rId23" Type="http://schemas.openxmlformats.org/officeDocument/2006/relationships/slide" Target="slides/slide23.xml"/>
<Relationship Id="rId24" Type="http://schemas.openxmlformats.org/officeDocument/2006/relationships/slide" Target="slides/slide24.xml"/>
<Relationship Id="rId25" Type="http://schemas.openxmlformats.org/officeDocument/2006/relationships/slide" Target="slides/slide25.xml"/>
<Relationship Id="rId26" Type="http://schemas.openxmlformats.org/officeDocument/2006/relationships/slide" Target="slides/slide26.xml"/>
<Relationship Id="rId27" Type="http://schemas.openxmlformats.org/officeDocument/2006/relationships/slide" Target="slides/slide27.xml"/>
<Relationship Id="rId28" Type="http://schemas.openxmlformats.org/officeDocument/2006/relationships/slide" Target="slides/slide28.xml"/>
<Relationship Id="rId29" Type="http://schemas.openxmlformats.org/officeDocument/2006/relationships/slide" Target="slides/slide29.xml"/>
<Relationship Id="rId30" Type="http://schemas.openxmlformats.org/officeDocument/2006/relationships/slide" Target="slides/slide30.xml"/>
<Relationship Id="rId31" Type="http://schemas.openxmlformats.org/officeDocument/2006/relationships/slide" Target="slides/slide31.xml"/>
<Relationship Id="rId32" Type="http://schemas.openxmlformats.org/officeDocument/2006/relationships/slide" Target="slides/slide32.xml"/>
<Relationship Id="rId33" Type="http://schemas.openxmlformats.org/officeDocument/2006/relationships/slide" Target="slides/slide33.xml"/>
<Relationship Id="rId34" Type="http://schemas.openxmlformats.org/officeDocument/2006/relationships/slide" Target="slides/slide34.xml"/>
<Relationship Id="rId35" Type="http://schemas.openxmlformats.org/officeDocument/2006/relationships/slide" Target="slides/slide35.xml"/>
<Relationship Id="rId36" Type="http://schemas.openxmlformats.org/officeDocument/2006/relationships/slide" Target="slides/slide36.xml"/>
<Relationship Id="rId37" Type="http://schemas.openxmlformats.org/officeDocument/2006/relationships/slide" Target="slides/slide37.xml"/>
<Relationship Id="rId38" Type="http://schemas.openxmlformats.org/officeDocument/2006/relationships/slide" Target="slides/slide38.xml"/>
<Relationship Id="rId39" Type="http://schemas.openxmlformats.org/officeDocument/2006/relationships/slide" Target="slides/slide39.xml"/>
<Relationship Id="rId40" Type="http://schemas.openxmlformats.org/officeDocument/2006/relationships/slide" Target="slides/slide40.xml"/>
<Relationship Id="rId41" Type="http://schemas.openxmlformats.org/officeDocument/2006/relationships/slide" Target="slides/slide41.xml"/>
<Relationship Id="rId42" Type="http://schemas.openxmlformats.org/officeDocument/2006/relationships/slide" Target="slides/slide42.xml"/>
<Relationship Id="rId43" Type="http://schemas.openxmlformats.org/officeDocument/2006/relationships/slide" Target="slides/slide43.xml"/>
<Relationship Id="rId44" Type="http://schemas.openxmlformats.org/officeDocument/2006/relationships/slide" Target="slides/slide44.xml"/>
<Relationship Id="rId45" Type="http://schemas.openxmlformats.org/officeDocument/2006/relationships/slide" Target="slides/slide45.xml"/>
<Relationship Id="rId46" Type="http://schemas.openxmlformats.org/officeDocument/2006/relationships/slide" Target="slides/slide46.xml"/>
<Relationship Id="rId47" Type="http://schemas.openxmlformats.org/officeDocument/2006/relationships/slide" Target="slides/slide47.xml"/>
<Relationship Id="rId48" Type="http://schemas.openxmlformats.org/officeDocument/2006/relationships/slide" Target="slides/slide48.xml"/>
<Relationship Id="rId49" Type="http://schemas.openxmlformats.org/officeDocument/2006/relationships/slide" Target="slides/slide49.xml"/>
<Relationship Id="rId50" Type="http://schemas.openxmlformats.org/officeDocument/2006/relationships/slide" Target="slides/slide50.xml"/>
<Relationship Id="rId51" Type="http://schemas.openxmlformats.org/officeDocument/2006/relationships/slide" Target="slides/slide51.xml"/>
<Relationship Id="rId52" Type="http://schemas.openxmlformats.org/officeDocument/2006/relationships/slide" Target="slides/slide52.xml"/>
<Relationship Id="rId53" Type="http://schemas.openxmlformats.org/officeDocument/2006/relationships/slide" Target="slides/slide53.xml"/>
<Relationship Id="rId54" Type="http://schemas.openxmlformats.org/officeDocument/2006/relationships/slide" Target="slides/slide54.xml"/>
<Relationship Id="rId55" Type="http://schemas.openxmlformats.org/officeDocument/2006/relationships/slide" Target="slides/slide55.xml"/>
<Relationship Id="rId56" Type="http://schemas.openxmlformats.org/officeDocument/2006/relationships/slide" Target="slides/slide56.xml"/>
<Relationship Id="rId57" Type="http://schemas.openxmlformats.org/officeDocument/2006/relationships/slide" Target="slides/slide57.xml"/>
<Relationship Id="rId58" Type="http://schemas.openxmlformats.org/officeDocument/2006/relationships/slide" Target="slides/slide58.xml"/>
<Relationship Id="rId59" Type="http://schemas.openxmlformats.org/officeDocument/2006/relationships/slide" Target="slides/slide59.xml"/>
<Relationship Id="rId60" Type="http://schemas.openxmlformats.org/officeDocument/2006/relationships/slide" Target="slides/slide60.xml"/>
<Relationship Id="rId61" Type="http://schemas.openxmlformats.org/officeDocument/2006/relationships/slide" Target="slides/slide61.xml"/>
<Relationship Id="rId62" Type="http://schemas.openxmlformats.org/officeDocument/2006/relationships/slide" Target="slides/slide62.xml"/>
<Relationship Id="rId63" Type="http://schemas.openxmlformats.org/officeDocument/2006/relationships/slide" Target="slides/slide63.xml"/>
<Relationship Id="rId64" Type="http://schemas.openxmlformats.org/officeDocument/2006/relationships/slide" Target="slides/slide64.xml"/>
<Relationship Id="rId65" Type="http://schemas.openxmlformats.org/officeDocument/2006/relationships/slide" Target="slides/slide65.xml"/>
<Relationship Id="rId66" Type="http://schemas.openxmlformats.org/officeDocument/2006/relationships/slide" Target="slides/slide66.xml"/>
<Relationship Id="rId67" Type="http://schemas.openxmlformats.org/officeDocument/2006/relationships/slide" Target="slides/slide67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9_3.png" Type="http://schemas.openxmlformats.org/officeDocument/2006/relationships/image" Target="../media/img_0_9_3.png"/>
</Relationships>
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0_3.png" Type="http://schemas.openxmlformats.org/officeDocument/2006/relationships/image" Target="../media/img_0_10_3.png"/>
</Relationships>
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1_3.png" Type="http://schemas.openxmlformats.org/officeDocument/2006/relationships/image" Target="../media/img_0_11_3.png"/>
</Relationships>
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3_3.png" Type="http://schemas.openxmlformats.org/officeDocument/2006/relationships/image" Target="../media/img_0_13_3.png"/>
</Relationships>
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5_3.png" Type="http://schemas.openxmlformats.org/officeDocument/2006/relationships/image" Target="../media/img_0_15_3.png"/>
</Relationships>
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6_3.png" Type="http://schemas.openxmlformats.org/officeDocument/2006/relationships/image" Target="../media/img_0_16_3.png"/>
</Relationships>
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7_3.png" Type="http://schemas.openxmlformats.org/officeDocument/2006/relationships/image" Target="../media/img_0_17_3.png"/>
</Relationships>

</file>

<file path=ppt/slides/_rels/slide1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8_3.png" Type="http://schemas.openxmlformats.org/officeDocument/2006/relationships/image" Target="../media/img_0_18_3.png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9_3.png" Type="http://schemas.openxmlformats.org/officeDocument/2006/relationships/image" Target="../media/img_0_19_3.png"/>
</Relationships>

</file>

<file path=ppt/slides/_rels/slide2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20_3.png" Type="http://schemas.openxmlformats.org/officeDocument/2006/relationships/image" Target="../media/img_0_20_3.png"/>
</Relationships>

</file>

<file path=ppt/slides/_rels/slide2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21_3.png" Type="http://schemas.openxmlformats.org/officeDocument/2006/relationships/image" Target="../media/img_0_21_3.png"/>
</Relationships>

</file>

<file path=ppt/slides/_rels/slide2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22_3.png" Type="http://schemas.openxmlformats.org/officeDocument/2006/relationships/image" Target="../media/img_0_22_3.png"/>
</Relationships>

</file>

<file path=ppt/slides/_rels/slide2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23_3.png" Type="http://schemas.openxmlformats.org/officeDocument/2006/relationships/image" Target="../media/img_0_23_3.png"/>
</Relationships>

</file>

<file path=ppt/slides/_rels/slide2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25_3.png" Type="http://schemas.openxmlformats.org/officeDocument/2006/relationships/image" Target="../media/img_0_25_3.png"/>
</Relationships>

</file>

<file path=ppt/slides/_rels/slide2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27_3.png" Type="http://schemas.openxmlformats.org/officeDocument/2006/relationships/image" Target="../media/img_0_27_3.png"/>
</Relationships>

</file>

<file path=ppt/slides/_rels/slide2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2_4.png" Type="http://schemas.openxmlformats.org/officeDocument/2006/relationships/image" Target="../media/img_0_2_4.png"/>
</Relationships>

</file>

<file path=ppt/slides/_rels/slide3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4_1.png" Type="http://schemas.openxmlformats.org/officeDocument/2006/relationships/image" Target="../media/img_0_4_1.png"/>
</Relationships>

</file>

<file path=ppt/slides/_rels/slide5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6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6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6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6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6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6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6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6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6_3.png" Type="http://schemas.openxmlformats.org/officeDocument/2006/relationships/image" Target="../media/img_0_6_3.png"/>
</Relationships>
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7_3.png" Type="http://schemas.openxmlformats.org/officeDocument/2006/relationships/image" Target="../media/img_0_7_3.png"/>
</Relationships>
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04733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30522"/>
          </a:stretch>
        </p:blipFill>
        <p:spPr>
          <a:xfrm>
            <a:off x="0" y="0"/>
            <a:ext cx="7556500" cy="10693400"/>
          </a:xfrm>
          <a:prstGeom prst="rect">
            <a:avLst/>
          </a:prstGeom>
        </p:spPr>
      </p:pic>
      <p:sp>
        <p:nvSpPr>
          <p:cNvPr id="205606579" name="Text">
    </p:cNvPr>
          <p:cNvSpPr>
            <a:spLocks noGrp="1"/>
          </p:cNvSpPr>
          <p:nvPr/>
        </p:nvSpPr>
        <p:spPr>
          <a:xfrm rot="0">
            <a:off x="520700" y="4025900"/>
            <a:ext cx="6540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2200">
</a:rPr>
              <a:t>Model Report</a:t>
            </a:r>
          </a:p>
        </p:txBody>
      </p:sp>
      <p:sp>
        <p:nvSpPr>
          <p:cNvPr id="1323141642" name="Text">
    </p:cNvPr>
          <p:cNvSpPr>
            <a:spLocks noGrp="1"/>
          </p:cNvSpPr>
          <p:nvPr/>
        </p:nvSpPr>
        <p:spPr>
          <a:xfrm rot="0">
            <a:off x="520700" y="4432300"/>
            <a:ext cx="6540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19 Jan 2022 19:58:11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274453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79680218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People &amp; Processes</a:t>
            </a:r>
          </a:p>
        </p:txBody>
      </p:sp>
      <p:sp>
        <p:nvSpPr>
          <p:cNvPr id="1380332117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52620058" name="Picture">
    </p:cNvPr>
          <p:cNvPicPr>
            <a:picLocks noChangeAspect="1"/>
          </p:cNvPicPr>
          <p:nvPr/>
        </p:nvPicPr>
        <p:blipFill>
          <a:blip r:embed="img_0_9_3.png"/>
          <a:srcRect/>
          <a:stretch>
            <a:fillRect l="0" t="0" r="194" b="0"/>
          </a:stretch>
        </p:blipFill>
        <p:spPr>
          <a:xfrm>
            <a:off x="508000" y="1257300"/>
            <a:ext cx="6540500" cy="3009900"/>
          </a:xfrm>
          <a:prstGeom prst="rect">
            <a:avLst/>
          </a:prstGeom>
        </p:spPr>
      </p:pic>
      <p:sp>
        <p:nvSpPr>
          <p:cNvPr id="1408846590" name="Text">
    </p:cNvPr>
          <p:cNvSpPr>
            <a:spLocks noGrp="1"/>
          </p:cNvSpPr>
          <p:nvPr/>
        </p:nvSpPr>
        <p:spPr>
          <a:xfrm rot="0">
            <a:off x="508000" y="42672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810425934" name="Text">
    </p:cNvPr>
          <p:cNvSpPr>
            <a:spLocks noGrp="1"/>
          </p:cNvSpPr>
          <p:nvPr/>
        </p:nvSpPr>
        <p:spPr>
          <a:xfrm rot="0">
            <a:off x="508000" y="47498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2102280782" name="Text">
    </p:cNvPr>
          <p:cNvSpPr>
            <a:spLocks noGrp="1"/>
          </p:cNvSpPr>
          <p:nvPr/>
        </p:nvSpPr>
        <p:spPr>
          <a:xfrm rot="0">
            <a:off x="3771900" y="47498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39613101" name="Text">
    </p:cNvPr>
          <p:cNvSpPr>
            <a:spLocks noGrp="1"/>
          </p:cNvSpPr>
          <p:nvPr/>
        </p:nvSpPr>
        <p:spPr>
          <a:xfrm rot="0">
            <a:off x="508000" y="4953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Approval</a:t>
            </a:r>
          </a:p>
        </p:txBody>
      </p:sp>
      <p:sp>
        <p:nvSpPr>
          <p:cNvPr id="1613045211" name="Text">
    </p:cNvPr>
          <p:cNvSpPr>
            <a:spLocks noGrp="1"/>
          </p:cNvSpPr>
          <p:nvPr/>
        </p:nvSpPr>
        <p:spPr>
          <a:xfrm rot="0">
            <a:off x="3771900" y="4953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542753791" name="Text">
    </p:cNvPr>
          <p:cNvSpPr>
            <a:spLocks noGrp="1"/>
          </p:cNvSpPr>
          <p:nvPr/>
        </p:nvSpPr>
        <p:spPr>
          <a:xfrm rot="0">
            <a:off x="508000" y="5156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Approver</a:t>
            </a:r>
          </a:p>
        </p:txBody>
      </p:sp>
      <p:sp>
        <p:nvSpPr>
          <p:cNvPr id="797620616" name="Text">
    </p:cNvPr>
          <p:cNvSpPr>
            <a:spLocks noGrp="1"/>
          </p:cNvSpPr>
          <p:nvPr/>
        </p:nvSpPr>
        <p:spPr>
          <a:xfrm rot="0">
            <a:off x="3771900" y="5156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1187280314" name="Text">
    </p:cNvPr>
          <p:cNvSpPr>
            <a:spLocks noGrp="1"/>
          </p:cNvSpPr>
          <p:nvPr/>
        </p:nvSpPr>
        <p:spPr>
          <a:xfrm rot="0">
            <a:off x="508000" y="5359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C&amp;IR</a:t>
            </a:r>
          </a:p>
        </p:txBody>
      </p:sp>
      <p:sp>
        <p:nvSpPr>
          <p:cNvPr id="239559548" name="Text">
    </p:cNvPr>
          <p:cNvSpPr>
            <a:spLocks noGrp="1"/>
          </p:cNvSpPr>
          <p:nvPr/>
        </p:nvSpPr>
        <p:spPr>
          <a:xfrm rot="0">
            <a:off x="3771900" y="5359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17891184" name="Text">
    </p:cNvPr>
          <p:cNvSpPr>
            <a:spLocks noGrp="1"/>
          </p:cNvSpPr>
          <p:nvPr/>
        </p:nvSpPr>
        <p:spPr>
          <a:xfrm rot="0">
            <a:off x="508000" y="5562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441691148" name="Text">
    </p:cNvPr>
          <p:cNvSpPr>
            <a:spLocks noGrp="1"/>
          </p:cNvSpPr>
          <p:nvPr/>
        </p:nvSpPr>
        <p:spPr>
          <a:xfrm rot="0">
            <a:off x="3771900" y="5562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Collaboration</a:t>
            </a:r>
          </a:p>
        </p:txBody>
      </p:sp>
      <p:sp>
        <p:nvSpPr>
          <p:cNvPr id="2145350489" name="Text">
    </p:cNvPr>
          <p:cNvSpPr>
            <a:spLocks noGrp="1"/>
          </p:cNvSpPr>
          <p:nvPr/>
        </p:nvSpPr>
        <p:spPr>
          <a:xfrm rot="0">
            <a:off x="508000" y="5765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Create</a:t>
            </a:r>
          </a:p>
        </p:txBody>
      </p:sp>
      <p:sp>
        <p:nvSpPr>
          <p:cNvPr id="1245094749" name="Text">
    </p:cNvPr>
          <p:cNvSpPr>
            <a:spLocks noGrp="1"/>
          </p:cNvSpPr>
          <p:nvPr/>
        </p:nvSpPr>
        <p:spPr>
          <a:xfrm rot="0">
            <a:off x="3771900" y="5765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1387930084" name="Text">
    </p:cNvPr>
          <p:cNvSpPr>
            <a:spLocks noGrp="1"/>
          </p:cNvSpPr>
          <p:nvPr/>
        </p:nvSpPr>
        <p:spPr>
          <a:xfrm rot="0">
            <a:off x="508000" y="5969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1435423859" name="Text">
    </p:cNvPr>
          <p:cNvSpPr>
            <a:spLocks noGrp="1"/>
          </p:cNvSpPr>
          <p:nvPr/>
        </p:nvSpPr>
        <p:spPr>
          <a:xfrm rot="0">
            <a:off x="3771900" y="5969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1364140064" name="Text">
    </p:cNvPr>
          <p:cNvSpPr>
            <a:spLocks noGrp="1"/>
          </p:cNvSpPr>
          <p:nvPr/>
        </p:nvSpPr>
        <p:spPr>
          <a:xfrm rot="0">
            <a:off x="508000" y="6172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Engineer</a:t>
            </a:r>
          </a:p>
        </p:txBody>
      </p:sp>
      <p:sp>
        <p:nvSpPr>
          <p:cNvPr id="773610783" name="Text">
    </p:cNvPr>
          <p:cNvSpPr>
            <a:spLocks noGrp="1"/>
          </p:cNvSpPr>
          <p:nvPr/>
        </p:nvSpPr>
        <p:spPr>
          <a:xfrm rot="0">
            <a:off x="3771900" y="6172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757791801" name="Text">
    </p:cNvPr>
          <p:cNvSpPr>
            <a:spLocks noGrp="1"/>
          </p:cNvSpPr>
          <p:nvPr/>
        </p:nvSpPr>
        <p:spPr>
          <a:xfrm rot="0">
            <a:off x="508000" y="6375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237279395" name="Text">
    </p:cNvPr>
          <p:cNvSpPr>
            <a:spLocks noGrp="1"/>
          </p:cNvSpPr>
          <p:nvPr/>
        </p:nvSpPr>
        <p:spPr>
          <a:xfrm rot="0">
            <a:off x="3771900" y="6375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50311527" name="Text">
    </p:cNvPr>
          <p:cNvSpPr>
            <a:spLocks noGrp="1"/>
          </p:cNvSpPr>
          <p:nvPr/>
        </p:nvSpPr>
        <p:spPr>
          <a:xfrm rot="0">
            <a:off x="508000" y="6578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Live Product</a:t>
            </a:r>
          </a:p>
        </p:txBody>
      </p:sp>
      <p:sp>
        <p:nvSpPr>
          <p:cNvPr id="1786425861" name="Text">
    </p:cNvPr>
          <p:cNvSpPr>
            <a:spLocks noGrp="1"/>
          </p:cNvSpPr>
          <p:nvPr/>
        </p:nvSpPr>
        <p:spPr>
          <a:xfrm rot="0">
            <a:off x="3771900" y="6578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</a:t>
            </a:r>
          </a:p>
        </p:txBody>
      </p:sp>
      <p:sp>
        <p:nvSpPr>
          <p:cNvPr id="281759815" name="Text">
    </p:cNvPr>
          <p:cNvSpPr>
            <a:spLocks noGrp="1"/>
          </p:cNvSpPr>
          <p:nvPr/>
        </p:nvSpPr>
        <p:spPr>
          <a:xfrm rot="0">
            <a:off x="508000" y="6781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Maintain &amp; Monitor</a:t>
            </a:r>
          </a:p>
        </p:txBody>
      </p:sp>
      <p:sp>
        <p:nvSpPr>
          <p:cNvPr id="973087613" name="Text">
    </p:cNvPr>
          <p:cNvSpPr>
            <a:spLocks noGrp="1"/>
          </p:cNvSpPr>
          <p:nvPr/>
        </p:nvSpPr>
        <p:spPr>
          <a:xfrm rot="0">
            <a:off x="3771900" y="6781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197690005" name="Text">
    </p:cNvPr>
          <p:cNvSpPr>
            <a:spLocks noGrp="1"/>
          </p:cNvSpPr>
          <p:nvPr/>
        </p:nvSpPr>
        <p:spPr>
          <a:xfrm rot="0">
            <a:off x="508000" y="6985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874378099" name="Text">
    </p:cNvPr>
          <p:cNvSpPr>
            <a:spLocks noGrp="1"/>
          </p:cNvSpPr>
          <p:nvPr/>
        </p:nvSpPr>
        <p:spPr>
          <a:xfrm rot="0">
            <a:off x="3771900" y="6985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24338399" name="Text">
    </p:cNvPr>
          <p:cNvSpPr>
            <a:spLocks noGrp="1"/>
          </p:cNvSpPr>
          <p:nvPr/>
        </p:nvSpPr>
        <p:spPr>
          <a:xfrm rot="0">
            <a:off x="508000" y="7188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Security Specialist</a:t>
            </a:r>
          </a:p>
        </p:txBody>
      </p:sp>
      <p:sp>
        <p:nvSpPr>
          <p:cNvPr id="1161698234" name="Text">
    </p:cNvPr>
          <p:cNvSpPr>
            <a:spLocks noGrp="1"/>
          </p:cNvSpPr>
          <p:nvPr/>
        </p:nvSpPr>
        <p:spPr>
          <a:xfrm rot="0">
            <a:off x="3771900" y="7188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179168674" name="Text">
    </p:cNvPr>
          <p:cNvSpPr>
            <a:spLocks noGrp="1"/>
          </p:cNvSpPr>
          <p:nvPr/>
        </p:nvSpPr>
        <p:spPr>
          <a:xfrm rot="0">
            <a:off x="508000" y="7391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Reports</a:t>
            </a:r>
          </a:p>
        </p:txBody>
      </p:sp>
      <p:sp>
        <p:nvSpPr>
          <p:cNvPr id="1374685679" name="Text">
    </p:cNvPr>
          <p:cNvSpPr>
            <a:spLocks noGrp="1"/>
          </p:cNvSpPr>
          <p:nvPr/>
        </p:nvSpPr>
        <p:spPr>
          <a:xfrm rot="0">
            <a:off x="3771900" y="7391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1505756962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82178314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10</a:t>
            </a:r>
          </a:p>
        </p:txBody>
      </p:sp>
      <p:sp>
        <p:nvSpPr>
          <p:cNvPr id="6890465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96781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58551214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People Transitions</a:t>
            </a:r>
          </a:p>
        </p:txBody>
      </p:sp>
      <p:sp>
        <p:nvSpPr>
          <p:cNvPr id="1486717726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Implementation and Migration viewpoint</a:t>
            </a:r>
          </a:p>
        </p:txBody>
      </p:sp>
      <p:pic>
        <p:nvPicPr>
          <p:cNvPr id="1319869164" name="Picture">
    </p:cNvPr>
          <p:cNvPicPr>
            <a:picLocks noChangeAspect="1"/>
          </p:cNvPicPr>
          <p:nvPr/>
        </p:nvPicPr>
        <p:blipFill>
          <a:blip r:embed="img_0_10_3.png"/>
          <a:srcRect/>
          <a:stretch>
            <a:fillRect l="0" t="0" r="194" b="0"/>
          </a:stretch>
        </p:blipFill>
        <p:spPr>
          <a:xfrm>
            <a:off x="508000" y="1257300"/>
            <a:ext cx="6540500" cy="2755900"/>
          </a:xfrm>
          <a:prstGeom prst="rect">
            <a:avLst/>
          </a:prstGeom>
        </p:spPr>
      </p:pic>
      <p:sp>
        <p:nvSpPr>
          <p:cNvPr id="1339035152" name="Text">
    </p:cNvPr>
          <p:cNvSpPr>
            <a:spLocks noGrp="1"/>
          </p:cNvSpPr>
          <p:nvPr/>
        </p:nvSpPr>
        <p:spPr>
          <a:xfrm rot="0">
            <a:off x="508000" y="40132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2078400903" name="Text">
    </p:cNvPr>
          <p:cNvSpPr>
            <a:spLocks noGrp="1"/>
          </p:cNvSpPr>
          <p:nvPr/>
        </p:nvSpPr>
        <p:spPr>
          <a:xfrm rot="0">
            <a:off x="508000" y="44958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285721701" name="Text">
    </p:cNvPr>
          <p:cNvSpPr>
            <a:spLocks noGrp="1"/>
          </p:cNvSpPr>
          <p:nvPr/>
        </p:nvSpPr>
        <p:spPr>
          <a:xfrm rot="0">
            <a:off x="3771900" y="44958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92369954" name="Text">
    </p:cNvPr>
          <p:cNvSpPr>
            <a:spLocks noGrp="1"/>
          </p:cNvSpPr>
          <p:nvPr/>
        </p:nvSpPr>
        <p:spPr>
          <a:xfrm rot="0">
            <a:off x="508000" y="4699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C&amp;IR</a:t>
            </a:r>
          </a:p>
        </p:txBody>
      </p:sp>
      <p:sp>
        <p:nvSpPr>
          <p:cNvPr id="724612647" name="Text">
    </p:cNvPr>
          <p:cNvSpPr>
            <a:spLocks noGrp="1"/>
          </p:cNvSpPr>
          <p:nvPr/>
        </p:nvSpPr>
        <p:spPr>
          <a:xfrm rot="0">
            <a:off x="3771900" y="4699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04949791" name="Text">
    </p:cNvPr>
          <p:cNvSpPr>
            <a:spLocks noGrp="1"/>
          </p:cNvSpPr>
          <p:nvPr/>
        </p:nvSpPr>
        <p:spPr>
          <a:xfrm rot="0">
            <a:off x="508000" y="4902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Central CI/CD System</a:t>
            </a:r>
          </a:p>
        </p:txBody>
      </p:sp>
      <p:sp>
        <p:nvSpPr>
          <p:cNvPr id="1889682531" name="Text">
    </p:cNvPr>
          <p:cNvSpPr>
            <a:spLocks noGrp="1"/>
          </p:cNvSpPr>
          <p:nvPr/>
        </p:nvSpPr>
        <p:spPr>
          <a:xfrm rot="0">
            <a:off x="3771900" y="4902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749299393" name="Text">
    </p:cNvPr>
          <p:cNvSpPr>
            <a:spLocks noGrp="1"/>
          </p:cNvSpPr>
          <p:nvPr/>
        </p:nvSpPr>
        <p:spPr>
          <a:xfrm rot="0">
            <a:off x="508000" y="5105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Current State</a:t>
            </a:r>
          </a:p>
        </p:txBody>
      </p:sp>
      <p:sp>
        <p:nvSpPr>
          <p:cNvPr id="1189814880" name="Text">
    </p:cNvPr>
          <p:cNvSpPr>
            <a:spLocks noGrp="1"/>
          </p:cNvSpPr>
          <p:nvPr/>
        </p:nvSpPr>
        <p:spPr>
          <a:xfrm rot="0">
            <a:off x="3771900" y="5105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Plateau</a:t>
            </a:r>
          </a:p>
        </p:txBody>
      </p:sp>
      <p:sp>
        <p:nvSpPr>
          <p:cNvPr id="1432962253" name="Text">
    </p:cNvPr>
          <p:cNvSpPr>
            <a:spLocks noGrp="1"/>
          </p:cNvSpPr>
          <p:nvPr/>
        </p:nvSpPr>
        <p:spPr>
          <a:xfrm rot="0">
            <a:off x="508000" y="5308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DevOps Engineer</a:t>
            </a:r>
          </a:p>
        </p:txBody>
      </p:sp>
      <p:sp>
        <p:nvSpPr>
          <p:cNvPr id="923439967" name="Text">
    </p:cNvPr>
          <p:cNvSpPr>
            <a:spLocks noGrp="1"/>
          </p:cNvSpPr>
          <p:nvPr/>
        </p:nvSpPr>
        <p:spPr>
          <a:xfrm rot="0">
            <a:off x="3771900" y="5308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2114027335" name="Text">
    </p:cNvPr>
          <p:cNvSpPr>
            <a:spLocks noGrp="1"/>
          </p:cNvSpPr>
          <p:nvPr/>
        </p:nvSpPr>
        <p:spPr>
          <a:xfrm rot="0">
            <a:off x="508000" y="5511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DevOps Team (IPG)</a:t>
            </a:r>
          </a:p>
        </p:txBody>
      </p:sp>
      <p:sp>
        <p:nvSpPr>
          <p:cNvPr id="1634118341" name="Text">
    </p:cNvPr>
          <p:cNvSpPr>
            <a:spLocks noGrp="1"/>
          </p:cNvSpPr>
          <p:nvPr/>
        </p:nvSpPr>
        <p:spPr>
          <a:xfrm rot="0">
            <a:off x="3771900" y="5511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17522696" name="Text">
    </p:cNvPr>
          <p:cNvSpPr>
            <a:spLocks noGrp="1"/>
          </p:cNvSpPr>
          <p:nvPr/>
        </p:nvSpPr>
        <p:spPr>
          <a:xfrm rot="0">
            <a:off x="508000" y="5715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Engineer</a:t>
            </a:r>
          </a:p>
        </p:txBody>
      </p:sp>
      <p:sp>
        <p:nvSpPr>
          <p:cNvPr id="491074042" name="Text">
    </p:cNvPr>
          <p:cNvSpPr>
            <a:spLocks noGrp="1"/>
          </p:cNvSpPr>
          <p:nvPr/>
        </p:nvSpPr>
        <p:spPr>
          <a:xfrm rot="0">
            <a:off x="3771900" y="5715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1758170706" name="Text">
    </p:cNvPr>
          <p:cNvSpPr>
            <a:spLocks noGrp="1"/>
          </p:cNvSpPr>
          <p:nvPr/>
        </p:nvSpPr>
        <p:spPr>
          <a:xfrm rot="0">
            <a:off x="508000" y="5918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1009725708" name="Text">
    </p:cNvPr>
          <p:cNvSpPr>
            <a:spLocks noGrp="1"/>
          </p:cNvSpPr>
          <p:nvPr/>
        </p:nvSpPr>
        <p:spPr>
          <a:xfrm rot="0">
            <a:off x="3771900" y="5918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62487060" name="Text">
    </p:cNvPr>
          <p:cNvSpPr>
            <a:spLocks noGrp="1"/>
          </p:cNvSpPr>
          <p:nvPr/>
        </p:nvSpPr>
        <p:spPr>
          <a:xfrm rot="0">
            <a:off x="508000" y="6121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Pipeline</a:t>
            </a:r>
          </a:p>
        </p:txBody>
      </p:sp>
      <p:sp>
        <p:nvSpPr>
          <p:cNvPr id="1074206864" name="Text">
    </p:cNvPr>
          <p:cNvSpPr>
            <a:spLocks noGrp="1"/>
          </p:cNvSpPr>
          <p:nvPr/>
        </p:nvSpPr>
        <p:spPr>
          <a:xfrm rot="0">
            <a:off x="3771900" y="6121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Artifact</a:t>
            </a:r>
          </a:p>
        </p:txBody>
      </p:sp>
      <p:sp>
        <p:nvSpPr>
          <p:cNvPr id="1955243996" name="Text">
    </p:cNvPr>
          <p:cNvSpPr>
            <a:spLocks noGrp="1"/>
          </p:cNvSpPr>
          <p:nvPr/>
        </p:nvSpPr>
        <p:spPr>
          <a:xfrm rot="0">
            <a:off x="508000" y="6324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Pipeline</a:t>
            </a:r>
          </a:p>
        </p:txBody>
      </p:sp>
      <p:sp>
        <p:nvSpPr>
          <p:cNvPr id="837308176" name="Text">
    </p:cNvPr>
          <p:cNvSpPr>
            <a:spLocks noGrp="1"/>
          </p:cNvSpPr>
          <p:nvPr/>
        </p:nvSpPr>
        <p:spPr>
          <a:xfrm rot="0">
            <a:off x="3771900" y="6324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Artifact</a:t>
            </a:r>
          </a:p>
        </p:txBody>
      </p:sp>
      <p:sp>
        <p:nvSpPr>
          <p:cNvPr id="205804980" name="Text">
    </p:cNvPr>
          <p:cNvSpPr>
            <a:spLocks noGrp="1"/>
          </p:cNvSpPr>
          <p:nvPr/>
        </p:nvSpPr>
        <p:spPr>
          <a:xfrm rot="0">
            <a:off x="508000" y="6527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1954484020" name="Text">
    </p:cNvPr>
          <p:cNvSpPr>
            <a:spLocks noGrp="1"/>
          </p:cNvSpPr>
          <p:nvPr/>
        </p:nvSpPr>
        <p:spPr>
          <a:xfrm rot="0">
            <a:off x="3771900" y="6527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33068064" name="Text">
    </p:cNvPr>
          <p:cNvSpPr>
            <a:spLocks noGrp="1"/>
          </p:cNvSpPr>
          <p:nvPr/>
        </p:nvSpPr>
        <p:spPr>
          <a:xfrm rot="0">
            <a:off x="508000" y="6731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Provisioned CI/CD System</a:t>
            </a:r>
          </a:p>
        </p:txBody>
      </p:sp>
      <p:sp>
        <p:nvSpPr>
          <p:cNvPr id="646559570" name="Text">
    </p:cNvPr>
          <p:cNvSpPr>
            <a:spLocks noGrp="1"/>
          </p:cNvSpPr>
          <p:nvPr/>
        </p:nvSpPr>
        <p:spPr>
          <a:xfrm rot="0">
            <a:off x="3771900" y="6731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39374530" name="Text">
    </p:cNvPr>
          <p:cNvSpPr>
            <a:spLocks noGrp="1"/>
          </p:cNvSpPr>
          <p:nvPr/>
        </p:nvSpPr>
        <p:spPr>
          <a:xfrm rot="0">
            <a:off x="508000" y="6934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Security Specialist</a:t>
            </a:r>
          </a:p>
        </p:txBody>
      </p:sp>
      <p:sp>
        <p:nvSpPr>
          <p:cNvPr id="71567184" name="Text">
    </p:cNvPr>
          <p:cNvSpPr>
            <a:spLocks noGrp="1"/>
          </p:cNvSpPr>
          <p:nvPr/>
        </p:nvSpPr>
        <p:spPr>
          <a:xfrm rot="0">
            <a:off x="3771900" y="6934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104701466" name="Text">
    </p:cNvPr>
          <p:cNvSpPr>
            <a:spLocks noGrp="1"/>
          </p:cNvSpPr>
          <p:nvPr/>
        </p:nvSpPr>
        <p:spPr>
          <a:xfrm rot="0">
            <a:off x="508000" y="7137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 State</a:t>
            </a:r>
          </a:p>
        </p:txBody>
      </p:sp>
      <p:sp>
        <p:nvSpPr>
          <p:cNvPr id="1835371176" name="Text">
    </p:cNvPr>
          <p:cNvSpPr>
            <a:spLocks noGrp="1"/>
          </p:cNvSpPr>
          <p:nvPr/>
        </p:nvSpPr>
        <p:spPr>
          <a:xfrm rot="0">
            <a:off x="3771900" y="7137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Plateau</a:t>
            </a:r>
          </a:p>
        </p:txBody>
      </p:sp>
      <p:sp>
        <p:nvSpPr>
          <p:cNvPr id="27105906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87994871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11</a:t>
            </a:r>
          </a:p>
        </p:txBody>
      </p:sp>
      <p:sp>
        <p:nvSpPr>
          <p:cNvPr id="75776207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76470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582659185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SDLC Outcomes</a:t>
            </a:r>
          </a:p>
        </p:txBody>
      </p:sp>
      <p:sp>
        <p:nvSpPr>
          <p:cNvPr id="522491865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Strategy viewpoint</a:t>
            </a:r>
          </a:p>
        </p:txBody>
      </p:sp>
      <p:pic>
        <p:nvPicPr>
          <p:cNvPr id="1470899050" name="Picture">
    </p:cNvPr>
          <p:cNvPicPr>
            <a:picLocks noChangeAspect="1"/>
          </p:cNvPicPr>
          <p:nvPr/>
        </p:nvPicPr>
        <p:blipFill>
          <a:blip r:embed="img_0_11_3.png"/>
          <a:srcRect/>
          <a:stretch>
            <a:fillRect l="0" t="0" r="0" b="0"/>
          </a:stretch>
        </p:blipFill>
        <p:spPr>
          <a:xfrm>
            <a:off x="508000" y="1257300"/>
            <a:ext cx="6489700" cy="6337300"/>
          </a:xfrm>
          <a:prstGeom prst="rect">
            <a:avLst/>
          </a:prstGeom>
        </p:spPr>
      </p:pic>
      <p:sp>
        <p:nvSpPr>
          <p:cNvPr id="432039778" name="Text">
    </p:cNvPr>
          <p:cNvSpPr>
            <a:spLocks noGrp="1"/>
          </p:cNvSpPr>
          <p:nvPr/>
        </p:nvSpPr>
        <p:spPr>
          <a:xfrm rot="0">
            <a:off x="508000" y="75946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585212380" name="Text">
    </p:cNvPr>
          <p:cNvSpPr>
            <a:spLocks noGrp="1"/>
          </p:cNvSpPr>
          <p:nvPr/>
        </p:nvSpPr>
        <p:spPr>
          <a:xfrm rot="0">
            <a:off x="508000" y="80772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347396363" name="Text">
    </p:cNvPr>
          <p:cNvSpPr>
            <a:spLocks noGrp="1"/>
          </p:cNvSpPr>
          <p:nvPr/>
        </p:nvSpPr>
        <p:spPr>
          <a:xfrm rot="0">
            <a:off x="3771900" y="80772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69546416" name="Text">
    </p:cNvPr>
          <p:cNvSpPr>
            <a:spLocks noGrp="1"/>
          </p:cNvSpPr>
          <p:nvPr/>
        </p:nvSpPr>
        <p:spPr>
          <a:xfrm rot="0">
            <a:off x="508000" y="828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 Strategy</a:t>
            </a:r>
          </a:p>
        </p:txBody>
      </p:sp>
      <p:sp>
        <p:nvSpPr>
          <p:cNvPr id="2036515285" name="Text">
    </p:cNvPr>
          <p:cNvSpPr>
            <a:spLocks noGrp="1"/>
          </p:cNvSpPr>
          <p:nvPr/>
        </p:nvSpPr>
        <p:spPr>
          <a:xfrm rot="0">
            <a:off x="3771900" y="828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Course of Action</a:t>
            </a:r>
          </a:p>
        </p:txBody>
      </p:sp>
      <p:sp>
        <p:nvSpPr>
          <p:cNvPr id="1445093476" name="Text">
    </p:cNvPr>
          <p:cNvSpPr>
            <a:spLocks noGrp="1"/>
          </p:cNvSpPr>
          <p:nvPr/>
        </p:nvSpPr>
        <p:spPr>
          <a:xfrm rot="0">
            <a:off x="508000" y="848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SDLC.1 Application Life Cycle</a:t>
            </a:r>
          </a:p>
        </p:txBody>
      </p:sp>
      <p:sp>
        <p:nvSpPr>
          <p:cNvPr id="1684834090" name="Text">
    </p:cNvPr>
          <p:cNvSpPr>
            <a:spLocks noGrp="1"/>
          </p:cNvSpPr>
          <p:nvPr/>
        </p:nvSpPr>
        <p:spPr>
          <a:xfrm rot="0">
            <a:off x="3771900" y="848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496751830" name="Text">
    </p:cNvPr>
          <p:cNvSpPr>
            <a:spLocks noGrp="1"/>
          </p:cNvSpPr>
          <p:nvPr/>
        </p:nvSpPr>
        <p:spPr>
          <a:xfrm rot="0">
            <a:off x="508000" y="868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SDLC.10 Transparency</a:t>
            </a:r>
          </a:p>
        </p:txBody>
      </p:sp>
      <p:sp>
        <p:nvSpPr>
          <p:cNvPr id="1922613977" name="Text">
    </p:cNvPr>
          <p:cNvSpPr>
            <a:spLocks noGrp="1"/>
          </p:cNvSpPr>
          <p:nvPr/>
        </p:nvSpPr>
        <p:spPr>
          <a:xfrm rot="0">
            <a:off x="3771900" y="868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930921902" name="Text">
    </p:cNvPr>
          <p:cNvSpPr>
            <a:spLocks noGrp="1"/>
          </p:cNvSpPr>
          <p:nvPr/>
        </p:nvSpPr>
        <p:spPr>
          <a:xfrm rot="0">
            <a:off x="508000" y="889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SDLC.2 Self Service</a:t>
            </a:r>
          </a:p>
        </p:txBody>
      </p:sp>
      <p:sp>
        <p:nvSpPr>
          <p:cNvPr id="933837244" name="Text">
    </p:cNvPr>
          <p:cNvSpPr>
            <a:spLocks noGrp="1"/>
          </p:cNvSpPr>
          <p:nvPr/>
        </p:nvSpPr>
        <p:spPr>
          <a:xfrm rot="0">
            <a:off x="3771900" y="889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960277755" name="Text">
    </p:cNvPr>
          <p:cNvSpPr>
            <a:spLocks noGrp="1"/>
          </p:cNvSpPr>
          <p:nvPr/>
        </p:nvSpPr>
        <p:spPr>
          <a:xfrm rot="0">
            <a:off x="508000" y="909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SDLC.3 Increased Confidence</a:t>
            </a:r>
          </a:p>
        </p:txBody>
      </p:sp>
      <p:sp>
        <p:nvSpPr>
          <p:cNvPr id="1080945842" name="Text">
    </p:cNvPr>
          <p:cNvSpPr>
            <a:spLocks noGrp="1"/>
          </p:cNvSpPr>
          <p:nvPr/>
        </p:nvSpPr>
        <p:spPr>
          <a:xfrm rot="0">
            <a:off x="3771900" y="909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305047772" name="Text">
    </p:cNvPr>
          <p:cNvSpPr>
            <a:spLocks noGrp="1"/>
          </p:cNvSpPr>
          <p:nvPr/>
        </p:nvSpPr>
        <p:spPr>
          <a:xfrm rot="0">
            <a:off x="508000" y="929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SDLC.4 Code Coverage</a:t>
            </a:r>
          </a:p>
        </p:txBody>
      </p:sp>
      <p:sp>
        <p:nvSpPr>
          <p:cNvPr id="1823741948" name="Text">
    </p:cNvPr>
          <p:cNvSpPr>
            <a:spLocks noGrp="1"/>
          </p:cNvSpPr>
          <p:nvPr/>
        </p:nvSpPr>
        <p:spPr>
          <a:xfrm rot="0">
            <a:off x="3771900" y="929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597410879" name="Text">
    </p:cNvPr>
          <p:cNvSpPr>
            <a:spLocks noGrp="1"/>
          </p:cNvSpPr>
          <p:nvPr/>
        </p:nvSpPr>
        <p:spPr>
          <a:xfrm rot="0">
            <a:off x="508000" y="9499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SDLC.5 Deployment Automation</a:t>
            </a:r>
          </a:p>
        </p:txBody>
      </p:sp>
      <p:sp>
        <p:nvSpPr>
          <p:cNvPr id="205300866" name="Text">
    </p:cNvPr>
          <p:cNvSpPr>
            <a:spLocks noGrp="1"/>
          </p:cNvSpPr>
          <p:nvPr/>
        </p:nvSpPr>
        <p:spPr>
          <a:xfrm rot="0">
            <a:off x="3771900" y="9499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798538641" name="Text">
    </p:cNvPr>
          <p:cNvSpPr>
            <a:spLocks noGrp="1"/>
          </p:cNvSpPr>
          <p:nvPr/>
        </p:nvSpPr>
        <p:spPr>
          <a:xfrm rot="0">
            <a:off x="508000" y="9702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SDLC.6 Testing Automation</a:t>
            </a:r>
          </a:p>
        </p:txBody>
      </p:sp>
      <p:sp>
        <p:nvSpPr>
          <p:cNvPr id="661943548" name="Text">
    </p:cNvPr>
          <p:cNvSpPr>
            <a:spLocks noGrp="1"/>
          </p:cNvSpPr>
          <p:nvPr/>
        </p:nvSpPr>
        <p:spPr>
          <a:xfrm rot="0">
            <a:off x="3771900" y="9702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52174337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85998424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12</a:t>
            </a:r>
          </a:p>
        </p:txBody>
      </p:sp>
      <p:sp>
        <p:nvSpPr>
          <p:cNvPr id="3078434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27224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52013701" name="Text">
    </p:cNvPr>
          <p:cNvSpPr>
            <a:spLocks noGrp="1"/>
          </p:cNvSpPr>
          <p:nvPr/>
        </p:nvSpPr>
        <p:spPr>
          <a:xfrm rot="0">
            <a:off x="5080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090329208" name="Text">
    </p:cNvPr>
          <p:cNvSpPr>
            <a:spLocks noGrp="1"/>
          </p:cNvSpPr>
          <p:nvPr/>
        </p:nvSpPr>
        <p:spPr>
          <a:xfrm rot="0">
            <a:off x="37719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7785224" name="Text">
    </p:cNvPr>
          <p:cNvSpPr>
            <a:spLocks noGrp="1"/>
          </p:cNvSpPr>
          <p:nvPr/>
        </p:nvSpPr>
        <p:spPr>
          <a:xfrm rot="0">
            <a:off x="5080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SDLC.7 Repeatable Deployments</a:t>
            </a:r>
          </a:p>
        </p:txBody>
      </p:sp>
      <p:sp>
        <p:nvSpPr>
          <p:cNvPr id="609447687" name="Text">
    </p:cNvPr>
          <p:cNvSpPr>
            <a:spLocks noGrp="1"/>
          </p:cNvSpPr>
          <p:nvPr/>
        </p:nvSpPr>
        <p:spPr>
          <a:xfrm rot="0">
            <a:off x="37719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843251829" name="Text">
    </p:cNvPr>
          <p:cNvSpPr>
            <a:spLocks noGrp="1"/>
          </p:cNvSpPr>
          <p:nvPr/>
        </p:nvSpPr>
        <p:spPr>
          <a:xfrm rot="0">
            <a:off x="5080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SDLC.8 Fast Route to Live</a:t>
            </a:r>
          </a:p>
        </p:txBody>
      </p:sp>
      <p:sp>
        <p:nvSpPr>
          <p:cNvPr id="440787615" name="Text">
    </p:cNvPr>
          <p:cNvSpPr>
            <a:spLocks noGrp="1"/>
          </p:cNvSpPr>
          <p:nvPr/>
        </p:nvSpPr>
        <p:spPr>
          <a:xfrm rot="0">
            <a:off x="37719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146621408" name="Text">
    </p:cNvPr>
          <p:cNvSpPr>
            <a:spLocks noGrp="1"/>
          </p:cNvSpPr>
          <p:nvPr/>
        </p:nvSpPr>
        <p:spPr>
          <a:xfrm rot="0">
            <a:off x="5080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SDLC.9 Consistent tooling</a:t>
            </a:r>
          </a:p>
        </p:txBody>
      </p:sp>
      <p:sp>
        <p:nvSpPr>
          <p:cNvPr id="2068609339" name="Text">
    </p:cNvPr>
          <p:cNvSpPr>
            <a:spLocks noGrp="1"/>
          </p:cNvSpPr>
          <p:nvPr/>
        </p:nvSpPr>
        <p:spPr>
          <a:xfrm rot="0">
            <a:off x="37719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36987406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68210003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13</a:t>
            </a:r>
          </a:p>
        </p:txBody>
      </p:sp>
      <p:sp>
        <p:nvSpPr>
          <p:cNvPr id="10140601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2528506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626470747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SDLC.1 Application Life Cycle</a:t>
            </a:r>
          </a:p>
        </p:txBody>
      </p:sp>
      <p:sp>
        <p:nvSpPr>
          <p:cNvPr id="2020393439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1788971282" name="Picture">
    </p:cNvPr>
          <p:cNvPicPr>
            <a:picLocks noChangeAspect="1"/>
          </p:cNvPicPr>
          <p:nvPr/>
        </p:nvPicPr>
        <p:blipFill>
          <a:blip r:embed="img_0_13_3.png"/>
          <a:srcRect/>
          <a:stretch>
            <a:fillRect l="0" t="0" r="0" b="0"/>
          </a:stretch>
        </p:blipFill>
        <p:spPr>
          <a:xfrm>
            <a:off x="508000" y="1257300"/>
            <a:ext cx="5676900" cy="6477000"/>
          </a:xfrm>
          <a:prstGeom prst="rect">
            <a:avLst/>
          </a:prstGeom>
        </p:spPr>
      </p:pic>
      <p:sp>
        <p:nvSpPr>
          <p:cNvPr id="13007497" name="Text">
    </p:cNvPr>
          <p:cNvSpPr>
            <a:spLocks noGrp="1"/>
          </p:cNvSpPr>
          <p:nvPr/>
        </p:nvSpPr>
        <p:spPr>
          <a:xfrm rot="0">
            <a:off x="508000" y="7734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507126135" name="Text">
    </p:cNvPr>
          <p:cNvSpPr>
            <a:spLocks noGrp="1"/>
          </p:cNvSpPr>
          <p:nvPr/>
        </p:nvSpPr>
        <p:spPr>
          <a:xfrm rot="0">
            <a:off x="508000" y="8216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483869881" name="Text">
    </p:cNvPr>
          <p:cNvSpPr>
            <a:spLocks noGrp="1"/>
          </p:cNvSpPr>
          <p:nvPr/>
        </p:nvSpPr>
        <p:spPr>
          <a:xfrm rot="0">
            <a:off x="3771900" y="8216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11621587" name="Text">
    </p:cNvPr>
          <p:cNvSpPr>
            <a:spLocks noGrp="1"/>
          </p:cNvSpPr>
          <p:nvPr/>
        </p:nvSpPr>
        <p:spPr>
          <a:xfrm rot="0">
            <a:off x="508000" y="8420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 Cycle Management</a:t>
            </a:r>
          </a:p>
        </p:txBody>
      </p:sp>
      <p:sp>
        <p:nvSpPr>
          <p:cNvPr id="391491302" name="Text">
    </p:cNvPr>
          <p:cNvSpPr>
            <a:spLocks noGrp="1"/>
          </p:cNvSpPr>
          <p:nvPr/>
        </p:nvSpPr>
        <p:spPr>
          <a:xfrm rot="0">
            <a:off x="3771900" y="8420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479218402" name="Text">
    </p:cNvPr>
          <p:cNvSpPr>
            <a:spLocks noGrp="1"/>
          </p:cNvSpPr>
          <p:nvPr/>
        </p:nvSpPr>
        <p:spPr>
          <a:xfrm rot="0">
            <a:off x="508000" y="8623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Monitoring</a:t>
            </a:r>
          </a:p>
        </p:txBody>
      </p:sp>
      <p:sp>
        <p:nvSpPr>
          <p:cNvPr id="283430552" name="Text">
    </p:cNvPr>
          <p:cNvSpPr>
            <a:spLocks noGrp="1"/>
          </p:cNvSpPr>
          <p:nvPr/>
        </p:nvSpPr>
        <p:spPr>
          <a:xfrm rot="0">
            <a:off x="3771900" y="8623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273050709" name="Text">
    </p:cNvPr>
          <p:cNvSpPr>
            <a:spLocks noGrp="1"/>
          </p:cNvSpPr>
          <p:nvPr/>
        </p:nvSpPr>
        <p:spPr>
          <a:xfrm rot="0">
            <a:off x="508000" y="8826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Build</a:t>
            </a:r>
          </a:p>
        </p:txBody>
      </p:sp>
      <p:sp>
        <p:nvSpPr>
          <p:cNvPr id="710857253" name="Text">
    </p:cNvPr>
          <p:cNvSpPr>
            <a:spLocks noGrp="1"/>
          </p:cNvSpPr>
          <p:nvPr/>
        </p:nvSpPr>
        <p:spPr>
          <a:xfrm rot="0">
            <a:off x="3771900" y="8826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710041480" name="Text">
    </p:cNvPr>
          <p:cNvSpPr>
            <a:spLocks noGrp="1"/>
          </p:cNvSpPr>
          <p:nvPr/>
        </p:nvSpPr>
        <p:spPr>
          <a:xfrm rot="0">
            <a:off x="508000" y="9029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Deployment</a:t>
            </a:r>
          </a:p>
        </p:txBody>
      </p:sp>
      <p:sp>
        <p:nvSpPr>
          <p:cNvPr id="485807188" name="Text">
    </p:cNvPr>
          <p:cNvSpPr>
            <a:spLocks noGrp="1"/>
          </p:cNvSpPr>
          <p:nvPr/>
        </p:nvSpPr>
        <p:spPr>
          <a:xfrm rot="0">
            <a:off x="3771900" y="9029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072899931" name="Text">
    </p:cNvPr>
          <p:cNvSpPr>
            <a:spLocks noGrp="1"/>
          </p:cNvSpPr>
          <p:nvPr/>
        </p:nvSpPr>
        <p:spPr>
          <a:xfrm rot="0">
            <a:off x="508000" y="9232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Unit Testing</a:t>
            </a:r>
          </a:p>
        </p:txBody>
      </p:sp>
      <p:sp>
        <p:nvSpPr>
          <p:cNvPr id="1675625850" name="Text">
    </p:cNvPr>
          <p:cNvSpPr>
            <a:spLocks noGrp="1"/>
          </p:cNvSpPr>
          <p:nvPr/>
        </p:nvSpPr>
        <p:spPr>
          <a:xfrm rot="0">
            <a:off x="3771900" y="9232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534507153" name="Text">
    </p:cNvPr>
          <p:cNvSpPr>
            <a:spLocks noGrp="1"/>
          </p:cNvSpPr>
          <p:nvPr/>
        </p:nvSpPr>
        <p:spPr>
          <a:xfrm rot="0">
            <a:off x="508000" y="9436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SDLC.1 Application Life Cycle</a:t>
            </a:r>
          </a:p>
        </p:txBody>
      </p:sp>
      <p:sp>
        <p:nvSpPr>
          <p:cNvPr id="1629131231" name="Text">
    </p:cNvPr>
          <p:cNvSpPr>
            <a:spLocks noGrp="1"/>
          </p:cNvSpPr>
          <p:nvPr/>
        </p:nvSpPr>
        <p:spPr>
          <a:xfrm rot="0">
            <a:off x="3771900" y="9436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207282520" name="Text">
    </p:cNvPr>
          <p:cNvSpPr>
            <a:spLocks noGrp="1"/>
          </p:cNvSpPr>
          <p:nvPr/>
        </p:nvSpPr>
        <p:spPr>
          <a:xfrm rot="0">
            <a:off x="508000" y="9639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Vulnerability Scanning</a:t>
            </a:r>
          </a:p>
        </p:txBody>
      </p:sp>
      <p:sp>
        <p:nvSpPr>
          <p:cNvPr id="610123017" name="Text">
    </p:cNvPr>
          <p:cNvSpPr>
            <a:spLocks noGrp="1"/>
          </p:cNvSpPr>
          <p:nvPr/>
        </p:nvSpPr>
        <p:spPr>
          <a:xfrm rot="0">
            <a:off x="3771900" y="9639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24159465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213286088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14</a:t>
            </a:r>
          </a:p>
        </p:txBody>
      </p:sp>
      <p:sp>
        <p:nvSpPr>
          <p:cNvPr id="210224106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656846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35894579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54516027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15</a:t>
            </a:r>
          </a:p>
        </p:txBody>
      </p:sp>
      <p:sp>
        <p:nvSpPr>
          <p:cNvPr id="189537353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7252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520271569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SDLC.10 Transparency</a:t>
            </a:r>
          </a:p>
        </p:txBody>
      </p:sp>
      <p:sp>
        <p:nvSpPr>
          <p:cNvPr id="1722092691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570607919" name="Picture">
    </p:cNvPr>
          <p:cNvPicPr>
            <a:picLocks noChangeAspect="1"/>
          </p:cNvPicPr>
          <p:nvPr/>
        </p:nvPicPr>
        <p:blipFill>
          <a:blip r:embed="img_0_15_3.png"/>
          <a:srcRect/>
          <a:stretch>
            <a:fillRect l="0" t="0" r="0" b="0"/>
          </a:stretch>
        </p:blipFill>
        <p:spPr>
          <a:xfrm>
            <a:off x="508000" y="1257300"/>
            <a:ext cx="3949700" cy="5257800"/>
          </a:xfrm>
          <a:prstGeom prst="rect">
            <a:avLst/>
          </a:prstGeom>
        </p:spPr>
      </p:pic>
      <p:sp>
        <p:nvSpPr>
          <p:cNvPr id="1197389053" name="Text">
    </p:cNvPr>
          <p:cNvSpPr>
            <a:spLocks noGrp="1"/>
          </p:cNvSpPr>
          <p:nvPr/>
        </p:nvSpPr>
        <p:spPr>
          <a:xfrm rot="0">
            <a:off x="508000" y="65151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56363025" name="Text">
    </p:cNvPr>
          <p:cNvSpPr>
            <a:spLocks noGrp="1"/>
          </p:cNvSpPr>
          <p:nvPr/>
        </p:nvSpPr>
        <p:spPr>
          <a:xfrm rot="0">
            <a:off x="508000" y="69977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018394275" name="Text">
    </p:cNvPr>
          <p:cNvSpPr>
            <a:spLocks noGrp="1"/>
          </p:cNvSpPr>
          <p:nvPr/>
        </p:nvSpPr>
        <p:spPr>
          <a:xfrm rot="0">
            <a:off x="3771900" y="69977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81340764" name="Text">
    </p:cNvPr>
          <p:cNvSpPr>
            <a:spLocks noGrp="1"/>
          </p:cNvSpPr>
          <p:nvPr/>
        </p:nvSpPr>
        <p:spPr>
          <a:xfrm rot="0">
            <a:off x="508000" y="7200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 Cycle Management</a:t>
            </a:r>
          </a:p>
        </p:txBody>
      </p:sp>
      <p:sp>
        <p:nvSpPr>
          <p:cNvPr id="1114194169" name="Text">
    </p:cNvPr>
          <p:cNvSpPr>
            <a:spLocks noGrp="1"/>
          </p:cNvSpPr>
          <p:nvPr/>
        </p:nvSpPr>
        <p:spPr>
          <a:xfrm rot="0">
            <a:off x="3771900" y="7200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148596420" name="Text">
    </p:cNvPr>
          <p:cNvSpPr>
            <a:spLocks noGrp="1"/>
          </p:cNvSpPr>
          <p:nvPr/>
        </p:nvSpPr>
        <p:spPr>
          <a:xfrm rot="0">
            <a:off x="508000" y="7404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Monitoring</a:t>
            </a:r>
          </a:p>
        </p:txBody>
      </p:sp>
      <p:sp>
        <p:nvSpPr>
          <p:cNvPr id="1675055239" name="Text">
    </p:cNvPr>
          <p:cNvSpPr>
            <a:spLocks noGrp="1"/>
          </p:cNvSpPr>
          <p:nvPr/>
        </p:nvSpPr>
        <p:spPr>
          <a:xfrm rot="0">
            <a:off x="3771900" y="7404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80261050" name="Text">
    </p:cNvPr>
          <p:cNvSpPr>
            <a:spLocks noGrp="1"/>
          </p:cNvSpPr>
          <p:nvPr/>
        </p:nvSpPr>
        <p:spPr>
          <a:xfrm rot="0">
            <a:off x="508000" y="7607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Coding Standards</a:t>
            </a:r>
          </a:p>
        </p:txBody>
      </p:sp>
      <p:sp>
        <p:nvSpPr>
          <p:cNvPr id="212748626" name="Text">
    </p:cNvPr>
          <p:cNvSpPr>
            <a:spLocks noGrp="1"/>
          </p:cNvSpPr>
          <p:nvPr/>
        </p:nvSpPr>
        <p:spPr>
          <a:xfrm rot="0">
            <a:off x="3771900" y="7607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Course of Action</a:t>
            </a:r>
          </a:p>
        </p:txBody>
      </p:sp>
      <p:sp>
        <p:nvSpPr>
          <p:cNvPr id="2041292819" name="Text">
    </p:cNvPr>
          <p:cNvSpPr>
            <a:spLocks noGrp="1"/>
          </p:cNvSpPr>
          <p:nvPr/>
        </p:nvSpPr>
        <p:spPr>
          <a:xfrm rot="0">
            <a:off x="508000" y="7810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SDLC.10 Transparency</a:t>
            </a:r>
          </a:p>
        </p:txBody>
      </p:sp>
      <p:sp>
        <p:nvSpPr>
          <p:cNvPr id="547458249" name="Text">
    </p:cNvPr>
          <p:cNvSpPr>
            <a:spLocks noGrp="1"/>
          </p:cNvSpPr>
          <p:nvPr/>
        </p:nvSpPr>
        <p:spPr>
          <a:xfrm rot="0">
            <a:off x="3771900" y="7810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632981528" name="Text">
    </p:cNvPr>
          <p:cNvSpPr>
            <a:spLocks noGrp="1"/>
          </p:cNvSpPr>
          <p:nvPr/>
        </p:nvSpPr>
        <p:spPr>
          <a:xfrm rot="0">
            <a:off x="508000" y="8013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 Control</a:t>
            </a:r>
          </a:p>
        </p:txBody>
      </p:sp>
      <p:sp>
        <p:nvSpPr>
          <p:cNvPr id="533689273" name="Text">
    </p:cNvPr>
          <p:cNvSpPr>
            <a:spLocks noGrp="1"/>
          </p:cNvSpPr>
          <p:nvPr/>
        </p:nvSpPr>
        <p:spPr>
          <a:xfrm rot="0">
            <a:off x="3771900" y="8013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99829232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40132585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16</a:t>
            </a:r>
          </a:p>
        </p:txBody>
      </p:sp>
      <p:sp>
        <p:nvSpPr>
          <p:cNvPr id="170327230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542858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550187113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SDLC.2 Self Service</a:t>
            </a:r>
          </a:p>
        </p:txBody>
      </p:sp>
      <p:sp>
        <p:nvSpPr>
          <p:cNvPr id="953354471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1649565139" name="Picture">
    </p:cNvPr>
          <p:cNvPicPr>
            <a:picLocks noChangeAspect="1"/>
          </p:cNvPicPr>
          <p:nvPr/>
        </p:nvPicPr>
        <p:blipFill>
          <a:blip r:embed="img_0_16_3.png"/>
          <a:srcRect/>
          <a:stretch>
            <a:fillRect l="0" t="0" r="268" b="0"/>
          </a:stretch>
        </p:blipFill>
        <p:spPr>
          <a:xfrm>
            <a:off x="508000" y="1257300"/>
            <a:ext cx="4737100" cy="4635500"/>
          </a:xfrm>
          <a:prstGeom prst="rect">
            <a:avLst/>
          </a:prstGeom>
        </p:spPr>
      </p:pic>
      <p:sp>
        <p:nvSpPr>
          <p:cNvPr id="1059763948" name="Text">
    </p:cNvPr>
          <p:cNvSpPr>
            <a:spLocks noGrp="1"/>
          </p:cNvSpPr>
          <p:nvPr/>
        </p:nvSpPr>
        <p:spPr>
          <a:xfrm rot="0">
            <a:off x="508000" y="58928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522065374" name="Text">
    </p:cNvPr>
          <p:cNvSpPr>
            <a:spLocks noGrp="1"/>
          </p:cNvSpPr>
          <p:nvPr/>
        </p:nvSpPr>
        <p:spPr>
          <a:xfrm rot="0">
            <a:off x="508000" y="63754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782243359" name="Text">
    </p:cNvPr>
          <p:cNvSpPr>
            <a:spLocks noGrp="1"/>
          </p:cNvSpPr>
          <p:nvPr/>
        </p:nvSpPr>
        <p:spPr>
          <a:xfrm rot="0">
            <a:off x="3771900" y="63754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22410506" name="Text">
    </p:cNvPr>
          <p:cNvSpPr>
            <a:spLocks noGrp="1"/>
          </p:cNvSpPr>
          <p:nvPr/>
        </p:nvSpPr>
        <p:spPr>
          <a:xfrm rot="0">
            <a:off x="508000" y="6578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Build</a:t>
            </a:r>
          </a:p>
        </p:txBody>
      </p:sp>
      <p:sp>
        <p:nvSpPr>
          <p:cNvPr id="1976828628" name="Text">
    </p:cNvPr>
          <p:cNvSpPr>
            <a:spLocks noGrp="1"/>
          </p:cNvSpPr>
          <p:nvPr/>
        </p:nvSpPr>
        <p:spPr>
          <a:xfrm rot="0">
            <a:off x="3771900" y="6578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436947285" name="Text">
    </p:cNvPr>
          <p:cNvSpPr>
            <a:spLocks noGrp="1"/>
          </p:cNvSpPr>
          <p:nvPr/>
        </p:nvSpPr>
        <p:spPr>
          <a:xfrm rot="0">
            <a:off x="508000" y="6781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Deployment</a:t>
            </a:r>
          </a:p>
        </p:txBody>
      </p:sp>
      <p:sp>
        <p:nvSpPr>
          <p:cNvPr id="875930853" name="Text">
    </p:cNvPr>
          <p:cNvSpPr>
            <a:spLocks noGrp="1"/>
          </p:cNvSpPr>
          <p:nvPr/>
        </p:nvSpPr>
        <p:spPr>
          <a:xfrm rot="0">
            <a:off x="3771900" y="6781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826493795" name="Text">
    </p:cNvPr>
          <p:cNvSpPr>
            <a:spLocks noGrp="1"/>
          </p:cNvSpPr>
          <p:nvPr/>
        </p:nvSpPr>
        <p:spPr>
          <a:xfrm rot="0">
            <a:off x="508000" y="6985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Quality</a:t>
            </a:r>
          </a:p>
        </p:txBody>
      </p:sp>
      <p:sp>
        <p:nvSpPr>
          <p:cNvPr id="1691626813" name="Text">
    </p:cNvPr>
          <p:cNvSpPr>
            <a:spLocks noGrp="1"/>
          </p:cNvSpPr>
          <p:nvPr/>
        </p:nvSpPr>
        <p:spPr>
          <a:xfrm rot="0">
            <a:off x="3771900" y="6985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609583379" name="Text">
    </p:cNvPr>
          <p:cNvSpPr>
            <a:spLocks noGrp="1"/>
          </p:cNvSpPr>
          <p:nvPr/>
        </p:nvSpPr>
        <p:spPr>
          <a:xfrm rot="0">
            <a:off x="508000" y="7188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SDLC.2 Self Service</a:t>
            </a:r>
          </a:p>
        </p:txBody>
      </p:sp>
      <p:sp>
        <p:nvSpPr>
          <p:cNvPr id="1029573616" name="Text">
    </p:cNvPr>
          <p:cNvSpPr>
            <a:spLocks noGrp="1"/>
          </p:cNvSpPr>
          <p:nvPr/>
        </p:nvSpPr>
        <p:spPr>
          <a:xfrm rot="0">
            <a:off x="3771900" y="7188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37626455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39390089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17</a:t>
            </a:r>
          </a:p>
        </p:txBody>
      </p:sp>
      <p:sp>
        <p:nvSpPr>
          <p:cNvPr id="155430311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83093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530950454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SDLC.3 Increased Confidence</a:t>
            </a:r>
          </a:p>
        </p:txBody>
      </p:sp>
      <p:sp>
        <p:nvSpPr>
          <p:cNvPr id="369947173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1761370986" name="Picture">
    </p:cNvPr>
          <p:cNvPicPr>
            <a:picLocks noChangeAspect="1"/>
          </p:cNvPicPr>
          <p:nvPr/>
        </p:nvPicPr>
        <p:blipFill>
          <a:blip r:embed="img_0_17_3.png"/>
          <a:srcRect/>
          <a:stretch>
            <a:fillRect l="0" t="0" r="0" b="0"/>
          </a:stretch>
        </p:blipFill>
        <p:spPr>
          <a:xfrm>
            <a:off x="508000" y="1257300"/>
            <a:ext cx="5473700" cy="5588000"/>
          </a:xfrm>
          <a:prstGeom prst="rect">
            <a:avLst/>
          </a:prstGeom>
        </p:spPr>
      </p:pic>
      <p:sp>
        <p:nvSpPr>
          <p:cNvPr id="1218584230" name="Text">
    </p:cNvPr>
          <p:cNvSpPr>
            <a:spLocks noGrp="1"/>
          </p:cNvSpPr>
          <p:nvPr/>
        </p:nvSpPr>
        <p:spPr>
          <a:xfrm rot="0">
            <a:off x="508000" y="6845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961433677" name="Text">
    </p:cNvPr>
          <p:cNvSpPr>
            <a:spLocks noGrp="1"/>
          </p:cNvSpPr>
          <p:nvPr/>
        </p:nvSpPr>
        <p:spPr>
          <a:xfrm rot="0">
            <a:off x="508000" y="7327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660884173" name="Text">
    </p:cNvPr>
          <p:cNvSpPr>
            <a:spLocks noGrp="1"/>
          </p:cNvSpPr>
          <p:nvPr/>
        </p:nvSpPr>
        <p:spPr>
          <a:xfrm rot="0">
            <a:off x="3771900" y="7327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93501051" name="Text">
    </p:cNvPr>
          <p:cNvSpPr>
            <a:spLocks noGrp="1"/>
          </p:cNvSpPr>
          <p:nvPr/>
        </p:nvSpPr>
        <p:spPr>
          <a:xfrm rot="0">
            <a:off x="508000" y="7531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Integration Testing</a:t>
            </a:r>
          </a:p>
        </p:txBody>
      </p:sp>
      <p:sp>
        <p:nvSpPr>
          <p:cNvPr id="854180783" name="Text">
    </p:cNvPr>
          <p:cNvSpPr>
            <a:spLocks noGrp="1"/>
          </p:cNvSpPr>
          <p:nvPr/>
        </p:nvSpPr>
        <p:spPr>
          <a:xfrm rot="0">
            <a:off x="3771900" y="7531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2037260679" name="Text">
    </p:cNvPr>
          <p:cNvSpPr>
            <a:spLocks noGrp="1"/>
          </p:cNvSpPr>
          <p:nvPr/>
        </p:nvSpPr>
        <p:spPr>
          <a:xfrm rot="0">
            <a:off x="508000" y="7734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UAT Testing</a:t>
            </a:r>
          </a:p>
        </p:txBody>
      </p:sp>
      <p:sp>
        <p:nvSpPr>
          <p:cNvPr id="1663900443" name="Text">
    </p:cNvPr>
          <p:cNvSpPr>
            <a:spLocks noGrp="1"/>
          </p:cNvSpPr>
          <p:nvPr/>
        </p:nvSpPr>
        <p:spPr>
          <a:xfrm rot="0">
            <a:off x="3771900" y="7734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009755514" name="Text">
    </p:cNvPr>
          <p:cNvSpPr>
            <a:spLocks noGrp="1"/>
          </p:cNvSpPr>
          <p:nvPr/>
        </p:nvSpPr>
        <p:spPr>
          <a:xfrm rot="0">
            <a:off x="508000" y="7937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Unit Testing</a:t>
            </a:r>
          </a:p>
        </p:txBody>
      </p:sp>
      <p:sp>
        <p:nvSpPr>
          <p:cNvPr id="1076358635" name="Text">
    </p:cNvPr>
          <p:cNvSpPr>
            <a:spLocks noGrp="1"/>
          </p:cNvSpPr>
          <p:nvPr/>
        </p:nvSpPr>
        <p:spPr>
          <a:xfrm rot="0">
            <a:off x="3771900" y="7937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221430897" name="Text">
    </p:cNvPr>
          <p:cNvSpPr>
            <a:spLocks noGrp="1"/>
          </p:cNvSpPr>
          <p:nvPr/>
        </p:nvSpPr>
        <p:spPr>
          <a:xfrm rot="0">
            <a:off x="508000" y="8140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Quality</a:t>
            </a:r>
          </a:p>
        </p:txBody>
      </p:sp>
      <p:sp>
        <p:nvSpPr>
          <p:cNvPr id="1135849904" name="Text">
    </p:cNvPr>
          <p:cNvSpPr>
            <a:spLocks noGrp="1"/>
          </p:cNvSpPr>
          <p:nvPr/>
        </p:nvSpPr>
        <p:spPr>
          <a:xfrm rot="0">
            <a:off x="3771900" y="8140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49731785" name="Text">
    </p:cNvPr>
          <p:cNvSpPr>
            <a:spLocks noGrp="1"/>
          </p:cNvSpPr>
          <p:nvPr/>
        </p:nvSpPr>
        <p:spPr>
          <a:xfrm rot="0">
            <a:off x="508000" y="8343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SDLC.3 Increased Confidence</a:t>
            </a:r>
          </a:p>
        </p:txBody>
      </p:sp>
      <p:sp>
        <p:nvSpPr>
          <p:cNvPr id="2101425609" name="Text">
    </p:cNvPr>
          <p:cNvSpPr>
            <a:spLocks noGrp="1"/>
          </p:cNvSpPr>
          <p:nvPr/>
        </p:nvSpPr>
        <p:spPr>
          <a:xfrm rot="0">
            <a:off x="3771900" y="8343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507557910" name="Text">
    </p:cNvPr>
          <p:cNvSpPr>
            <a:spLocks noGrp="1"/>
          </p:cNvSpPr>
          <p:nvPr/>
        </p:nvSpPr>
        <p:spPr>
          <a:xfrm rot="0">
            <a:off x="508000" y="8547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Vulnerability Scanning</a:t>
            </a:r>
          </a:p>
        </p:txBody>
      </p:sp>
      <p:sp>
        <p:nvSpPr>
          <p:cNvPr id="129730220" name="Text">
    </p:cNvPr>
          <p:cNvSpPr>
            <a:spLocks noGrp="1"/>
          </p:cNvSpPr>
          <p:nvPr/>
        </p:nvSpPr>
        <p:spPr>
          <a:xfrm rot="0">
            <a:off x="3771900" y="8547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868165122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19358739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18</a:t>
            </a:r>
          </a:p>
        </p:txBody>
      </p:sp>
      <p:sp>
        <p:nvSpPr>
          <p:cNvPr id="158060037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46659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14260225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SDLC.4 Code Coverage</a:t>
            </a:r>
          </a:p>
        </p:txBody>
      </p:sp>
      <p:sp>
        <p:nvSpPr>
          <p:cNvPr id="423572230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1845548855" name="Picture">
    </p:cNvPr>
          <p:cNvPicPr>
            <a:picLocks noChangeAspect="1"/>
          </p:cNvPicPr>
          <p:nvPr/>
        </p:nvPicPr>
        <p:blipFill>
          <a:blip r:embed="img_0_18_3.png"/>
          <a:srcRect/>
          <a:stretch>
            <a:fillRect l="0" t="0" r="0" b="0"/>
          </a:stretch>
        </p:blipFill>
        <p:spPr>
          <a:xfrm>
            <a:off x="508000" y="1257300"/>
            <a:ext cx="2654300" cy="4914900"/>
          </a:xfrm>
          <a:prstGeom prst="rect">
            <a:avLst/>
          </a:prstGeom>
        </p:spPr>
      </p:pic>
      <p:sp>
        <p:nvSpPr>
          <p:cNvPr id="558412926" name="Text">
    </p:cNvPr>
          <p:cNvSpPr>
            <a:spLocks noGrp="1"/>
          </p:cNvSpPr>
          <p:nvPr/>
        </p:nvSpPr>
        <p:spPr>
          <a:xfrm rot="0">
            <a:off x="508000" y="61722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091507282" name="Text">
    </p:cNvPr>
          <p:cNvSpPr>
            <a:spLocks noGrp="1"/>
          </p:cNvSpPr>
          <p:nvPr/>
        </p:nvSpPr>
        <p:spPr>
          <a:xfrm rot="0">
            <a:off x="508000" y="66548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178214215" name="Text">
    </p:cNvPr>
          <p:cNvSpPr>
            <a:spLocks noGrp="1"/>
          </p:cNvSpPr>
          <p:nvPr/>
        </p:nvSpPr>
        <p:spPr>
          <a:xfrm rot="0">
            <a:off x="3771900" y="66548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98599186" name="Text">
    </p:cNvPr>
          <p:cNvSpPr>
            <a:spLocks noGrp="1"/>
          </p:cNvSpPr>
          <p:nvPr/>
        </p:nvSpPr>
        <p:spPr>
          <a:xfrm rot="0">
            <a:off x="508000" y="685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Coverage Standards</a:t>
            </a:r>
          </a:p>
        </p:txBody>
      </p:sp>
      <p:sp>
        <p:nvSpPr>
          <p:cNvPr id="1193430365" name="Text">
    </p:cNvPr>
          <p:cNvSpPr>
            <a:spLocks noGrp="1"/>
          </p:cNvSpPr>
          <p:nvPr/>
        </p:nvSpPr>
        <p:spPr>
          <a:xfrm rot="0">
            <a:off x="3771900" y="685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Course of Action</a:t>
            </a:r>
          </a:p>
        </p:txBody>
      </p:sp>
      <p:sp>
        <p:nvSpPr>
          <p:cNvPr id="2117495919" name="Text">
    </p:cNvPr>
          <p:cNvSpPr>
            <a:spLocks noGrp="1"/>
          </p:cNvSpPr>
          <p:nvPr/>
        </p:nvSpPr>
        <p:spPr>
          <a:xfrm rot="0">
            <a:off x="508000" y="706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Quality</a:t>
            </a:r>
          </a:p>
        </p:txBody>
      </p:sp>
      <p:sp>
        <p:nvSpPr>
          <p:cNvPr id="1759548617" name="Text">
    </p:cNvPr>
          <p:cNvSpPr>
            <a:spLocks noGrp="1"/>
          </p:cNvSpPr>
          <p:nvPr/>
        </p:nvSpPr>
        <p:spPr>
          <a:xfrm rot="0">
            <a:off x="3771900" y="706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607216305" name="Text">
    </p:cNvPr>
          <p:cNvSpPr>
            <a:spLocks noGrp="1"/>
          </p:cNvSpPr>
          <p:nvPr/>
        </p:nvSpPr>
        <p:spPr>
          <a:xfrm rot="0">
            <a:off x="508000" y="726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SDLC.4 Code Coverage</a:t>
            </a:r>
          </a:p>
        </p:txBody>
      </p:sp>
      <p:sp>
        <p:nvSpPr>
          <p:cNvPr id="1898748879" name="Text">
    </p:cNvPr>
          <p:cNvSpPr>
            <a:spLocks noGrp="1"/>
          </p:cNvSpPr>
          <p:nvPr/>
        </p:nvSpPr>
        <p:spPr>
          <a:xfrm rot="0">
            <a:off x="3771900" y="726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01009115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35255065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19</a:t>
            </a:r>
          </a:p>
        </p:txBody>
      </p:sp>
      <p:sp>
        <p:nvSpPr>
          <p:cNvPr id="57852376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955252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443806673" name="Text">
    </p:cNvPr>
          <p:cNvSpPr>
            <a:spLocks noGrp="1"/>
          </p:cNvSpPr>
          <p:nvPr/>
        </p:nvSpPr>
        <p:spPr>
          <a:xfrm rot="0">
            <a:off x="508000" y="11430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</a:p>
        </p:txBody>
      </p:sp>
      <p:sp>
        <p:nvSpPr>
          <p:cNvPr id="628963688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Purpose</a:t>
            </a:r>
          </a:p>
        </p:txBody>
      </p:sp>
      <p:sp>
        <p:nvSpPr>
          <p:cNvPr id="600825762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3149722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</a:t>
            </a:r>
          </a:p>
        </p:txBody>
      </p:sp>
      <p:sp>
        <p:nvSpPr>
          <p:cNvPr id="130765563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24093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2140507466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SDLC.5 Deployment Automation</a:t>
            </a:r>
          </a:p>
        </p:txBody>
      </p:sp>
      <p:sp>
        <p:nvSpPr>
          <p:cNvPr id="1794282388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700586699" name="Picture">
    </p:cNvPr>
          <p:cNvPicPr>
            <a:picLocks noChangeAspect="1"/>
          </p:cNvPicPr>
          <p:nvPr/>
        </p:nvPicPr>
        <p:blipFill>
          <a:blip r:embed="img_0_19_3.png"/>
          <a:srcRect/>
          <a:stretch>
            <a:fillRect l="0" t="0" r="0" b="0"/>
          </a:stretch>
        </p:blipFill>
        <p:spPr>
          <a:xfrm>
            <a:off x="508000" y="1257300"/>
            <a:ext cx="4737100" cy="5727700"/>
          </a:xfrm>
          <a:prstGeom prst="rect">
            <a:avLst/>
          </a:prstGeom>
        </p:spPr>
      </p:pic>
      <p:sp>
        <p:nvSpPr>
          <p:cNvPr id="27290517" name="Text">
    </p:cNvPr>
          <p:cNvSpPr>
            <a:spLocks noGrp="1"/>
          </p:cNvSpPr>
          <p:nvPr/>
        </p:nvSpPr>
        <p:spPr>
          <a:xfrm rot="0">
            <a:off x="508000" y="69850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2142250502" name="Text">
    </p:cNvPr>
          <p:cNvSpPr>
            <a:spLocks noGrp="1"/>
          </p:cNvSpPr>
          <p:nvPr/>
        </p:nvSpPr>
        <p:spPr>
          <a:xfrm rot="0">
            <a:off x="508000" y="74676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240349581" name="Text">
    </p:cNvPr>
          <p:cNvSpPr>
            <a:spLocks noGrp="1"/>
          </p:cNvSpPr>
          <p:nvPr/>
        </p:nvSpPr>
        <p:spPr>
          <a:xfrm rot="0">
            <a:off x="3771900" y="74676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34790200" name="Text">
    </p:cNvPr>
          <p:cNvSpPr>
            <a:spLocks noGrp="1"/>
          </p:cNvSpPr>
          <p:nvPr/>
        </p:nvSpPr>
        <p:spPr>
          <a:xfrm rot="0">
            <a:off x="508000" y="767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Build</a:t>
            </a:r>
          </a:p>
        </p:txBody>
      </p:sp>
      <p:sp>
        <p:nvSpPr>
          <p:cNvPr id="2067156807" name="Text">
    </p:cNvPr>
          <p:cNvSpPr>
            <a:spLocks noGrp="1"/>
          </p:cNvSpPr>
          <p:nvPr/>
        </p:nvSpPr>
        <p:spPr>
          <a:xfrm rot="0">
            <a:off x="3771900" y="767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97048113" name="Text">
    </p:cNvPr>
          <p:cNvSpPr>
            <a:spLocks noGrp="1"/>
          </p:cNvSpPr>
          <p:nvPr/>
        </p:nvSpPr>
        <p:spPr>
          <a:xfrm rot="0">
            <a:off x="508000" y="787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Deployment</a:t>
            </a:r>
          </a:p>
        </p:txBody>
      </p:sp>
      <p:sp>
        <p:nvSpPr>
          <p:cNvPr id="1027782486" name="Text">
    </p:cNvPr>
          <p:cNvSpPr>
            <a:spLocks noGrp="1"/>
          </p:cNvSpPr>
          <p:nvPr/>
        </p:nvSpPr>
        <p:spPr>
          <a:xfrm rot="0">
            <a:off x="3771900" y="787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30629225" name="Text">
    </p:cNvPr>
          <p:cNvSpPr>
            <a:spLocks noGrp="1"/>
          </p:cNvSpPr>
          <p:nvPr/>
        </p:nvSpPr>
        <p:spPr>
          <a:xfrm rot="0">
            <a:off x="508000" y="807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Integration Testing</a:t>
            </a:r>
          </a:p>
        </p:txBody>
      </p:sp>
      <p:sp>
        <p:nvSpPr>
          <p:cNvPr id="1313605024" name="Text">
    </p:cNvPr>
          <p:cNvSpPr>
            <a:spLocks noGrp="1"/>
          </p:cNvSpPr>
          <p:nvPr/>
        </p:nvSpPr>
        <p:spPr>
          <a:xfrm rot="0">
            <a:off x="3771900" y="807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225852166" name="Text">
    </p:cNvPr>
          <p:cNvSpPr>
            <a:spLocks noGrp="1"/>
          </p:cNvSpPr>
          <p:nvPr/>
        </p:nvSpPr>
        <p:spPr>
          <a:xfrm rot="0">
            <a:off x="508000" y="828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Unit Testing</a:t>
            </a:r>
          </a:p>
        </p:txBody>
      </p:sp>
      <p:sp>
        <p:nvSpPr>
          <p:cNvPr id="623302137" name="Text">
    </p:cNvPr>
          <p:cNvSpPr>
            <a:spLocks noGrp="1"/>
          </p:cNvSpPr>
          <p:nvPr/>
        </p:nvSpPr>
        <p:spPr>
          <a:xfrm rot="0">
            <a:off x="3771900" y="828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800576322" name="Text">
    </p:cNvPr>
          <p:cNvSpPr>
            <a:spLocks noGrp="1"/>
          </p:cNvSpPr>
          <p:nvPr/>
        </p:nvSpPr>
        <p:spPr>
          <a:xfrm rot="0">
            <a:off x="508000" y="848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SDLC.5 Deployment Automation</a:t>
            </a:r>
          </a:p>
        </p:txBody>
      </p:sp>
      <p:sp>
        <p:nvSpPr>
          <p:cNvPr id="1167979661" name="Text">
    </p:cNvPr>
          <p:cNvSpPr>
            <a:spLocks noGrp="1"/>
          </p:cNvSpPr>
          <p:nvPr/>
        </p:nvSpPr>
        <p:spPr>
          <a:xfrm rot="0">
            <a:off x="3771900" y="848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203104491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78819967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20</a:t>
            </a:r>
          </a:p>
        </p:txBody>
      </p:sp>
      <p:sp>
        <p:nvSpPr>
          <p:cNvPr id="33472037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71598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366144107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SDLC.6 Testing Automation</a:t>
            </a:r>
          </a:p>
        </p:txBody>
      </p:sp>
      <p:sp>
        <p:nvSpPr>
          <p:cNvPr id="1069632960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1170377801" name="Picture">
    </p:cNvPr>
          <p:cNvPicPr>
            <a:picLocks noChangeAspect="1"/>
          </p:cNvPicPr>
          <p:nvPr/>
        </p:nvPicPr>
        <p:blipFill>
          <a:blip r:embed="img_0_20_3.png"/>
          <a:srcRect/>
          <a:stretch>
            <a:fillRect l="0" t="0" r="0" b="0"/>
          </a:stretch>
        </p:blipFill>
        <p:spPr>
          <a:xfrm>
            <a:off x="508000" y="1257300"/>
            <a:ext cx="4953000" cy="3378200"/>
          </a:xfrm>
          <a:prstGeom prst="rect">
            <a:avLst/>
          </a:prstGeom>
        </p:spPr>
      </p:pic>
      <p:sp>
        <p:nvSpPr>
          <p:cNvPr id="2059474463" name="Text">
    </p:cNvPr>
          <p:cNvSpPr>
            <a:spLocks noGrp="1"/>
          </p:cNvSpPr>
          <p:nvPr/>
        </p:nvSpPr>
        <p:spPr>
          <a:xfrm rot="0">
            <a:off x="508000" y="46355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331428298" name="Text">
    </p:cNvPr>
          <p:cNvSpPr>
            <a:spLocks noGrp="1"/>
          </p:cNvSpPr>
          <p:nvPr/>
        </p:nvSpPr>
        <p:spPr>
          <a:xfrm rot="0">
            <a:off x="508000" y="51181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428887030" name="Text">
    </p:cNvPr>
          <p:cNvSpPr>
            <a:spLocks noGrp="1"/>
          </p:cNvSpPr>
          <p:nvPr/>
        </p:nvSpPr>
        <p:spPr>
          <a:xfrm rot="0">
            <a:off x="3771900" y="51181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20711239" name="Text">
    </p:cNvPr>
          <p:cNvSpPr>
            <a:spLocks noGrp="1"/>
          </p:cNvSpPr>
          <p:nvPr/>
        </p:nvSpPr>
        <p:spPr>
          <a:xfrm rot="0">
            <a:off x="508000" y="5321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Integration Testing</a:t>
            </a:r>
          </a:p>
        </p:txBody>
      </p:sp>
      <p:sp>
        <p:nvSpPr>
          <p:cNvPr id="1322600748" name="Text">
    </p:cNvPr>
          <p:cNvSpPr>
            <a:spLocks noGrp="1"/>
          </p:cNvSpPr>
          <p:nvPr/>
        </p:nvSpPr>
        <p:spPr>
          <a:xfrm rot="0">
            <a:off x="3771900" y="5321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589669527" name="Text">
    </p:cNvPr>
          <p:cNvSpPr>
            <a:spLocks noGrp="1"/>
          </p:cNvSpPr>
          <p:nvPr/>
        </p:nvSpPr>
        <p:spPr>
          <a:xfrm rot="0">
            <a:off x="508000" y="5524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UAT Testing</a:t>
            </a:r>
          </a:p>
        </p:txBody>
      </p:sp>
      <p:sp>
        <p:nvSpPr>
          <p:cNvPr id="1405703196" name="Text">
    </p:cNvPr>
          <p:cNvSpPr>
            <a:spLocks noGrp="1"/>
          </p:cNvSpPr>
          <p:nvPr/>
        </p:nvSpPr>
        <p:spPr>
          <a:xfrm rot="0">
            <a:off x="3771900" y="5524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495264203" name="Text">
    </p:cNvPr>
          <p:cNvSpPr>
            <a:spLocks noGrp="1"/>
          </p:cNvSpPr>
          <p:nvPr/>
        </p:nvSpPr>
        <p:spPr>
          <a:xfrm rot="0">
            <a:off x="508000" y="5727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Unit Testing</a:t>
            </a:r>
          </a:p>
        </p:txBody>
      </p:sp>
      <p:sp>
        <p:nvSpPr>
          <p:cNvPr id="1030178285" name="Text">
    </p:cNvPr>
          <p:cNvSpPr>
            <a:spLocks noGrp="1"/>
          </p:cNvSpPr>
          <p:nvPr/>
        </p:nvSpPr>
        <p:spPr>
          <a:xfrm rot="0">
            <a:off x="3771900" y="5727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611538432" name="Text">
    </p:cNvPr>
          <p:cNvSpPr>
            <a:spLocks noGrp="1"/>
          </p:cNvSpPr>
          <p:nvPr/>
        </p:nvSpPr>
        <p:spPr>
          <a:xfrm rot="0">
            <a:off x="508000" y="5930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SDLC.6 Testing Automation</a:t>
            </a:r>
          </a:p>
        </p:txBody>
      </p:sp>
      <p:sp>
        <p:nvSpPr>
          <p:cNvPr id="2038358441" name="Text">
    </p:cNvPr>
          <p:cNvSpPr>
            <a:spLocks noGrp="1"/>
          </p:cNvSpPr>
          <p:nvPr/>
        </p:nvSpPr>
        <p:spPr>
          <a:xfrm rot="0">
            <a:off x="3771900" y="5930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59547724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482060509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21</a:t>
            </a:r>
          </a:p>
        </p:txBody>
      </p:sp>
      <p:sp>
        <p:nvSpPr>
          <p:cNvPr id="21781426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161754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237927927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SDLC.7 Repeatable Deployments</a:t>
            </a:r>
          </a:p>
        </p:txBody>
      </p:sp>
      <p:sp>
        <p:nvSpPr>
          <p:cNvPr id="1203016910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443172245" name="Picture">
    </p:cNvPr>
          <p:cNvPicPr>
            <a:picLocks noChangeAspect="1"/>
          </p:cNvPicPr>
          <p:nvPr/>
        </p:nvPicPr>
        <p:blipFill>
          <a:blip r:embed="img_0_21_3.png"/>
          <a:srcRect/>
          <a:stretch>
            <a:fillRect l="0" t="0" r="0" b="0"/>
          </a:stretch>
        </p:blipFill>
        <p:spPr>
          <a:xfrm>
            <a:off x="508000" y="1257300"/>
            <a:ext cx="4381500" cy="5092700"/>
          </a:xfrm>
          <a:prstGeom prst="rect">
            <a:avLst/>
          </a:prstGeom>
        </p:spPr>
      </p:pic>
      <p:sp>
        <p:nvSpPr>
          <p:cNvPr id="948125696" name="Text">
    </p:cNvPr>
          <p:cNvSpPr>
            <a:spLocks noGrp="1"/>
          </p:cNvSpPr>
          <p:nvPr/>
        </p:nvSpPr>
        <p:spPr>
          <a:xfrm rot="0">
            <a:off x="508000" y="63500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534243130" name="Text">
    </p:cNvPr>
          <p:cNvSpPr>
            <a:spLocks noGrp="1"/>
          </p:cNvSpPr>
          <p:nvPr/>
        </p:nvSpPr>
        <p:spPr>
          <a:xfrm rot="0">
            <a:off x="508000" y="68326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676036256" name="Text">
    </p:cNvPr>
          <p:cNvSpPr>
            <a:spLocks noGrp="1"/>
          </p:cNvSpPr>
          <p:nvPr/>
        </p:nvSpPr>
        <p:spPr>
          <a:xfrm rot="0">
            <a:off x="3771900" y="68326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85348036" name="Text">
    </p:cNvPr>
          <p:cNvSpPr>
            <a:spLocks noGrp="1"/>
          </p:cNvSpPr>
          <p:nvPr/>
        </p:nvSpPr>
        <p:spPr>
          <a:xfrm rot="0">
            <a:off x="508000" y="7035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Deployment</a:t>
            </a:r>
          </a:p>
        </p:txBody>
      </p:sp>
      <p:sp>
        <p:nvSpPr>
          <p:cNvPr id="1221321161" name="Text">
    </p:cNvPr>
          <p:cNvSpPr>
            <a:spLocks noGrp="1"/>
          </p:cNvSpPr>
          <p:nvPr/>
        </p:nvSpPr>
        <p:spPr>
          <a:xfrm rot="0">
            <a:off x="3771900" y="7035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08946059" name="Text">
    </p:cNvPr>
          <p:cNvSpPr>
            <a:spLocks noGrp="1"/>
          </p:cNvSpPr>
          <p:nvPr/>
        </p:nvSpPr>
        <p:spPr>
          <a:xfrm rot="0">
            <a:off x="508000" y="7239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Integration Testing</a:t>
            </a:r>
          </a:p>
        </p:txBody>
      </p:sp>
      <p:sp>
        <p:nvSpPr>
          <p:cNvPr id="1468832172" name="Text">
    </p:cNvPr>
          <p:cNvSpPr>
            <a:spLocks noGrp="1"/>
          </p:cNvSpPr>
          <p:nvPr/>
        </p:nvSpPr>
        <p:spPr>
          <a:xfrm rot="0">
            <a:off x="3771900" y="7239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822623878" name="Text">
    </p:cNvPr>
          <p:cNvSpPr>
            <a:spLocks noGrp="1"/>
          </p:cNvSpPr>
          <p:nvPr/>
        </p:nvSpPr>
        <p:spPr>
          <a:xfrm rot="0">
            <a:off x="508000" y="7442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UAT Testing</a:t>
            </a:r>
          </a:p>
        </p:txBody>
      </p:sp>
      <p:sp>
        <p:nvSpPr>
          <p:cNvPr id="2079418738" name="Text">
    </p:cNvPr>
          <p:cNvSpPr>
            <a:spLocks noGrp="1"/>
          </p:cNvSpPr>
          <p:nvPr/>
        </p:nvSpPr>
        <p:spPr>
          <a:xfrm rot="0">
            <a:off x="3771900" y="7442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250488509" name="Text">
    </p:cNvPr>
          <p:cNvSpPr>
            <a:spLocks noGrp="1"/>
          </p:cNvSpPr>
          <p:nvPr/>
        </p:nvSpPr>
        <p:spPr>
          <a:xfrm rot="0">
            <a:off x="508000" y="7645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SDLC.7 Repeatable Deployments</a:t>
            </a:r>
          </a:p>
        </p:txBody>
      </p:sp>
      <p:sp>
        <p:nvSpPr>
          <p:cNvPr id="1025281845" name="Text">
    </p:cNvPr>
          <p:cNvSpPr>
            <a:spLocks noGrp="1"/>
          </p:cNvSpPr>
          <p:nvPr/>
        </p:nvSpPr>
        <p:spPr>
          <a:xfrm rot="0">
            <a:off x="3771900" y="7645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23413072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96083086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22</a:t>
            </a:r>
          </a:p>
        </p:txBody>
      </p:sp>
      <p:sp>
        <p:nvSpPr>
          <p:cNvPr id="151650161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79658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80766153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SDLC.8 Fast Route to Live</a:t>
            </a:r>
          </a:p>
        </p:txBody>
      </p:sp>
      <p:sp>
        <p:nvSpPr>
          <p:cNvPr id="534598935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508186325" name="Picture">
    </p:cNvPr>
          <p:cNvPicPr>
            <a:picLocks noChangeAspect="1"/>
          </p:cNvPicPr>
          <p:nvPr/>
        </p:nvPicPr>
        <p:blipFill>
          <a:blip r:embed="img_0_22_3.png"/>
          <a:srcRect/>
          <a:stretch>
            <a:fillRect l="0" t="0" r="0" b="0"/>
          </a:stretch>
        </p:blipFill>
        <p:spPr>
          <a:xfrm>
            <a:off x="508000" y="1257300"/>
            <a:ext cx="4241800" cy="4991100"/>
          </a:xfrm>
          <a:prstGeom prst="rect">
            <a:avLst/>
          </a:prstGeom>
        </p:spPr>
      </p:pic>
      <p:sp>
        <p:nvSpPr>
          <p:cNvPr id="1940982133" name="Text">
    </p:cNvPr>
          <p:cNvSpPr>
            <a:spLocks noGrp="1"/>
          </p:cNvSpPr>
          <p:nvPr/>
        </p:nvSpPr>
        <p:spPr>
          <a:xfrm rot="0">
            <a:off x="508000" y="62484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03911417" name="Text">
    </p:cNvPr>
          <p:cNvSpPr>
            <a:spLocks noGrp="1"/>
          </p:cNvSpPr>
          <p:nvPr/>
        </p:nvSpPr>
        <p:spPr>
          <a:xfrm rot="0">
            <a:off x="508000" y="6731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773667843" name="Text">
    </p:cNvPr>
          <p:cNvSpPr>
            <a:spLocks noGrp="1"/>
          </p:cNvSpPr>
          <p:nvPr/>
        </p:nvSpPr>
        <p:spPr>
          <a:xfrm rot="0">
            <a:off x="3771900" y="6731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48421261" name="Text">
    </p:cNvPr>
          <p:cNvSpPr>
            <a:spLocks noGrp="1"/>
          </p:cNvSpPr>
          <p:nvPr/>
        </p:nvSpPr>
        <p:spPr>
          <a:xfrm rot="0">
            <a:off x="508000" y="6934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Build</a:t>
            </a:r>
          </a:p>
        </p:txBody>
      </p:sp>
      <p:sp>
        <p:nvSpPr>
          <p:cNvPr id="768894611" name="Text">
    </p:cNvPr>
          <p:cNvSpPr>
            <a:spLocks noGrp="1"/>
          </p:cNvSpPr>
          <p:nvPr/>
        </p:nvSpPr>
        <p:spPr>
          <a:xfrm rot="0">
            <a:off x="3771900" y="6934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655391383" name="Text">
    </p:cNvPr>
          <p:cNvSpPr>
            <a:spLocks noGrp="1"/>
          </p:cNvSpPr>
          <p:nvPr/>
        </p:nvSpPr>
        <p:spPr>
          <a:xfrm rot="0">
            <a:off x="508000" y="7137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Deployment</a:t>
            </a:r>
          </a:p>
        </p:txBody>
      </p:sp>
      <p:sp>
        <p:nvSpPr>
          <p:cNvPr id="246540392" name="Text">
    </p:cNvPr>
          <p:cNvSpPr>
            <a:spLocks noGrp="1"/>
          </p:cNvSpPr>
          <p:nvPr/>
        </p:nvSpPr>
        <p:spPr>
          <a:xfrm rot="0">
            <a:off x="3771900" y="7137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906823036" name="Text">
    </p:cNvPr>
          <p:cNvSpPr>
            <a:spLocks noGrp="1"/>
          </p:cNvSpPr>
          <p:nvPr/>
        </p:nvSpPr>
        <p:spPr>
          <a:xfrm rot="0">
            <a:off x="508000" y="7340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Integration Testing</a:t>
            </a:r>
          </a:p>
        </p:txBody>
      </p:sp>
      <p:sp>
        <p:nvSpPr>
          <p:cNvPr id="2135547685" name="Text">
    </p:cNvPr>
          <p:cNvSpPr>
            <a:spLocks noGrp="1"/>
          </p:cNvSpPr>
          <p:nvPr/>
        </p:nvSpPr>
        <p:spPr>
          <a:xfrm rot="0">
            <a:off x="3771900" y="7340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529468569" name="Text">
    </p:cNvPr>
          <p:cNvSpPr>
            <a:spLocks noGrp="1"/>
          </p:cNvSpPr>
          <p:nvPr/>
        </p:nvSpPr>
        <p:spPr>
          <a:xfrm rot="0">
            <a:off x="508000" y="7543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UAT Testing</a:t>
            </a:r>
          </a:p>
        </p:txBody>
      </p:sp>
      <p:sp>
        <p:nvSpPr>
          <p:cNvPr id="1515886396" name="Text">
    </p:cNvPr>
          <p:cNvSpPr>
            <a:spLocks noGrp="1"/>
          </p:cNvSpPr>
          <p:nvPr/>
        </p:nvSpPr>
        <p:spPr>
          <a:xfrm rot="0">
            <a:off x="3771900" y="7543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365522724" name="Text">
    </p:cNvPr>
          <p:cNvSpPr>
            <a:spLocks noGrp="1"/>
          </p:cNvSpPr>
          <p:nvPr/>
        </p:nvSpPr>
        <p:spPr>
          <a:xfrm rot="0">
            <a:off x="508000" y="7747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Unit Testing</a:t>
            </a:r>
          </a:p>
        </p:txBody>
      </p:sp>
      <p:sp>
        <p:nvSpPr>
          <p:cNvPr id="608709199" name="Text">
    </p:cNvPr>
          <p:cNvSpPr>
            <a:spLocks noGrp="1"/>
          </p:cNvSpPr>
          <p:nvPr/>
        </p:nvSpPr>
        <p:spPr>
          <a:xfrm rot="0">
            <a:off x="3771900" y="7747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826322241" name="Text">
    </p:cNvPr>
          <p:cNvSpPr>
            <a:spLocks noGrp="1"/>
          </p:cNvSpPr>
          <p:nvPr/>
        </p:nvSpPr>
        <p:spPr>
          <a:xfrm rot="0">
            <a:off x="508000" y="7950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SDLC.8 Fast Route to Live</a:t>
            </a:r>
          </a:p>
        </p:txBody>
      </p:sp>
      <p:sp>
        <p:nvSpPr>
          <p:cNvPr id="1059925794" name="Text">
    </p:cNvPr>
          <p:cNvSpPr>
            <a:spLocks noGrp="1"/>
          </p:cNvSpPr>
          <p:nvPr/>
        </p:nvSpPr>
        <p:spPr>
          <a:xfrm rot="0">
            <a:off x="3771900" y="7950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64022468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7946740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23</a:t>
            </a:r>
          </a:p>
        </p:txBody>
      </p:sp>
      <p:sp>
        <p:nvSpPr>
          <p:cNvPr id="90663757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75346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807542010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SDLC.9 Consistent tooling</a:t>
            </a:r>
          </a:p>
        </p:txBody>
      </p:sp>
      <p:sp>
        <p:nvSpPr>
          <p:cNvPr id="1713398243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670244241" name="Picture">
    </p:cNvPr>
          <p:cNvPicPr>
            <a:picLocks noChangeAspect="1"/>
          </p:cNvPicPr>
          <p:nvPr/>
        </p:nvPicPr>
        <p:blipFill>
          <a:blip r:embed="img_0_23_3.png"/>
          <a:srcRect/>
          <a:stretch>
            <a:fillRect l="0" t="0" r="0" b="0"/>
          </a:stretch>
        </p:blipFill>
        <p:spPr>
          <a:xfrm>
            <a:off x="508000" y="1257300"/>
            <a:ext cx="5181600" cy="6692900"/>
          </a:xfrm>
          <a:prstGeom prst="rect">
            <a:avLst/>
          </a:prstGeom>
        </p:spPr>
      </p:pic>
      <p:sp>
        <p:nvSpPr>
          <p:cNvPr id="1501846080" name="Text">
    </p:cNvPr>
          <p:cNvSpPr>
            <a:spLocks noGrp="1"/>
          </p:cNvSpPr>
          <p:nvPr/>
        </p:nvSpPr>
        <p:spPr>
          <a:xfrm rot="0">
            <a:off x="508000" y="79502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011750890" name="Text">
    </p:cNvPr>
          <p:cNvSpPr>
            <a:spLocks noGrp="1"/>
          </p:cNvSpPr>
          <p:nvPr/>
        </p:nvSpPr>
        <p:spPr>
          <a:xfrm rot="0">
            <a:off x="508000" y="84328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677037067" name="Text">
    </p:cNvPr>
          <p:cNvSpPr>
            <a:spLocks noGrp="1"/>
          </p:cNvSpPr>
          <p:nvPr/>
        </p:nvSpPr>
        <p:spPr>
          <a:xfrm rot="0">
            <a:off x="3771900" y="84328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29536070" name="Text">
    </p:cNvPr>
          <p:cNvSpPr>
            <a:spLocks noGrp="1"/>
          </p:cNvSpPr>
          <p:nvPr/>
        </p:nvSpPr>
        <p:spPr>
          <a:xfrm rot="0">
            <a:off x="508000" y="8636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 Cycle Management</a:t>
            </a:r>
          </a:p>
        </p:txBody>
      </p:sp>
      <p:sp>
        <p:nvSpPr>
          <p:cNvPr id="545769785" name="Text">
    </p:cNvPr>
          <p:cNvSpPr>
            <a:spLocks noGrp="1"/>
          </p:cNvSpPr>
          <p:nvPr/>
        </p:nvSpPr>
        <p:spPr>
          <a:xfrm rot="0">
            <a:off x="3771900" y="8636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815772036" name="Text">
    </p:cNvPr>
          <p:cNvSpPr>
            <a:spLocks noGrp="1"/>
          </p:cNvSpPr>
          <p:nvPr/>
        </p:nvSpPr>
        <p:spPr>
          <a:xfrm rot="0">
            <a:off x="508000" y="8839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Monitoring</a:t>
            </a:r>
          </a:p>
        </p:txBody>
      </p:sp>
      <p:sp>
        <p:nvSpPr>
          <p:cNvPr id="306090132" name="Text">
    </p:cNvPr>
          <p:cNvSpPr>
            <a:spLocks noGrp="1"/>
          </p:cNvSpPr>
          <p:nvPr/>
        </p:nvSpPr>
        <p:spPr>
          <a:xfrm rot="0">
            <a:off x="3771900" y="8839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527148155" name="Text">
    </p:cNvPr>
          <p:cNvSpPr>
            <a:spLocks noGrp="1"/>
          </p:cNvSpPr>
          <p:nvPr/>
        </p:nvSpPr>
        <p:spPr>
          <a:xfrm rot="0">
            <a:off x="508000" y="9042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Build</a:t>
            </a:r>
          </a:p>
        </p:txBody>
      </p:sp>
      <p:sp>
        <p:nvSpPr>
          <p:cNvPr id="29063342" name="Text">
    </p:cNvPr>
          <p:cNvSpPr>
            <a:spLocks noGrp="1"/>
          </p:cNvSpPr>
          <p:nvPr/>
        </p:nvSpPr>
        <p:spPr>
          <a:xfrm rot="0">
            <a:off x="3771900" y="9042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055053126" name="Text">
    </p:cNvPr>
          <p:cNvSpPr>
            <a:spLocks noGrp="1"/>
          </p:cNvSpPr>
          <p:nvPr/>
        </p:nvSpPr>
        <p:spPr>
          <a:xfrm rot="0">
            <a:off x="508000" y="9245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Editing</a:t>
            </a:r>
          </a:p>
        </p:txBody>
      </p:sp>
      <p:sp>
        <p:nvSpPr>
          <p:cNvPr id="1488869438" name="Text">
    </p:cNvPr>
          <p:cNvSpPr>
            <a:spLocks noGrp="1"/>
          </p:cNvSpPr>
          <p:nvPr/>
        </p:nvSpPr>
        <p:spPr>
          <a:xfrm rot="0">
            <a:off x="3771900" y="9245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439645998" name="Text">
    </p:cNvPr>
          <p:cNvSpPr>
            <a:spLocks noGrp="1"/>
          </p:cNvSpPr>
          <p:nvPr/>
        </p:nvSpPr>
        <p:spPr>
          <a:xfrm rot="0">
            <a:off x="508000" y="9448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SDLC.9 Consistent tooling</a:t>
            </a:r>
          </a:p>
        </p:txBody>
      </p:sp>
      <p:sp>
        <p:nvSpPr>
          <p:cNvPr id="1074791118" name="Text">
    </p:cNvPr>
          <p:cNvSpPr>
            <a:spLocks noGrp="1"/>
          </p:cNvSpPr>
          <p:nvPr/>
        </p:nvSpPr>
        <p:spPr>
          <a:xfrm rot="0">
            <a:off x="3771900" y="9448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752213359" name="Text">
    </p:cNvPr>
          <p:cNvSpPr>
            <a:spLocks noGrp="1"/>
          </p:cNvSpPr>
          <p:nvPr/>
        </p:nvSpPr>
        <p:spPr>
          <a:xfrm rot="0">
            <a:off x="508000" y="9652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 Control</a:t>
            </a:r>
          </a:p>
        </p:txBody>
      </p:sp>
      <p:sp>
        <p:nvSpPr>
          <p:cNvPr id="1109753335" name="Text">
    </p:cNvPr>
          <p:cNvSpPr>
            <a:spLocks noGrp="1"/>
          </p:cNvSpPr>
          <p:nvPr/>
        </p:nvSpPr>
        <p:spPr>
          <a:xfrm rot="0">
            <a:off x="3771900" y="9652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2064777114" name="Text">
    </p:cNvPr>
          <p:cNvSpPr>
            <a:spLocks noGrp="1"/>
          </p:cNvSpPr>
          <p:nvPr/>
        </p:nvSpPr>
        <p:spPr>
          <a:xfrm rot="0">
            <a:off x="508000" y="985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Vulnerability Scanning</a:t>
            </a:r>
          </a:p>
        </p:txBody>
      </p:sp>
      <p:sp>
        <p:nvSpPr>
          <p:cNvPr id="1003983940" name="Text">
    </p:cNvPr>
          <p:cNvSpPr>
            <a:spLocks noGrp="1"/>
          </p:cNvSpPr>
          <p:nvPr/>
        </p:nvSpPr>
        <p:spPr>
          <a:xfrm rot="0">
            <a:off x="3771900" y="985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45024807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07073189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24</a:t>
            </a:r>
          </a:p>
        </p:txBody>
      </p:sp>
      <p:sp>
        <p:nvSpPr>
          <p:cNvPr id="30723028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87408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26325740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28720067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25</a:t>
            </a:r>
          </a:p>
        </p:txBody>
      </p:sp>
      <p:sp>
        <p:nvSpPr>
          <p:cNvPr id="86545271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653085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313142474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Target State Capability Map - Tooling</a:t>
            </a:r>
          </a:p>
        </p:txBody>
      </p:sp>
      <p:sp>
        <p:nvSpPr>
          <p:cNvPr id="1036316015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622735178" name="Picture">
    </p:cNvPr>
          <p:cNvPicPr>
            <a:picLocks noChangeAspect="1"/>
          </p:cNvPicPr>
          <p:nvPr/>
        </p:nvPicPr>
        <p:blipFill>
          <a:blip r:embed="img_0_25_3.png"/>
          <a:srcRect/>
          <a:stretch>
            <a:fillRect l="0" t="0" r="194" b="0"/>
          </a:stretch>
        </p:blipFill>
        <p:spPr>
          <a:xfrm>
            <a:off x="508000" y="1257300"/>
            <a:ext cx="6540500" cy="3238500"/>
          </a:xfrm>
          <a:prstGeom prst="rect">
            <a:avLst/>
          </a:prstGeom>
        </p:spPr>
      </p:pic>
      <p:sp>
        <p:nvSpPr>
          <p:cNvPr id="1869376624" name="Text">
    </p:cNvPr>
          <p:cNvSpPr>
            <a:spLocks noGrp="1"/>
          </p:cNvSpPr>
          <p:nvPr/>
        </p:nvSpPr>
        <p:spPr>
          <a:xfrm rot="0">
            <a:off x="508000" y="44958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977178983" name="Text">
    </p:cNvPr>
          <p:cNvSpPr>
            <a:spLocks noGrp="1"/>
          </p:cNvSpPr>
          <p:nvPr/>
        </p:nvSpPr>
        <p:spPr>
          <a:xfrm rot="0">
            <a:off x="508000" y="49784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089558406" name="Text">
    </p:cNvPr>
          <p:cNvSpPr>
            <a:spLocks noGrp="1"/>
          </p:cNvSpPr>
          <p:nvPr/>
        </p:nvSpPr>
        <p:spPr>
          <a:xfrm rot="0">
            <a:off x="3771900" y="49784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27966667" name="Text">
    </p:cNvPr>
          <p:cNvSpPr>
            <a:spLocks noGrp="1"/>
          </p:cNvSpPr>
          <p:nvPr/>
        </p:nvSpPr>
        <p:spPr>
          <a:xfrm rot="0">
            <a:off x="508000" y="518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Adobe XD</a:t>
            </a:r>
          </a:p>
        </p:txBody>
      </p:sp>
      <p:sp>
        <p:nvSpPr>
          <p:cNvPr id="2129236490" name="Text">
    </p:cNvPr>
          <p:cNvSpPr>
            <a:spLocks noGrp="1"/>
          </p:cNvSpPr>
          <p:nvPr/>
        </p:nvSpPr>
        <p:spPr>
          <a:xfrm rot="0">
            <a:off x="3771900" y="518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096084691" name="Text">
    </p:cNvPr>
          <p:cNvSpPr>
            <a:spLocks noGrp="1"/>
          </p:cNvSpPr>
          <p:nvPr/>
        </p:nvSpPr>
        <p:spPr>
          <a:xfrm rot="0">
            <a:off x="508000" y="538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Bats</a:t>
            </a:r>
          </a:p>
        </p:txBody>
      </p:sp>
      <p:sp>
        <p:nvSpPr>
          <p:cNvPr id="190041624" name="Text">
    </p:cNvPr>
          <p:cNvSpPr>
            <a:spLocks noGrp="1"/>
          </p:cNvSpPr>
          <p:nvPr/>
        </p:nvSpPr>
        <p:spPr>
          <a:xfrm rot="0">
            <a:off x="3771900" y="538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711355534" name="Text">
    </p:cNvPr>
          <p:cNvSpPr>
            <a:spLocks noGrp="1"/>
          </p:cNvSpPr>
          <p:nvPr/>
        </p:nvSpPr>
        <p:spPr>
          <a:xfrm rot="0">
            <a:off x="508000" y="558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Behave</a:t>
            </a:r>
          </a:p>
        </p:txBody>
      </p:sp>
      <p:sp>
        <p:nvSpPr>
          <p:cNvPr id="414040586" name="Text">
    </p:cNvPr>
          <p:cNvSpPr>
            <a:spLocks noGrp="1"/>
          </p:cNvSpPr>
          <p:nvPr/>
        </p:nvSpPr>
        <p:spPr>
          <a:xfrm rot="0">
            <a:off x="3771900" y="558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2121893816" name="Text">
    </p:cNvPr>
          <p:cNvSpPr>
            <a:spLocks noGrp="1"/>
          </p:cNvSpPr>
          <p:nvPr/>
        </p:nvSpPr>
        <p:spPr>
          <a:xfrm rot="0">
            <a:off x="508000" y="579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Cfn_Nag</a:t>
            </a:r>
          </a:p>
        </p:txBody>
      </p:sp>
      <p:sp>
        <p:nvSpPr>
          <p:cNvPr id="1808774497" name="Text">
    </p:cNvPr>
          <p:cNvSpPr>
            <a:spLocks noGrp="1"/>
          </p:cNvSpPr>
          <p:nvPr/>
        </p:nvSpPr>
        <p:spPr>
          <a:xfrm rot="0">
            <a:off x="3771900" y="579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918150282" name="Text">
    </p:cNvPr>
          <p:cNvSpPr>
            <a:spLocks noGrp="1"/>
          </p:cNvSpPr>
          <p:nvPr/>
        </p:nvSpPr>
        <p:spPr>
          <a:xfrm rot="0">
            <a:off x="508000" y="599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Chef Automate</a:t>
            </a:r>
          </a:p>
        </p:txBody>
      </p:sp>
      <p:sp>
        <p:nvSpPr>
          <p:cNvPr id="77567832" name="Text">
    </p:cNvPr>
          <p:cNvSpPr>
            <a:spLocks noGrp="1"/>
          </p:cNvSpPr>
          <p:nvPr/>
        </p:nvSpPr>
        <p:spPr>
          <a:xfrm rot="0">
            <a:off x="3771900" y="599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921273396" name="Text">
    </p:cNvPr>
          <p:cNvSpPr>
            <a:spLocks noGrp="1"/>
          </p:cNvSpPr>
          <p:nvPr/>
        </p:nvSpPr>
        <p:spPr>
          <a:xfrm rot="0">
            <a:off x="508000" y="619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 / CD</a:t>
            </a:r>
          </a:p>
        </p:txBody>
      </p:sp>
      <p:sp>
        <p:nvSpPr>
          <p:cNvPr id="547048245" name="Text">
    </p:cNvPr>
          <p:cNvSpPr>
            <a:spLocks noGrp="1"/>
          </p:cNvSpPr>
          <p:nvPr/>
        </p:nvSpPr>
        <p:spPr>
          <a:xfrm rot="0">
            <a:off x="3771900" y="619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2007812442" name="Text">
    </p:cNvPr>
          <p:cNvSpPr>
            <a:spLocks noGrp="1"/>
          </p:cNvSpPr>
          <p:nvPr/>
        </p:nvSpPr>
        <p:spPr>
          <a:xfrm rot="0">
            <a:off x="508000" y="640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Cloudwatch</a:t>
            </a:r>
          </a:p>
        </p:txBody>
      </p:sp>
      <p:sp>
        <p:nvSpPr>
          <p:cNvPr id="267494816" name="Text">
    </p:cNvPr>
          <p:cNvSpPr>
            <a:spLocks noGrp="1"/>
          </p:cNvSpPr>
          <p:nvPr/>
        </p:nvSpPr>
        <p:spPr>
          <a:xfrm rot="0">
            <a:off x="3771900" y="640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975736398" name="Text">
    </p:cNvPr>
          <p:cNvSpPr>
            <a:spLocks noGrp="1"/>
          </p:cNvSpPr>
          <p:nvPr/>
        </p:nvSpPr>
        <p:spPr>
          <a:xfrm rot="0">
            <a:off x="508000" y="660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Data Dog</a:t>
            </a:r>
          </a:p>
        </p:txBody>
      </p:sp>
      <p:sp>
        <p:nvSpPr>
          <p:cNvPr id="259749664" name="Text">
    </p:cNvPr>
          <p:cNvSpPr>
            <a:spLocks noGrp="1"/>
          </p:cNvSpPr>
          <p:nvPr/>
        </p:nvSpPr>
        <p:spPr>
          <a:xfrm rot="0">
            <a:off x="3771900" y="660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504138124" name="Text">
    </p:cNvPr>
          <p:cNvSpPr>
            <a:spLocks noGrp="1"/>
          </p:cNvSpPr>
          <p:nvPr/>
        </p:nvSpPr>
        <p:spPr>
          <a:xfrm rot="0">
            <a:off x="508000" y="680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Data Loader</a:t>
            </a:r>
          </a:p>
        </p:txBody>
      </p:sp>
      <p:sp>
        <p:nvSpPr>
          <p:cNvPr id="483582792" name="Text">
    </p:cNvPr>
          <p:cNvSpPr>
            <a:spLocks noGrp="1"/>
          </p:cNvSpPr>
          <p:nvPr/>
        </p:nvSpPr>
        <p:spPr>
          <a:xfrm rot="0">
            <a:off x="3771900" y="680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941756340" name="Text">
    </p:cNvPr>
          <p:cNvSpPr>
            <a:spLocks noGrp="1"/>
          </p:cNvSpPr>
          <p:nvPr/>
        </p:nvSpPr>
        <p:spPr>
          <a:xfrm rot="0">
            <a:off x="508000" y="701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Design</a:t>
            </a:r>
          </a:p>
        </p:txBody>
      </p:sp>
      <p:sp>
        <p:nvSpPr>
          <p:cNvPr id="665481876" name="Text">
    </p:cNvPr>
          <p:cNvSpPr>
            <a:spLocks noGrp="1"/>
          </p:cNvSpPr>
          <p:nvPr/>
        </p:nvSpPr>
        <p:spPr>
          <a:xfrm rot="0">
            <a:off x="3771900" y="701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1561386756" name="Text">
    </p:cNvPr>
          <p:cNvSpPr>
            <a:spLocks noGrp="1"/>
          </p:cNvSpPr>
          <p:nvPr/>
        </p:nvSpPr>
        <p:spPr>
          <a:xfrm rot="0">
            <a:off x="508000" y="721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Development</a:t>
            </a:r>
          </a:p>
        </p:txBody>
      </p:sp>
      <p:sp>
        <p:nvSpPr>
          <p:cNvPr id="1456713549" name="Text">
    </p:cNvPr>
          <p:cNvSpPr>
            <a:spLocks noGrp="1"/>
          </p:cNvSpPr>
          <p:nvPr/>
        </p:nvSpPr>
        <p:spPr>
          <a:xfrm rot="0">
            <a:off x="3771900" y="721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1136115034" name="Text">
    </p:cNvPr>
          <p:cNvSpPr>
            <a:spLocks noGrp="1"/>
          </p:cNvSpPr>
          <p:nvPr/>
        </p:nvSpPr>
        <p:spPr>
          <a:xfrm rot="0">
            <a:off x="508000" y="741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EA Sparx</a:t>
            </a:r>
          </a:p>
        </p:txBody>
      </p:sp>
      <p:sp>
        <p:nvSpPr>
          <p:cNvPr id="939346282" name="Text">
    </p:cNvPr>
          <p:cNvSpPr>
            <a:spLocks noGrp="1"/>
          </p:cNvSpPr>
          <p:nvPr/>
        </p:nvSpPr>
        <p:spPr>
          <a:xfrm rot="0">
            <a:off x="3771900" y="741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817069678" name="Text">
    </p:cNvPr>
          <p:cNvSpPr>
            <a:spLocks noGrp="1"/>
          </p:cNvSpPr>
          <p:nvPr/>
        </p:nvSpPr>
        <p:spPr>
          <a:xfrm rot="0">
            <a:off x="508000" y="762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Eclipse IDE</a:t>
            </a:r>
          </a:p>
        </p:txBody>
      </p:sp>
      <p:sp>
        <p:nvSpPr>
          <p:cNvPr id="665598829" name="Text">
    </p:cNvPr>
          <p:cNvSpPr>
            <a:spLocks noGrp="1"/>
          </p:cNvSpPr>
          <p:nvPr/>
        </p:nvSpPr>
        <p:spPr>
          <a:xfrm rot="0">
            <a:off x="3771900" y="762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502551983" name="Text">
    </p:cNvPr>
          <p:cNvSpPr>
            <a:spLocks noGrp="1"/>
          </p:cNvSpPr>
          <p:nvPr/>
        </p:nvSpPr>
        <p:spPr>
          <a:xfrm rot="0">
            <a:off x="508000" y="782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Force.com Explorer</a:t>
            </a:r>
          </a:p>
        </p:txBody>
      </p:sp>
      <p:sp>
        <p:nvSpPr>
          <p:cNvPr id="73706477" name="Text">
    </p:cNvPr>
          <p:cNvSpPr>
            <a:spLocks noGrp="1"/>
          </p:cNvSpPr>
          <p:nvPr/>
        </p:nvSpPr>
        <p:spPr>
          <a:xfrm rot="0">
            <a:off x="3771900" y="782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452431415" name="Text">
    </p:cNvPr>
          <p:cNvSpPr>
            <a:spLocks noGrp="1"/>
          </p:cNvSpPr>
          <p:nvPr/>
        </p:nvSpPr>
        <p:spPr>
          <a:xfrm rot="0">
            <a:off x="508000" y="802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Gitlab</a:t>
            </a:r>
          </a:p>
        </p:txBody>
      </p:sp>
      <p:sp>
        <p:nvSpPr>
          <p:cNvPr id="1548134743" name="Text">
    </p:cNvPr>
          <p:cNvSpPr>
            <a:spLocks noGrp="1"/>
          </p:cNvSpPr>
          <p:nvPr/>
        </p:nvSpPr>
        <p:spPr>
          <a:xfrm rot="0">
            <a:off x="3771900" y="802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2106959639" name="Text">
    </p:cNvPr>
          <p:cNvSpPr>
            <a:spLocks noGrp="1"/>
          </p:cNvSpPr>
          <p:nvPr/>
        </p:nvSpPr>
        <p:spPr>
          <a:xfrm rot="0">
            <a:off x="508000" y="8229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Invision</a:t>
            </a:r>
          </a:p>
        </p:txBody>
      </p:sp>
      <p:sp>
        <p:nvSpPr>
          <p:cNvPr id="1544507531" name="Text">
    </p:cNvPr>
          <p:cNvSpPr>
            <a:spLocks noGrp="1"/>
          </p:cNvSpPr>
          <p:nvPr/>
        </p:nvSpPr>
        <p:spPr>
          <a:xfrm rot="0">
            <a:off x="3771900" y="8229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2049964811" name="Text">
    </p:cNvPr>
          <p:cNvSpPr>
            <a:spLocks noGrp="1"/>
          </p:cNvSpPr>
          <p:nvPr/>
        </p:nvSpPr>
        <p:spPr>
          <a:xfrm rot="0">
            <a:off x="508000" y="8432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Jenkins</a:t>
            </a:r>
          </a:p>
        </p:txBody>
      </p:sp>
      <p:sp>
        <p:nvSpPr>
          <p:cNvPr id="332065032" name="Text">
    </p:cNvPr>
          <p:cNvSpPr>
            <a:spLocks noGrp="1"/>
          </p:cNvSpPr>
          <p:nvPr/>
        </p:nvSpPr>
        <p:spPr>
          <a:xfrm rot="0">
            <a:off x="3771900" y="8432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136085369" name="Text">
    </p:cNvPr>
          <p:cNvSpPr>
            <a:spLocks noGrp="1"/>
          </p:cNvSpPr>
          <p:nvPr/>
        </p:nvSpPr>
        <p:spPr>
          <a:xfrm rot="0">
            <a:off x="508000" y="8636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JetBrains Intellij</a:t>
            </a:r>
          </a:p>
        </p:txBody>
      </p:sp>
      <p:sp>
        <p:nvSpPr>
          <p:cNvPr id="1704641164" name="Text">
    </p:cNvPr>
          <p:cNvSpPr>
            <a:spLocks noGrp="1"/>
          </p:cNvSpPr>
          <p:nvPr/>
        </p:nvSpPr>
        <p:spPr>
          <a:xfrm rot="0">
            <a:off x="3771900" y="8636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617463959" name="Text">
    </p:cNvPr>
          <p:cNvSpPr>
            <a:spLocks noGrp="1"/>
          </p:cNvSpPr>
          <p:nvPr/>
        </p:nvSpPr>
        <p:spPr>
          <a:xfrm rot="0">
            <a:off x="508000" y="8839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Jira (CDC)</a:t>
            </a:r>
          </a:p>
        </p:txBody>
      </p:sp>
      <p:sp>
        <p:nvSpPr>
          <p:cNvPr id="607042875" name="Text">
    </p:cNvPr>
          <p:cNvSpPr>
            <a:spLocks noGrp="1"/>
          </p:cNvSpPr>
          <p:nvPr/>
        </p:nvSpPr>
        <p:spPr>
          <a:xfrm rot="0">
            <a:off x="3771900" y="8839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563149382" name="Text">
    </p:cNvPr>
          <p:cNvSpPr>
            <a:spLocks noGrp="1"/>
          </p:cNvSpPr>
          <p:nvPr/>
        </p:nvSpPr>
        <p:spPr>
          <a:xfrm rot="0">
            <a:off x="508000" y="9042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Jira Cloud (SaaS)</a:t>
            </a:r>
          </a:p>
        </p:txBody>
      </p:sp>
      <p:sp>
        <p:nvSpPr>
          <p:cNvPr id="1855386573" name="Text">
    </p:cNvPr>
          <p:cNvSpPr>
            <a:spLocks noGrp="1"/>
          </p:cNvSpPr>
          <p:nvPr/>
        </p:nvSpPr>
        <p:spPr>
          <a:xfrm rot="0">
            <a:off x="3771900" y="9042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1242489018" name="Text">
    </p:cNvPr>
          <p:cNvSpPr>
            <a:spLocks noGrp="1"/>
          </p:cNvSpPr>
          <p:nvPr/>
        </p:nvSpPr>
        <p:spPr>
          <a:xfrm rot="0">
            <a:off x="508000" y="9245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Junit</a:t>
            </a:r>
          </a:p>
        </p:txBody>
      </p:sp>
      <p:sp>
        <p:nvSpPr>
          <p:cNvPr id="462965669" name="Text">
    </p:cNvPr>
          <p:cNvSpPr>
            <a:spLocks noGrp="1"/>
          </p:cNvSpPr>
          <p:nvPr/>
        </p:nvSpPr>
        <p:spPr>
          <a:xfrm rot="0">
            <a:off x="3771900" y="9245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403879268" name="Text">
    </p:cNvPr>
          <p:cNvSpPr>
            <a:spLocks noGrp="1"/>
          </p:cNvSpPr>
          <p:nvPr/>
        </p:nvSpPr>
        <p:spPr>
          <a:xfrm rot="0">
            <a:off x="508000" y="9448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lambda-tester</a:t>
            </a:r>
          </a:p>
        </p:txBody>
      </p:sp>
      <p:sp>
        <p:nvSpPr>
          <p:cNvPr id="1094923568" name="Text">
    </p:cNvPr>
          <p:cNvSpPr>
            <a:spLocks noGrp="1"/>
          </p:cNvSpPr>
          <p:nvPr/>
        </p:nvSpPr>
        <p:spPr>
          <a:xfrm rot="0">
            <a:off x="3771900" y="9448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2088048274" name="Text">
    </p:cNvPr>
          <p:cNvSpPr>
            <a:spLocks noGrp="1"/>
          </p:cNvSpPr>
          <p:nvPr/>
        </p:nvSpPr>
        <p:spPr>
          <a:xfrm rot="0">
            <a:off x="508000" y="9652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Monitoring</a:t>
            </a:r>
          </a:p>
        </p:txBody>
      </p:sp>
      <p:sp>
        <p:nvSpPr>
          <p:cNvPr id="627683290" name="Text">
    </p:cNvPr>
          <p:cNvSpPr>
            <a:spLocks noGrp="1"/>
          </p:cNvSpPr>
          <p:nvPr/>
        </p:nvSpPr>
        <p:spPr>
          <a:xfrm rot="0">
            <a:off x="3771900" y="9652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685606790" name="Text">
    </p:cNvPr>
          <p:cNvSpPr>
            <a:spLocks noGrp="1"/>
          </p:cNvSpPr>
          <p:nvPr/>
        </p:nvSpPr>
        <p:spPr>
          <a:xfrm rot="0">
            <a:off x="508000" y="985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Oracle</a:t>
            </a:r>
          </a:p>
        </p:txBody>
      </p:sp>
      <p:sp>
        <p:nvSpPr>
          <p:cNvPr id="1894767896" name="Text">
    </p:cNvPr>
          <p:cNvSpPr>
            <a:spLocks noGrp="1"/>
          </p:cNvSpPr>
          <p:nvPr/>
        </p:nvSpPr>
        <p:spPr>
          <a:xfrm rot="0">
            <a:off x="3771900" y="985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61200897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27545964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26</a:t>
            </a:r>
          </a:p>
        </p:txBody>
      </p:sp>
      <p:sp>
        <p:nvSpPr>
          <p:cNvPr id="97996014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6929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36361866" name="Text">
    </p:cNvPr>
          <p:cNvSpPr>
            <a:spLocks noGrp="1"/>
          </p:cNvSpPr>
          <p:nvPr/>
        </p:nvSpPr>
        <p:spPr>
          <a:xfrm rot="0">
            <a:off x="5080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11783051" name="Text">
    </p:cNvPr>
          <p:cNvSpPr>
            <a:spLocks noGrp="1"/>
          </p:cNvSpPr>
          <p:nvPr/>
        </p:nvSpPr>
        <p:spPr>
          <a:xfrm rot="0">
            <a:off x="37719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88356675" name="Text">
    </p:cNvPr>
          <p:cNvSpPr>
            <a:spLocks noGrp="1"/>
          </p:cNvSpPr>
          <p:nvPr/>
        </p:nvSpPr>
        <p:spPr>
          <a:xfrm rot="0">
            <a:off x="5080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Pylint</a:t>
            </a:r>
          </a:p>
        </p:txBody>
      </p:sp>
      <p:sp>
        <p:nvSpPr>
          <p:cNvPr id="363073672" name="Text">
    </p:cNvPr>
          <p:cNvSpPr>
            <a:spLocks noGrp="1"/>
          </p:cNvSpPr>
          <p:nvPr/>
        </p:nvSpPr>
        <p:spPr>
          <a:xfrm rot="0">
            <a:off x="37719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406153553" name="Text">
    </p:cNvPr>
          <p:cNvSpPr>
            <a:spLocks noGrp="1"/>
          </p:cNvSpPr>
          <p:nvPr/>
        </p:nvSpPr>
        <p:spPr>
          <a:xfrm rot="0">
            <a:off x="5080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Pytest</a:t>
            </a:r>
          </a:p>
        </p:txBody>
      </p:sp>
      <p:sp>
        <p:nvSpPr>
          <p:cNvPr id="1395872552" name="Text">
    </p:cNvPr>
          <p:cNvSpPr>
            <a:spLocks noGrp="1"/>
          </p:cNvSpPr>
          <p:nvPr/>
        </p:nvSpPr>
        <p:spPr>
          <a:xfrm rot="0">
            <a:off x="37719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973826815" name="Text">
    </p:cNvPr>
          <p:cNvSpPr>
            <a:spLocks noGrp="1"/>
          </p:cNvSpPr>
          <p:nvPr/>
        </p:nvSpPr>
        <p:spPr>
          <a:xfrm rot="0">
            <a:off x="5080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Repositories</a:t>
            </a:r>
          </a:p>
        </p:txBody>
      </p:sp>
      <p:sp>
        <p:nvSpPr>
          <p:cNvPr id="253631846" name="Text">
    </p:cNvPr>
          <p:cNvSpPr>
            <a:spLocks noGrp="1"/>
          </p:cNvSpPr>
          <p:nvPr/>
        </p:nvSpPr>
        <p:spPr>
          <a:xfrm rot="0">
            <a:off x="37719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1020428853" name="Text">
    </p:cNvPr>
          <p:cNvSpPr>
            <a:spLocks noGrp="1"/>
          </p:cNvSpPr>
          <p:nvPr/>
        </p:nvSpPr>
        <p:spPr>
          <a:xfrm rot="0">
            <a:off x="5080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Requirements</a:t>
            </a:r>
          </a:p>
        </p:txBody>
      </p:sp>
      <p:sp>
        <p:nvSpPr>
          <p:cNvPr id="1966156948" name="Text">
    </p:cNvPr>
          <p:cNvSpPr>
            <a:spLocks noGrp="1"/>
          </p:cNvSpPr>
          <p:nvPr/>
        </p:nvSpPr>
        <p:spPr>
          <a:xfrm rot="0">
            <a:off x="37719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336395359" name="Text">
    </p:cNvPr>
          <p:cNvSpPr>
            <a:spLocks noGrp="1"/>
          </p:cNvSpPr>
          <p:nvPr/>
        </p:nvSpPr>
        <p:spPr>
          <a:xfrm rot="0">
            <a:off x="5080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Shellcheck</a:t>
            </a:r>
          </a:p>
        </p:txBody>
      </p:sp>
      <p:sp>
        <p:nvSpPr>
          <p:cNvPr id="1795569301" name="Text">
    </p:cNvPr>
          <p:cNvSpPr>
            <a:spLocks noGrp="1"/>
          </p:cNvSpPr>
          <p:nvPr/>
        </p:nvSpPr>
        <p:spPr>
          <a:xfrm rot="0">
            <a:off x="37719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139659498" name="Text">
    </p:cNvPr>
          <p:cNvSpPr>
            <a:spLocks noGrp="1"/>
          </p:cNvSpPr>
          <p:nvPr/>
        </p:nvSpPr>
        <p:spPr>
          <a:xfrm rot="0">
            <a:off x="5080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SonarQube</a:t>
            </a:r>
          </a:p>
        </p:txBody>
      </p:sp>
      <p:sp>
        <p:nvSpPr>
          <p:cNvPr id="1069810575" name="Text">
    </p:cNvPr>
          <p:cNvSpPr>
            <a:spLocks noGrp="1"/>
          </p:cNvSpPr>
          <p:nvPr/>
        </p:nvSpPr>
        <p:spPr>
          <a:xfrm rot="0">
            <a:off x="37719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289350700" name="Text">
    </p:cNvPr>
          <p:cNvSpPr>
            <a:spLocks noGrp="1"/>
          </p:cNvSpPr>
          <p:nvPr/>
        </p:nvSpPr>
        <p:spPr>
          <a:xfrm rot="0">
            <a:off x="5080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Splunk</a:t>
            </a:r>
          </a:p>
        </p:txBody>
      </p:sp>
      <p:sp>
        <p:nvSpPr>
          <p:cNvPr id="372366268" name="Text">
    </p:cNvPr>
          <p:cNvSpPr>
            <a:spLocks noGrp="1"/>
          </p:cNvSpPr>
          <p:nvPr/>
        </p:nvSpPr>
        <p:spPr>
          <a:xfrm rot="0">
            <a:off x="37719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996552978" name="Text">
    </p:cNvPr>
          <p:cNvSpPr>
            <a:spLocks noGrp="1"/>
          </p:cNvSpPr>
          <p:nvPr/>
        </p:nvSpPr>
        <p:spPr>
          <a:xfrm rot="0">
            <a:off x="5080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Testing</a:t>
            </a:r>
          </a:p>
        </p:txBody>
      </p:sp>
      <p:sp>
        <p:nvSpPr>
          <p:cNvPr id="614565258" name="Text">
    </p:cNvPr>
          <p:cNvSpPr>
            <a:spLocks noGrp="1"/>
          </p:cNvSpPr>
          <p:nvPr/>
        </p:nvSpPr>
        <p:spPr>
          <a:xfrm rot="0">
            <a:off x="37719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655013820" name="Text">
    </p:cNvPr>
          <p:cNvSpPr>
            <a:spLocks noGrp="1"/>
          </p:cNvSpPr>
          <p:nvPr/>
        </p:nvSpPr>
        <p:spPr>
          <a:xfrm rot="0">
            <a:off x="5080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Visio</a:t>
            </a:r>
          </a:p>
        </p:txBody>
      </p:sp>
      <p:sp>
        <p:nvSpPr>
          <p:cNvPr id="1073640666" name="Text">
    </p:cNvPr>
          <p:cNvSpPr>
            <a:spLocks noGrp="1"/>
          </p:cNvSpPr>
          <p:nvPr/>
        </p:nvSpPr>
        <p:spPr>
          <a:xfrm rot="0">
            <a:off x="37719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899296406" name="Text">
    </p:cNvPr>
          <p:cNvSpPr>
            <a:spLocks noGrp="1"/>
          </p:cNvSpPr>
          <p:nvPr/>
        </p:nvSpPr>
        <p:spPr>
          <a:xfrm rot="0">
            <a:off x="508000" y="279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VS Code</a:t>
            </a:r>
          </a:p>
        </p:txBody>
      </p:sp>
      <p:sp>
        <p:nvSpPr>
          <p:cNvPr id="499085946" name="Text">
    </p:cNvPr>
          <p:cNvSpPr>
            <a:spLocks noGrp="1"/>
          </p:cNvSpPr>
          <p:nvPr/>
        </p:nvSpPr>
        <p:spPr>
          <a:xfrm rot="0">
            <a:off x="3771900" y="279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878688038" name="Text">
    </p:cNvPr>
          <p:cNvSpPr>
            <a:spLocks noGrp="1"/>
          </p:cNvSpPr>
          <p:nvPr/>
        </p:nvSpPr>
        <p:spPr>
          <a:xfrm rot="0">
            <a:off x="508000" y="299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Yamllint</a:t>
            </a:r>
          </a:p>
        </p:txBody>
      </p:sp>
      <p:sp>
        <p:nvSpPr>
          <p:cNvPr id="602828967" name="Text">
    </p:cNvPr>
          <p:cNvSpPr>
            <a:spLocks noGrp="1"/>
          </p:cNvSpPr>
          <p:nvPr/>
        </p:nvSpPr>
        <p:spPr>
          <a:xfrm rot="0">
            <a:off x="3771900" y="299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207178960" name="Text">
    </p:cNvPr>
          <p:cNvSpPr>
            <a:spLocks noGrp="1"/>
          </p:cNvSpPr>
          <p:nvPr/>
        </p:nvSpPr>
        <p:spPr>
          <a:xfrm rot="0">
            <a:off x="508000" y="320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Zeplin</a:t>
            </a:r>
          </a:p>
        </p:txBody>
      </p:sp>
      <p:sp>
        <p:nvSpPr>
          <p:cNvPr id="566132982" name="Text">
    </p:cNvPr>
          <p:cNvSpPr>
            <a:spLocks noGrp="1"/>
          </p:cNvSpPr>
          <p:nvPr/>
        </p:nvSpPr>
        <p:spPr>
          <a:xfrm rot="0">
            <a:off x="3771900" y="320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452384342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25501207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27</a:t>
            </a:r>
          </a:p>
        </p:txBody>
      </p:sp>
      <p:sp>
        <p:nvSpPr>
          <p:cNvPr id="57782823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685225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770190328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Target State Landscape</a:t>
            </a:r>
          </a:p>
        </p:txBody>
      </p:sp>
      <p:sp>
        <p:nvSpPr>
          <p:cNvPr id="2013570947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1520366382" name="Picture">
    </p:cNvPr>
          <p:cNvPicPr>
            <a:picLocks noChangeAspect="1"/>
          </p:cNvPicPr>
          <p:nvPr/>
        </p:nvPicPr>
        <p:blipFill>
          <a:blip r:embed="img_0_27_3.png"/>
          <a:srcRect/>
          <a:stretch>
            <a:fillRect l="0" t="0" r="388" b="0"/>
          </a:stretch>
        </p:blipFill>
        <p:spPr>
          <a:xfrm>
            <a:off x="508000" y="1257300"/>
            <a:ext cx="6540500" cy="5067300"/>
          </a:xfrm>
          <a:prstGeom prst="rect">
            <a:avLst/>
          </a:prstGeom>
        </p:spPr>
      </p:pic>
      <p:sp>
        <p:nvSpPr>
          <p:cNvPr id="493381154" name="Text">
    </p:cNvPr>
          <p:cNvSpPr>
            <a:spLocks noGrp="1"/>
          </p:cNvSpPr>
          <p:nvPr/>
        </p:nvSpPr>
        <p:spPr>
          <a:xfrm rot="0">
            <a:off x="508000" y="63246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074655923" name="Text">
    </p:cNvPr>
          <p:cNvSpPr>
            <a:spLocks noGrp="1"/>
          </p:cNvSpPr>
          <p:nvPr/>
        </p:nvSpPr>
        <p:spPr>
          <a:xfrm rot="0">
            <a:off x="508000" y="68072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879326995" name="Text">
    </p:cNvPr>
          <p:cNvSpPr>
            <a:spLocks noGrp="1"/>
          </p:cNvSpPr>
          <p:nvPr/>
        </p:nvSpPr>
        <p:spPr>
          <a:xfrm rot="0">
            <a:off x="3771900" y="68072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19414024" name="Text">
    </p:cNvPr>
          <p:cNvSpPr>
            <a:spLocks noGrp="1"/>
          </p:cNvSpPr>
          <p:nvPr/>
        </p:nvSpPr>
        <p:spPr>
          <a:xfrm rot="0">
            <a:off x="508000" y="701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 Cycle Management</a:t>
            </a:r>
          </a:p>
        </p:txBody>
      </p:sp>
      <p:sp>
        <p:nvSpPr>
          <p:cNvPr id="1182329923" name="Text">
    </p:cNvPr>
          <p:cNvSpPr>
            <a:spLocks noGrp="1"/>
          </p:cNvSpPr>
          <p:nvPr/>
        </p:nvSpPr>
        <p:spPr>
          <a:xfrm rot="0">
            <a:off x="3771900" y="701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766786645" name="Text">
    </p:cNvPr>
          <p:cNvSpPr>
            <a:spLocks noGrp="1"/>
          </p:cNvSpPr>
          <p:nvPr/>
        </p:nvSpPr>
        <p:spPr>
          <a:xfrm rot="0">
            <a:off x="508000" y="721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Lifecycle Management Service</a:t>
            </a:r>
          </a:p>
        </p:txBody>
      </p:sp>
      <p:sp>
        <p:nvSpPr>
          <p:cNvPr id="991026870" name="Text">
    </p:cNvPr>
          <p:cNvSpPr>
            <a:spLocks noGrp="1"/>
          </p:cNvSpPr>
          <p:nvPr/>
        </p:nvSpPr>
        <p:spPr>
          <a:xfrm rot="0">
            <a:off x="3771900" y="721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1560847964" name="Text">
    </p:cNvPr>
          <p:cNvSpPr>
            <a:spLocks noGrp="1"/>
          </p:cNvSpPr>
          <p:nvPr/>
        </p:nvSpPr>
        <p:spPr>
          <a:xfrm rot="0">
            <a:off x="508000" y="741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Monitoring</a:t>
            </a:r>
          </a:p>
        </p:txBody>
      </p:sp>
      <p:sp>
        <p:nvSpPr>
          <p:cNvPr id="1544770378" name="Text">
    </p:cNvPr>
          <p:cNvSpPr>
            <a:spLocks noGrp="1"/>
          </p:cNvSpPr>
          <p:nvPr/>
        </p:nvSpPr>
        <p:spPr>
          <a:xfrm rot="0">
            <a:off x="3771900" y="741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300208435" name="Text">
    </p:cNvPr>
          <p:cNvSpPr>
            <a:spLocks noGrp="1"/>
          </p:cNvSpPr>
          <p:nvPr/>
        </p:nvSpPr>
        <p:spPr>
          <a:xfrm rot="0">
            <a:off x="508000" y="762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Build</a:t>
            </a:r>
          </a:p>
        </p:txBody>
      </p:sp>
      <p:sp>
        <p:nvSpPr>
          <p:cNvPr id="2016282692" name="Text">
    </p:cNvPr>
          <p:cNvSpPr>
            <a:spLocks noGrp="1"/>
          </p:cNvSpPr>
          <p:nvPr/>
        </p:nvSpPr>
        <p:spPr>
          <a:xfrm rot="0">
            <a:off x="3771900" y="762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619819355" name="Text">
    </p:cNvPr>
          <p:cNvSpPr>
            <a:spLocks noGrp="1"/>
          </p:cNvSpPr>
          <p:nvPr/>
        </p:nvSpPr>
        <p:spPr>
          <a:xfrm rot="0">
            <a:off x="508000" y="782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Deployment</a:t>
            </a:r>
          </a:p>
        </p:txBody>
      </p:sp>
      <p:sp>
        <p:nvSpPr>
          <p:cNvPr id="641985795" name="Text">
    </p:cNvPr>
          <p:cNvSpPr>
            <a:spLocks noGrp="1"/>
          </p:cNvSpPr>
          <p:nvPr/>
        </p:nvSpPr>
        <p:spPr>
          <a:xfrm rot="0">
            <a:off x="3771900" y="782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399793403" name="Text">
    </p:cNvPr>
          <p:cNvSpPr>
            <a:spLocks noGrp="1"/>
          </p:cNvSpPr>
          <p:nvPr/>
        </p:nvSpPr>
        <p:spPr>
          <a:xfrm rot="0">
            <a:off x="508000" y="802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Integration Testing</a:t>
            </a:r>
          </a:p>
        </p:txBody>
      </p:sp>
      <p:sp>
        <p:nvSpPr>
          <p:cNvPr id="531630701" name="Text">
    </p:cNvPr>
          <p:cNvSpPr>
            <a:spLocks noGrp="1"/>
          </p:cNvSpPr>
          <p:nvPr/>
        </p:nvSpPr>
        <p:spPr>
          <a:xfrm rot="0">
            <a:off x="3771900" y="802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476441699" name="Text">
    </p:cNvPr>
          <p:cNvSpPr>
            <a:spLocks noGrp="1"/>
          </p:cNvSpPr>
          <p:nvPr/>
        </p:nvSpPr>
        <p:spPr>
          <a:xfrm rot="0">
            <a:off x="508000" y="8229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Security Testing</a:t>
            </a:r>
          </a:p>
        </p:txBody>
      </p:sp>
      <p:sp>
        <p:nvSpPr>
          <p:cNvPr id="636956953" name="Text">
    </p:cNvPr>
          <p:cNvSpPr>
            <a:spLocks noGrp="1"/>
          </p:cNvSpPr>
          <p:nvPr/>
        </p:nvSpPr>
        <p:spPr>
          <a:xfrm rot="0">
            <a:off x="3771900" y="8229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284267224" name="Text">
    </p:cNvPr>
          <p:cNvSpPr>
            <a:spLocks noGrp="1"/>
          </p:cNvSpPr>
          <p:nvPr/>
        </p:nvSpPr>
        <p:spPr>
          <a:xfrm rot="0">
            <a:off x="508000" y="8432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UAT Testing</a:t>
            </a:r>
          </a:p>
        </p:txBody>
      </p:sp>
      <p:sp>
        <p:nvSpPr>
          <p:cNvPr id="252510665" name="Text">
    </p:cNvPr>
          <p:cNvSpPr>
            <a:spLocks noGrp="1"/>
          </p:cNvSpPr>
          <p:nvPr/>
        </p:nvSpPr>
        <p:spPr>
          <a:xfrm rot="0">
            <a:off x="3771900" y="8432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010361023" name="Text">
    </p:cNvPr>
          <p:cNvSpPr>
            <a:spLocks noGrp="1"/>
          </p:cNvSpPr>
          <p:nvPr/>
        </p:nvSpPr>
        <p:spPr>
          <a:xfrm rot="0">
            <a:off x="508000" y="8636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Unit Testing</a:t>
            </a:r>
          </a:p>
        </p:txBody>
      </p:sp>
      <p:sp>
        <p:nvSpPr>
          <p:cNvPr id="542864344" name="Text">
    </p:cNvPr>
          <p:cNvSpPr>
            <a:spLocks noGrp="1"/>
          </p:cNvSpPr>
          <p:nvPr/>
        </p:nvSpPr>
        <p:spPr>
          <a:xfrm rot="0">
            <a:off x="3771900" y="8636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008751193" name="Text">
    </p:cNvPr>
          <p:cNvSpPr>
            <a:spLocks noGrp="1"/>
          </p:cNvSpPr>
          <p:nvPr/>
        </p:nvSpPr>
        <p:spPr>
          <a:xfrm rot="0">
            <a:off x="508000" y="8839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Editing</a:t>
            </a:r>
          </a:p>
        </p:txBody>
      </p:sp>
      <p:sp>
        <p:nvSpPr>
          <p:cNvPr id="1539575645" name="Text">
    </p:cNvPr>
          <p:cNvSpPr>
            <a:spLocks noGrp="1"/>
          </p:cNvSpPr>
          <p:nvPr/>
        </p:nvSpPr>
        <p:spPr>
          <a:xfrm rot="0">
            <a:off x="3771900" y="8839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546452352" name="Text">
    </p:cNvPr>
          <p:cNvSpPr>
            <a:spLocks noGrp="1"/>
          </p:cNvSpPr>
          <p:nvPr/>
        </p:nvSpPr>
        <p:spPr>
          <a:xfrm rot="0">
            <a:off x="508000" y="9042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Quality</a:t>
            </a:r>
          </a:p>
        </p:txBody>
      </p:sp>
      <p:sp>
        <p:nvSpPr>
          <p:cNvPr id="1529627129" name="Text">
    </p:cNvPr>
          <p:cNvSpPr>
            <a:spLocks noGrp="1"/>
          </p:cNvSpPr>
          <p:nvPr/>
        </p:nvSpPr>
        <p:spPr>
          <a:xfrm rot="0">
            <a:off x="3771900" y="9042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696621151" name="Text">
    </p:cNvPr>
          <p:cNvSpPr>
            <a:spLocks noGrp="1"/>
          </p:cNvSpPr>
          <p:nvPr/>
        </p:nvSpPr>
        <p:spPr>
          <a:xfrm rot="0">
            <a:off x="508000" y="9245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Design</a:t>
            </a:r>
          </a:p>
        </p:txBody>
      </p:sp>
      <p:sp>
        <p:nvSpPr>
          <p:cNvPr id="518334273" name="Text">
    </p:cNvPr>
          <p:cNvSpPr>
            <a:spLocks noGrp="1"/>
          </p:cNvSpPr>
          <p:nvPr/>
        </p:nvSpPr>
        <p:spPr>
          <a:xfrm rot="0">
            <a:off x="3771900" y="9245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794429742" name="Text">
    </p:cNvPr>
          <p:cNvSpPr>
            <a:spLocks noGrp="1"/>
          </p:cNvSpPr>
          <p:nvPr/>
        </p:nvSpPr>
        <p:spPr>
          <a:xfrm rot="0">
            <a:off x="508000" y="9448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Designer</a:t>
            </a:r>
          </a:p>
        </p:txBody>
      </p:sp>
      <p:sp>
        <p:nvSpPr>
          <p:cNvPr id="373335733" name="Text">
    </p:cNvPr>
          <p:cNvSpPr>
            <a:spLocks noGrp="1"/>
          </p:cNvSpPr>
          <p:nvPr/>
        </p:nvSpPr>
        <p:spPr>
          <a:xfrm rot="0">
            <a:off x="3771900" y="9448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1888750776" name="Text">
    </p:cNvPr>
          <p:cNvSpPr>
            <a:spLocks noGrp="1"/>
          </p:cNvSpPr>
          <p:nvPr/>
        </p:nvSpPr>
        <p:spPr>
          <a:xfrm rot="0">
            <a:off x="508000" y="9652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1207755460" name="Text">
    </p:cNvPr>
          <p:cNvSpPr>
            <a:spLocks noGrp="1"/>
          </p:cNvSpPr>
          <p:nvPr/>
        </p:nvSpPr>
        <p:spPr>
          <a:xfrm rot="0">
            <a:off x="3771900" y="9652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940605548" name="Text">
    </p:cNvPr>
          <p:cNvSpPr>
            <a:spLocks noGrp="1"/>
          </p:cNvSpPr>
          <p:nvPr/>
        </p:nvSpPr>
        <p:spPr>
          <a:xfrm rot="0">
            <a:off x="508000" y="985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Manual Test</a:t>
            </a:r>
          </a:p>
        </p:txBody>
      </p:sp>
      <p:sp>
        <p:nvSpPr>
          <p:cNvPr id="729214165" name="Text">
    </p:cNvPr>
          <p:cNvSpPr>
            <a:spLocks noGrp="1"/>
          </p:cNvSpPr>
          <p:nvPr/>
        </p:nvSpPr>
        <p:spPr>
          <a:xfrm rot="0">
            <a:off x="3771900" y="985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207773819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53707819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28</a:t>
            </a:r>
          </a:p>
        </p:txBody>
      </p:sp>
      <p:sp>
        <p:nvSpPr>
          <p:cNvPr id="145716231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36954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739721548" name="Text">
    </p:cNvPr>
          <p:cNvSpPr>
            <a:spLocks noGrp="1"/>
          </p:cNvSpPr>
          <p:nvPr/>
        </p:nvSpPr>
        <p:spPr>
          <a:xfrm rot="0">
            <a:off x="5080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2076070699" name="Text">
    </p:cNvPr>
          <p:cNvSpPr>
            <a:spLocks noGrp="1"/>
          </p:cNvSpPr>
          <p:nvPr/>
        </p:nvSpPr>
        <p:spPr>
          <a:xfrm rot="0">
            <a:off x="37719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40847151" name="Text">
    </p:cNvPr>
          <p:cNvSpPr>
            <a:spLocks noGrp="1"/>
          </p:cNvSpPr>
          <p:nvPr/>
        </p:nvSpPr>
        <p:spPr>
          <a:xfrm rot="0">
            <a:off x="5080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Production Environment</a:t>
            </a:r>
          </a:p>
        </p:txBody>
      </p:sp>
      <p:sp>
        <p:nvSpPr>
          <p:cNvPr id="180256054" name="Text">
    </p:cNvPr>
          <p:cNvSpPr>
            <a:spLocks noGrp="1"/>
          </p:cNvSpPr>
          <p:nvPr/>
        </p:nvSpPr>
        <p:spPr>
          <a:xfrm rot="0">
            <a:off x="37719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Deliverable</a:t>
            </a:r>
          </a:p>
        </p:txBody>
      </p:sp>
      <p:sp>
        <p:nvSpPr>
          <p:cNvPr id="2107764550" name="Text">
    </p:cNvPr>
          <p:cNvSpPr>
            <a:spLocks noGrp="1"/>
          </p:cNvSpPr>
          <p:nvPr/>
        </p:nvSpPr>
        <p:spPr>
          <a:xfrm rot="0">
            <a:off x="5080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1947192530" name="Text">
    </p:cNvPr>
          <p:cNvSpPr>
            <a:spLocks noGrp="1"/>
          </p:cNvSpPr>
          <p:nvPr/>
        </p:nvSpPr>
        <p:spPr>
          <a:xfrm rot="0">
            <a:off x="37719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451033109" name="Text">
    </p:cNvPr>
          <p:cNvSpPr>
            <a:spLocks noGrp="1"/>
          </p:cNvSpPr>
          <p:nvPr/>
        </p:nvSpPr>
        <p:spPr>
          <a:xfrm rot="0">
            <a:off x="5080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Requirements Management</a:t>
            </a:r>
          </a:p>
        </p:txBody>
      </p:sp>
      <p:sp>
        <p:nvSpPr>
          <p:cNvPr id="1674359218" name="Text">
    </p:cNvPr>
          <p:cNvSpPr>
            <a:spLocks noGrp="1"/>
          </p:cNvSpPr>
          <p:nvPr/>
        </p:nvSpPr>
        <p:spPr>
          <a:xfrm rot="0">
            <a:off x="37719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291875154" name="Text">
    </p:cNvPr>
          <p:cNvSpPr>
            <a:spLocks noGrp="1"/>
          </p:cNvSpPr>
          <p:nvPr/>
        </p:nvSpPr>
        <p:spPr>
          <a:xfrm rot="0">
            <a:off x="5080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Requirements Management Service</a:t>
            </a:r>
          </a:p>
        </p:txBody>
      </p:sp>
      <p:sp>
        <p:nvSpPr>
          <p:cNvPr id="461803248" name="Text">
    </p:cNvPr>
          <p:cNvSpPr>
            <a:spLocks noGrp="1"/>
          </p:cNvSpPr>
          <p:nvPr/>
        </p:nvSpPr>
        <p:spPr>
          <a:xfrm rot="0">
            <a:off x="37719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271531781" name="Text">
    </p:cNvPr>
          <p:cNvSpPr>
            <a:spLocks noGrp="1"/>
          </p:cNvSpPr>
          <p:nvPr/>
        </p:nvSpPr>
        <p:spPr>
          <a:xfrm rot="0">
            <a:off x="5080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 Control</a:t>
            </a:r>
          </a:p>
        </p:txBody>
      </p:sp>
      <p:sp>
        <p:nvSpPr>
          <p:cNvPr id="384322963" name="Text">
    </p:cNvPr>
          <p:cNvSpPr>
            <a:spLocks noGrp="1"/>
          </p:cNvSpPr>
          <p:nvPr/>
        </p:nvSpPr>
        <p:spPr>
          <a:xfrm rot="0">
            <a:off x="37719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712726821" name="Text">
    </p:cNvPr>
          <p:cNvSpPr>
            <a:spLocks noGrp="1"/>
          </p:cNvSpPr>
          <p:nvPr/>
        </p:nvSpPr>
        <p:spPr>
          <a:xfrm rot="0">
            <a:off x="5080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Staging Environment</a:t>
            </a:r>
          </a:p>
        </p:txBody>
      </p:sp>
      <p:sp>
        <p:nvSpPr>
          <p:cNvPr id="94745492" name="Text">
    </p:cNvPr>
          <p:cNvSpPr>
            <a:spLocks noGrp="1"/>
          </p:cNvSpPr>
          <p:nvPr/>
        </p:nvSpPr>
        <p:spPr>
          <a:xfrm rot="0">
            <a:off x="37719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Deliverable</a:t>
            </a:r>
          </a:p>
        </p:txBody>
      </p:sp>
      <p:sp>
        <p:nvSpPr>
          <p:cNvPr id="1822122802" name="Text">
    </p:cNvPr>
          <p:cNvSpPr>
            <a:spLocks noGrp="1"/>
          </p:cNvSpPr>
          <p:nvPr/>
        </p:nvSpPr>
        <p:spPr>
          <a:xfrm rot="0">
            <a:off x="5080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Stakeholder</a:t>
            </a:r>
          </a:p>
        </p:txBody>
      </p:sp>
      <p:sp>
        <p:nvSpPr>
          <p:cNvPr id="944455655" name="Text">
    </p:cNvPr>
          <p:cNvSpPr>
            <a:spLocks noGrp="1"/>
          </p:cNvSpPr>
          <p:nvPr/>
        </p:nvSpPr>
        <p:spPr>
          <a:xfrm rot="0">
            <a:off x="37719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Stakeholder</a:t>
            </a:r>
          </a:p>
        </p:txBody>
      </p:sp>
      <p:sp>
        <p:nvSpPr>
          <p:cNvPr id="1217002426" name="Text">
    </p:cNvPr>
          <p:cNvSpPr>
            <a:spLocks noGrp="1"/>
          </p:cNvSpPr>
          <p:nvPr/>
        </p:nvSpPr>
        <p:spPr>
          <a:xfrm rot="0">
            <a:off x="5080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Tester</a:t>
            </a:r>
          </a:p>
        </p:txBody>
      </p:sp>
      <p:sp>
        <p:nvSpPr>
          <p:cNvPr id="1612240940" name="Text">
    </p:cNvPr>
          <p:cNvSpPr>
            <a:spLocks noGrp="1"/>
          </p:cNvSpPr>
          <p:nvPr/>
        </p:nvSpPr>
        <p:spPr>
          <a:xfrm rot="0">
            <a:off x="37719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62613486" name="Text">
    </p:cNvPr>
          <p:cNvSpPr>
            <a:spLocks noGrp="1"/>
          </p:cNvSpPr>
          <p:nvPr/>
        </p:nvSpPr>
        <p:spPr>
          <a:xfrm rot="0">
            <a:off x="5080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Vulnerability Scanning</a:t>
            </a:r>
          </a:p>
        </p:txBody>
      </p:sp>
      <p:sp>
        <p:nvSpPr>
          <p:cNvPr id="922225899" name="Text">
    </p:cNvPr>
          <p:cNvSpPr>
            <a:spLocks noGrp="1"/>
          </p:cNvSpPr>
          <p:nvPr/>
        </p:nvSpPr>
        <p:spPr>
          <a:xfrm rot="0">
            <a:off x="37719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83332035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39138560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29</a:t>
            </a:r>
          </a:p>
        </p:txBody>
      </p:sp>
      <p:sp>
        <p:nvSpPr>
          <p:cNvPr id="135345415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01264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354230638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Views</a:t>
            </a:r>
          </a:p>
        </p:txBody>
      </p:sp>
      <p:sp>
        <p:nvSpPr>
          <p:cNvPr id="270071554" name="Text">
    </p:cNvPr>
          <p:cNvSpPr>
            <a:spLocks noGrp="1"/>
          </p:cNvSpPr>
          <p:nvPr/>
        </p:nvSpPr>
        <p:spPr>
          <a:xfrm rot="0">
            <a:off x="508000" y="1270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Application Life Cycle Management</a:t>
            </a:r>
          </a:p>
        </p:txBody>
      </p:sp>
      <p:sp>
        <p:nvSpPr>
          <p:cNvPr id="1409342334" name="Text">
    </p:cNvPr>
          <p:cNvSpPr>
            <a:spLocks noGrp="1"/>
          </p:cNvSpPr>
          <p:nvPr/>
        </p:nvSpPr>
        <p:spPr>
          <a:xfrm rot="0">
            <a:off x="508000" y="1511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888721033" name="Picture">
    </p:cNvPr>
          <p:cNvPicPr>
            <a:picLocks noChangeAspect="1"/>
          </p:cNvPicPr>
          <p:nvPr/>
        </p:nvPicPr>
        <p:blipFill>
          <a:blip r:embed="img_0_2_4.png"/>
          <a:srcRect/>
          <a:stretch>
            <a:fillRect l="0" t="0" r="0" b="0"/>
          </a:stretch>
        </p:blipFill>
        <p:spPr>
          <a:xfrm>
            <a:off x="508000" y="1765300"/>
            <a:ext cx="3962400" cy="2755900"/>
          </a:xfrm>
          <a:prstGeom prst="rect">
            <a:avLst/>
          </a:prstGeom>
        </p:spPr>
      </p:pic>
      <p:sp>
        <p:nvSpPr>
          <p:cNvPr id="555334025" name="Text">
    </p:cNvPr>
          <p:cNvSpPr>
            <a:spLocks noGrp="1"/>
          </p:cNvSpPr>
          <p:nvPr/>
        </p:nvSpPr>
        <p:spPr>
          <a:xfrm rot="0">
            <a:off x="508000" y="45212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938841087" name="Text">
    </p:cNvPr>
          <p:cNvSpPr>
            <a:spLocks noGrp="1"/>
          </p:cNvSpPr>
          <p:nvPr/>
        </p:nvSpPr>
        <p:spPr>
          <a:xfrm rot="0">
            <a:off x="508000" y="50038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544369941" name="Text">
    </p:cNvPr>
          <p:cNvSpPr>
            <a:spLocks noGrp="1"/>
          </p:cNvSpPr>
          <p:nvPr/>
        </p:nvSpPr>
        <p:spPr>
          <a:xfrm rot="0">
            <a:off x="3771900" y="50038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67080269" name="Text">
    </p:cNvPr>
          <p:cNvSpPr>
            <a:spLocks noGrp="1"/>
          </p:cNvSpPr>
          <p:nvPr/>
        </p:nvSpPr>
        <p:spPr>
          <a:xfrm rot="0">
            <a:off x="508000" y="5207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 Cycle Management</a:t>
            </a:r>
          </a:p>
        </p:txBody>
      </p:sp>
      <p:sp>
        <p:nvSpPr>
          <p:cNvPr id="836665497" name="Text">
    </p:cNvPr>
          <p:cNvSpPr>
            <a:spLocks noGrp="1"/>
          </p:cNvSpPr>
          <p:nvPr/>
        </p:nvSpPr>
        <p:spPr>
          <a:xfrm rot="0">
            <a:off x="3771900" y="5207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087393016" name="Text">
    </p:cNvPr>
          <p:cNvSpPr>
            <a:spLocks noGrp="1"/>
          </p:cNvSpPr>
          <p:nvPr/>
        </p:nvSpPr>
        <p:spPr>
          <a:xfrm rot="0">
            <a:off x="508000" y="5410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Jira (CDC)</a:t>
            </a:r>
          </a:p>
        </p:txBody>
      </p:sp>
      <p:sp>
        <p:nvSpPr>
          <p:cNvPr id="1968209512" name="Text">
    </p:cNvPr>
          <p:cNvSpPr>
            <a:spLocks noGrp="1"/>
          </p:cNvSpPr>
          <p:nvPr/>
        </p:nvSpPr>
        <p:spPr>
          <a:xfrm rot="0">
            <a:off x="3771900" y="5410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355281496" name="Text">
    </p:cNvPr>
          <p:cNvSpPr>
            <a:spLocks noGrp="1"/>
          </p:cNvSpPr>
          <p:nvPr/>
        </p:nvSpPr>
        <p:spPr>
          <a:xfrm rot="0">
            <a:off x="508000" y="5613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Jira Cloud (SaaS)</a:t>
            </a:r>
          </a:p>
        </p:txBody>
      </p:sp>
      <p:sp>
        <p:nvSpPr>
          <p:cNvPr id="1353890348" name="Text">
    </p:cNvPr>
          <p:cNvSpPr>
            <a:spLocks noGrp="1"/>
          </p:cNvSpPr>
          <p:nvPr/>
        </p:nvSpPr>
        <p:spPr>
          <a:xfrm rot="0">
            <a:off x="3771900" y="5613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30667860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68729505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</a:t>
            </a:r>
          </a:p>
        </p:txBody>
      </p:sp>
      <p:sp>
        <p:nvSpPr>
          <p:cNvPr id="111215134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295859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770463685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Application Life Cycle Management</a:t>
            </a:r>
          </a:p>
        </p:txBody>
      </p:sp>
      <p:sp>
        <p:nvSpPr>
          <p:cNvPr id="1535482311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37409103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10770500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Application Monitoring</a:t>
            </a:r>
          </a:p>
        </p:txBody>
      </p:sp>
      <p:sp>
        <p:nvSpPr>
          <p:cNvPr id="1233589293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44117371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105683026" name="Text">
    </p:cNvPr>
          <p:cNvSpPr>
            <a:spLocks noGrp="1"/>
          </p:cNvSpPr>
          <p:nvPr/>
        </p:nvSpPr>
        <p:spPr>
          <a:xfrm rot="0">
            <a:off x="508000" y="252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Approve</a:t>
            </a:r>
          </a:p>
        </p:txBody>
      </p:sp>
      <p:sp>
        <p:nvSpPr>
          <p:cNvPr id="375399219" name="Text">
    </p:cNvPr>
          <p:cNvSpPr>
            <a:spLocks noGrp="1"/>
          </p:cNvSpPr>
          <p:nvPr/>
        </p:nvSpPr>
        <p:spPr>
          <a:xfrm rot="0">
            <a:off x="508000" y="275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31685294" name="Text">
    </p:cNvPr>
          <p:cNvSpPr>
            <a:spLocks noGrp="1"/>
          </p:cNvSpPr>
          <p:nvPr/>
        </p:nvSpPr>
        <p:spPr>
          <a:xfrm rot="0">
            <a:off x="2413000" y="275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Value Stream</a:t>
            </a:r>
          </a:p>
        </p:txBody>
      </p:sp>
      <p:sp>
        <p:nvSpPr>
          <p:cNvPr id="114743324" name="Text">
    </p:cNvPr>
          <p:cNvSpPr>
            <a:spLocks noGrp="1"/>
          </p:cNvSpPr>
          <p:nvPr/>
        </p:nvSpPr>
        <p:spPr>
          <a:xfrm rot="0">
            <a:off x="508000" y="316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Automated Build</a:t>
            </a:r>
          </a:p>
        </p:txBody>
      </p:sp>
      <p:sp>
        <p:nvSpPr>
          <p:cNvPr id="2086260582" name="Text">
    </p:cNvPr>
          <p:cNvSpPr>
            <a:spLocks noGrp="1"/>
          </p:cNvSpPr>
          <p:nvPr/>
        </p:nvSpPr>
        <p:spPr>
          <a:xfrm rot="0">
            <a:off x="508000" y="339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07159909" name="Text">
    </p:cNvPr>
          <p:cNvSpPr>
            <a:spLocks noGrp="1"/>
          </p:cNvSpPr>
          <p:nvPr/>
        </p:nvSpPr>
        <p:spPr>
          <a:xfrm rot="0">
            <a:off x="2413000" y="339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931229350" name="Text">
    </p:cNvPr>
          <p:cNvSpPr>
            <a:spLocks noGrp="1"/>
          </p:cNvSpPr>
          <p:nvPr/>
        </p:nvSpPr>
        <p:spPr>
          <a:xfrm rot="0">
            <a:off x="508000" y="379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Automated Deployment</a:t>
            </a:r>
          </a:p>
        </p:txBody>
      </p:sp>
      <p:sp>
        <p:nvSpPr>
          <p:cNvPr id="128403058" name="Text">
    </p:cNvPr>
          <p:cNvSpPr>
            <a:spLocks noGrp="1"/>
          </p:cNvSpPr>
          <p:nvPr/>
        </p:nvSpPr>
        <p:spPr>
          <a:xfrm rot="0">
            <a:off x="508000" y="402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01225247" name="Text">
    </p:cNvPr>
          <p:cNvSpPr>
            <a:spLocks noGrp="1"/>
          </p:cNvSpPr>
          <p:nvPr/>
        </p:nvSpPr>
        <p:spPr>
          <a:xfrm rot="0">
            <a:off x="2413000" y="402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715504118" name="Text">
    </p:cNvPr>
          <p:cNvSpPr>
            <a:spLocks noGrp="1"/>
          </p:cNvSpPr>
          <p:nvPr/>
        </p:nvSpPr>
        <p:spPr>
          <a:xfrm rot="0">
            <a:off x="508000" y="443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Automated Integration Testing</a:t>
            </a:r>
          </a:p>
        </p:txBody>
      </p:sp>
      <p:sp>
        <p:nvSpPr>
          <p:cNvPr id="1518876102" name="Text">
    </p:cNvPr>
          <p:cNvSpPr>
            <a:spLocks noGrp="1"/>
          </p:cNvSpPr>
          <p:nvPr/>
        </p:nvSpPr>
        <p:spPr>
          <a:xfrm rot="0">
            <a:off x="508000" y="466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30243635" name="Text">
    </p:cNvPr>
          <p:cNvSpPr>
            <a:spLocks noGrp="1"/>
          </p:cNvSpPr>
          <p:nvPr/>
        </p:nvSpPr>
        <p:spPr>
          <a:xfrm rot="0">
            <a:off x="2413000" y="466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858567339" name="Text">
    </p:cNvPr>
          <p:cNvSpPr>
            <a:spLocks noGrp="1"/>
          </p:cNvSpPr>
          <p:nvPr/>
        </p:nvSpPr>
        <p:spPr>
          <a:xfrm rot="0">
            <a:off x="508000" y="506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Automated Security Testing</a:t>
            </a:r>
          </a:p>
        </p:txBody>
      </p:sp>
      <p:sp>
        <p:nvSpPr>
          <p:cNvPr id="209329590" name="Text">
    </p:cNvPr>
          <p:cNvSpPr>
            <a:spLocks noGrp="1"/>
          </p:cNvSpPr>
          <p:nvPr/>
        </p:nvSpPr>
        <p:spPr>
          <a:xfrm rot="0">
            <a:off x="508000" y="529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98929914" name="Text">
    </p:cNvPr>
          <p:cNvSpPr>
            <a:spLocks noGrp="1"/>
          </p:cNvSpPr>
          <p:nvPr/>
        </p:nvSpPr>
        <p:spPr>
          <a:xfrm rot="0">
            <a:off x="2413000" y="529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2070649285" name="Text">
    </p:cNvPr>
          <p:cNvSpPr>
            <a:spLocks noGrp="1"/>
          </p:cNvSpPr>
          <p:nvPr/>
        </p:nvSpPr>
        <p:spPr>
          <a:xfrm rot="0">
            <a:off x="508000" y="570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Automated UAT Testing</a:t>
            </a:r>
          </a:p>
        </p:txBody>
      </p:sp>
      <p:sp>
        <p:nvSpPr>
          <p:cNvPr id="773619751" name="Text">
    </p:cNvPr>
          <p:cNvSpPr>
            <a:spLocks noGrp="1"/>
          </p:cNvSpPr>
          <p:nvPr/>
        </p:nvSpPr>
        <p:spPr>
          <a:xfrm rot="0">
            <a:off x="508000" y="593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26737919" name="Text">
    </p:cNvPr>
          <p:cNvSpPr>
            <a:spLocks noGrp="1"/>
          </p:cNvSpPr>
          <p:nvPr/>
        </p:nvSpPr>
        <p:spPr>
          <a:xfrm rot="0">
            <a:off x="2413000" y="593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547826848" name="Text">
    </p:cNvPr>
          <p:cNvSpPr>
            <a:spLocks noGrp="1"/>
          </p:cNvSpPr>
          <p:nvPr/>
        </p:nvSpPr>
        <p:spPr>
          <a:xfrm rot="0">
            <a:off x="508000" y="633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Automated Unit Testing</a:t>
            </a:r>
          </a:p>
        </p:txBody>
      </p:sp>
      <p:sp>
        <p:nvSpPr>
          <p:cNvPr id="2068052316" name="Text">
    </p:cNvPr>
          <p:cNvSpPr>
            <a:spLocks noGrp="1"/>
          </p:cNvSpPr>
          <p:nvPr/>
        </p:nvSpPr>
        <p:spPr>
          <a:xfrm rot="0">
            <a:off x="508000" y="656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23415723" name="Text">
    </p:cNvPr>
          <p:cNvSpPr>
            <a:spLocks noGrp="1"/>
          </p:cNvSpPr>
          <p:nvPr/>
        </p:nvSpPr>
        <p:spPr>
          <a:xfrm rot="0">
            <a:off x="2413000" y="656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2129898017" name="Text">
    </p:cNvPr>
          <p:cNvSpPr>
            <a:spLocks noGrp="1"/>
          </p:cNvSpPr>
          <p:nvPr/>
        </p:nvSpPr>
        <p:spPr>
          <a:xfrm rot="0">
            <a:off x="508000" y="697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Code Coverage Standards</a:t>
            </a:r>
          </a:p>
        </p:txBody>
      </p:sp>
      <p:sp>
        <p:nvSpPr>
          <p:cNvPr id="768911273" name="Text">
    </p:cNvPr>
          <p:cNvSpPr>
            <a:spLocks noGrp="1"/>
          </p:cNvSpPr>
          <p:nvPr/>
        </p:nvSpPr>
        <p:spPr>
          <a:xfrm rot="0">
            <a:off x="508000" y="720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28481110" name="Text">
    </p:cNvPr>
          <p:cNvSpPr>
            <a:spLocks noGrp="1"/>
          </p:cNvSpPr>
          <p:nvPr/>
        </p:nvSpPr>
        <p:spPr>
          <a:xfrm rot="0">
            <a:off x="2413000" y="720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Course of Action</a:t>
            </a:r>
          </a:p>
        </p:txBody>
      </p:sp>
      <p:sp>
        <p:nvSpPr>
          <p:cNvPr id="1512290769" name="Text">
    </p:cNvPr>
          <p:cNvSpPr>
            <a:spLocks noGrp="1"/>
          </p:cNvSpPr>
          <p:nvPr/>
        </p:nvSpPr>
        <p:spPr>
          <a:xfrm rot="0">
            <a:off x="508000" y="760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Code Editing</a:t>
            </a:r>
          </a:p>
        </p:txBody>
      </p:sp>
      <p:sp>
        <p:nvSpPr>
          <p:cNvPr id="962769430" name="Text">
    </p:cNvPr>
          <p:cNvSpPr>
            <a:spLocks noGrp="1"/>
          </p:cNvSpPr>
          <p:nvPr/>
        </p:nvSpPr>
        <p:spPr>
          <a:xfrm rot="0">
            <a:off x="508000" y="783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30710652" name="Text">
    </p:cNvPr>
          <p:cNvSpPr>
            <a:spLocks noGrp="1"/>
          </p:cNvSpPr>
          <p:nvPr/>
        </p:nvSpPr>
        <p:spPr>
          <a:xfrm rot="0">
            <a:off x="2413000" y="783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833096840" name="Text">
    </p:cNvPr>
          <p:cNvSpPr>
            <a:spLocks noGrp="1"/>
          </p:cNvSpPr>
          <p:nvPr/>
        </p:nvSpPr>
        <p:spPr>
          <a:xfrm rot="0">
            <a:off x="508000" y="824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Code Quality</a:t>
            </a:r>
          </a:p>
        </p:txBody>
      </p:sp>
      <p:sp>
        <p:nvSpPr>
          <p:cNvPr id="1979893341" name="Text">
    </p:cNvPr>
          <p:cNvSpPr>
            <a:spLocks noGrp="1"/>
          </p:cNvSpPr>
          <p:nvPr/>
        </p:nvSpPr>
        <p:spPr>
          <a:xfrm rot="0">
            <a:off x="508000" y="847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15989129" name="Text">
    </p:cNvPr>
          <p:cNvSpPr>
            <a:spLocks noGrp="1"/>
          </p:cNvSpPr>
          <p:nvPr/>
        </p:nvSpPr>
        <p:spPr>
          <a:xfrm rot="0">
            <a:off x="2413000" y="847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986590973" name="Text">
    </p:cNvPr>
          <p:cNvSpPr>
            <a:spLocks noGrp="1"/>
          </p:cNvSpPr>
          <p:nvPr/>
        </p:nvSpPr>
        <p:spPr>
          <a:xfrm rot="0">
            <a:off x="508000" y="887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Coding Standards</a:t>
            </a:r>
          </a:p>
        </p:txBody>
      </p:sp>
      <p:sp>
        <p:nvSpPr>
          <p:cNvPr id="123037428" name="Text">
    </p:cNvPr>
          <p:cNvSpPr>
            <a:spLocks noGrp="1"/>
          </p:cNvSpPr>
          <p:nvPr/>
        </p:nvSpPr>
        <p:spPr>
          <a:xfrm rot="0">
            <a:off x="508000" y="910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36800365" name="Text">
    </p:cNvPr>
          <p:cNvSpPr>
            <a:spLocks noGrp="1"/>
          </p:cNvSpPr>
          <p:nvPr/>
        </p:nvSpPr>
        <p:spPr>
          <a:xfrm rot="0">
            <a:off x="2413000" y="910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Course of Action</a:t>
            </a:r>
          </a:p>
        </p:txBody>
      </p:sp>
      <p:sp>
        <p:nvSpPr>
          <p:cNvPr id="1546001524" name="Text">
    </p:cNvPr>
          <p:cNvSpPr>
            <a:spLocks noGrp="1"/>
          </p:cNvSpPr>
          <p:nvPr/>
        </p:nvSpPr>
        <p:spPr>
          <a:xfrm rot="0">
            <a:off x="508000" y="951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Create</a:t>
            </a:r>
          </a:p>
        </p:txBody>
      </p:sp>
      <p:sp>
        <p:nvSpPr>
          <p:cNvPr id="1832429597" name="Text">
    </p:cNvPr>
          <p:cNvSpPr>
            <a:spLocks noGrp="1"/>
          </p:cNvSpPr>
          <p:nvPr/>
        </p:nvSpPr>
        <p:spPr>
          <a:xfrm rot="0">
            <a:off x="508000" y="974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06645384" name="Text">
    </p:cNvPr>
          <p:cNvSpPr>
            <a:spLocks noGrp="1"/>
          </p:cNvSpPr>
          <p:nvPr/>
        </p:nvSpPr>
        <p:spPr>
          <a:xfrm rot="0">
            <a:off x="2413000" y="974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Value Stream</a:t>
            </a:r>
          </a:p>
        </p:txBody>
      </p:sp>
      <p:sp>
        <p:nvSpPr>
          <p:cNvPr id="226250699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Strategy Layer</a:t>
            </a:r>
          </a:p>
        </p:txBody>
      </p:sp>
      <p:sp>
        <p:nvSpPr>
          <p:cNvPr id="164135927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23345402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30</a:t>
            </a:r>
          </a:p>
        </p:txBody>
      </p:sp>
      <p:sp>
        <p:nvSpPr>
          <p:cNvPr id="200752293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94294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940454178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Create (copy)</a:t>
            </a:r>
          </a:p>
        </p:txBody>
      </p:sp>
      <p:sp>
        <p:nvSpPr>
          <p:cNvPr id="1466115071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32907768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Value Stream</a:t>
            </a:r>
          </a:p>
        </p:txBody>
      </p:sp>
      <p:sp>
        <p:nvSpPr>
          <p:cNvPr id="2126071184" name="Text">
    </p:cNvPr>
          <p:cNvSpPr>
            <a:spLocks noGrp="1"/>
          </p:cNvSpPr>
          <p:nvPr/>
        </p:nvSpPr>
        <p:spPr>
          <a:xfrm rot="0">
            <a:off x="508000" y="160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Design</a:t>
            </a:r>
          </a:p>
        </p:txBody>
      </p:sp>
      <p:sp>
        <p:nvSpPr>
          <p:cNvPr id="930610244" name="Text">
    </p:cNvPr>
          <p:cNvSpPr>
            <a:spLocks noGrp="1"/>
          </p:cNvSpPr>
          <p:nvPr/>
        </p:nvSpPr>
        <p:spPr>
          <a:xfrm rot="0">
            <a:off x="508000" y="182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34584974" name="Text">
    </p:cNvPr>
          <p:cNvSpPr>
            <a:spLocks noGrp="1"/>
          </p:cNvSpPr>
          <p:nvPr/>
        </p:nvSpPr>
        <p:spPr>
          <a:xfrm rot="0">
            <a:off x="2413000" y="182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2058543128" name="Text">
    </p:cNvPr>
          <p:cNvSpPr>
            <a:spLocks noGrp="1"/>
          </p:cNvSpPr>
          <p:nvPr/>
        </p:nvSpPr>
        <p:spPr>
          <a:xfrm rot="0">
            <a:off x="508000" y="223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DevOps</a:t>
            </a:r>
          </a:p>
        </p:txBody>
      </p:sp>
      <p:sp>
        <p:nvSpPr>
          <p:cNvPr id="1309912859" name="Text">
    </p:cNvPr>
          <p:cNvSpPr>
            <a:spLocks noGrp="1"/>
          </p:cNvSpPr>
          <p:nvPr/>
        </p:nvSpPr>
        <p:spPr>
          <a:xfrm rot="0">
            <a:off x="508000" y="246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83776577" name="Text">
    </p:cNvPr>
          <p:cNvSpPr>
            <a:spLocks noGrp="1"/>
          </p:cNvSpPr>
          <p:nvPr/>
        </p:nvSpPr>
        <p:spPr>
          <a:xfrm rot="0">
            <a:off x="2413000" y="246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359985955" name="Text">
    </p:cNvPr>
          <p:cNvSpPr>
            <a:spLocks noGrp="1"/>
          </p:cNvSpPr>
          <p:nvPr/>
        </p:nvSpPr>
        <p:spPr>
          <a:xfrm rot="0">
            <a:off x="508000" y="287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Maintain &amp; Monitor</a:t>
            </a:r>
          </a:p>
        </p:txBody>
      </p:sp>
      <p:sp>
        <p:nvSpPr>
          <p:cNvPr id="2024498101" name="Text">
    </p:cNvPr>
          <p:cNvSpPr>
            <a:spLocks noGrp="1"/>
          </p:cNvSpPr>
          <p:nvPr/>
        </p:nvSpPr>
        <p:spPr>
          <a:xfrm rot="0">
            <a:off x="508000" y="309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31082956" name="Text">
    </p:cNvPr>
          <p:cNvSpPr>
            <a:spLocks noGrp="1"/>
          </p:cNvSpPr>
          <p:nvPr/>
        </p:nvSpPr>
        <p:spPr>
          <a:xfrm rot="0">
            <a:off x="2413000" y="309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Value Stream</a:t>
            </a:r>
          </a:p>
        </p:txBody>
      </p:sp>
      <p:sp>
        <p:nvSpPr>
          <p:cNvPr id="441906696" name="Text">
    </p:cNvPr>
          <p:cNvSpPr>
            <a:spLocks noGrp="1"/>
          </p:cNvSpPr>
          <p:nvPr/>
        </p:nvSpPr>
        <p:spPr>
          <a:xfrm rot="0">
            <a:off x="508000" y="350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Manual Build</a:t>
            </a:r>
          </a:p>
        </p:txBody>
      </p:sp>
      <p:sp>
        <p:nvSpPr>
          <p:cNvPr id="671736714" name="Text">
    </p:cNvPr>
          <p:cNvSpPr>
            <a:spLocks noGrp="1"/>
          </p:cNvSpPr>
          <p:nvPr/>
        </p:nvSpPr>
        <p:spPr>
          <a:xfrm rot="0">
            <a:off x="508000" y="373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4812917" name="Text">
    </p:cNvPr>
          <p:cNvSpPr>
            <a:spLocks noGrp="1"/>
          </p:cNvSpPr>
          <p:nvPr/>
        </p:nvSpPr>
        <p:spPr>
          <a:xfrm rot="0">
            <a:off x="2413000" y="373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993632090" name="Text">
    </p:cNvPr>
          <p:cNvSpPr>
            <a:spLocks noGrp="1"/>
          </p:cNvSpPr>
          <p:nvPr/>
        </p:nvSpPr>
        <p:spPr>
          <a:xfrm rot="0">
            <a:off x="508000" y="414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Manual Deploy</a:t>
            </a:r>
          </a:p>
        </p:txBody>
      </p:sp>
      <p:sp>
        <p:nvSpPr>
          <p:cNvPr id="385013891" name="Text">
    </p:cNvPr>
          <p:cNvSpPr>
            <a:spLocks noGrp="1"/>
          </p:cNvSpPr>
          <p:nvPr/>
        </p:nvSpPr>
        <p:spPr>
          <a:xfrm rot="0">
            <a:off x="508000" y="436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04241764" name="Text">
    </p:cNvPr>
          <p:cNvSpPr>
            <a:spLocks noGrp="1"/>
          </p:cNvSpPr>
          <p:nvPr/>
        </p:nvSpPr>
        <p:spPr>
          <a:xfrm rot="0">
            <a:off x="2413000" y="436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506200722" name="Text">
    </p:cNvPr>
          <p:cNvSpPr>
            <a:spLocks noGrp="1"/>
          </p:cNvSpPr>
          <p:nvPr/>
        </p:nvSpPr>
        <p:spPr>
          <a:xfrm rot="0">
            <a:off x="508000" y="477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Manual Deploy</a:t>
            </a:r>
          </a:p>
        </p:txBody>
      </p:sp>
      <p:sp>
        <p:nvSpPr>
          <p:cNvPr id="1771605314" name="Text">
    </p:cNvPr>
          <p:cNvSpPr>
            <a:spLocks noGrp="1"/>
          </p:cNvSpPr>
          <p:nvPr/>
        </p:nvSpPr>
        <p:spPr>
          <a:xfrm rot="0">
            <a:off x="508000" y="500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73041202" name="Text">
    </p:cNvPr>
          <p:cNvSpPr>
            <a:spLocks noGrp="1"/>
          </p:cNvSpPr>
          <p:nvPr/>
        </p:nvSpPr>
        <p:spPr>
          <a:xfrm rot="0">
            <a:off x="2413000" y="500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465556527" name="Text">
    </p:cNvPr>
          <p:cNvSpPr>
            <a:spLocks noGrp="1"/>
          </p:cNvSpPr>
          <p:nvPr/>
        </p:nvSpPr>
        <p:spPr>
          <a:xfrm rot="0">
            <a:off x="508000" y="541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Manual Test</a:t>
            </a:r>
          </a:p>
        </p:txBody>
      </p:sp>
      <p:sp>
        <p:nvSpPr>
          <p:cNvPr id="1710845272" name="Text">
    </p:cNvPr>
          <p:cNvSpPr>
            <a:spLocks noGrp="1"/>
          </p:cNvSpPr>
          <p:nvPr/>
        </p:nvSpPr>
        <p:spPr>
          <a:xfrm rot="0">
            <a:off x="508000" y="563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18846264" name="Text">
    </p:cNvPr>
          <p:cNvSpPr>
            <a:spLocks noGrp="1"/>
          </p:cNvSpPr>
          <p:nvPr/>
        </p:nvSpPr>
        <p:spPr>
          <a:xfrm rot="0">
            <a:off x="2413000" y="563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386475256" name="Text">
    </p:cNvPr>
          <p:cNvSpPr>
            <a:spLocks noGrp="1"/>
          </p:cNvSpPr>
          <p:nvPr/>
        </p:nvSpPr>
        <p:spPr>
          <a:xfrm rot="0">
            <a:off x="508000" y="604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Requirements Management</a:t>
            </a:r>
          </a:p>
        </p:txBody>
      </p:sp>
      <p:sp>
        <p:nvSpPr>
          <p:cNvPr id="936924719" name="Text">
    </p:cNvPr>
          <p:cNvSpPr>
            <a:spLocks noGrp="1"/>
          </p:cNvSpPr>
          <p:nvPr/>
        </p:nvSpPr>
        <p:spPr>
          <a:xfrm rot="0">
            <a:off x="508000" y="627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26077729" name="Text">
    </p:cNvPr>
          <p:cNvSpPr>
            <a:spLocks noGrp="1"/>
          </p:cNvSpPr>
          <p:nvPr/>
        </p:nvSpPr>
        <p:spPr>
          <a:xfrm rot="0">
            <a:off x="2413000" y="627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632298219" name="Text">
    </p:cNvPr>
          <p:cNvSpPr>
            <a:spLocks noGrp="1"/>
          </p:cNvSpPr>
          <p:nvPr/>
        </p:nvSpPr>
        <p:spPr>
          <a:xfrm rot="0">
            <a:off x="508000" y="668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SDLC Strategy</a:t>
            </a:r>
          </a:p>
        </p:txBody>
      </p:sp>
      <p:sp>
        <p:nvSpPr>
          <p:cNvPr id="752030228" name="Text">
    </p:cNvPr>
          <p:cNvSpPr>
            <a:spLocks noGrp="1"/>
          </p:cNvSpPr>
          <p:nvPr/>
        </p:nvSpPr>
        <p:spPr>
          <a:xfrm rot="0">
            <a:off x="508000" y="690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98370191" name="Text">
    </p:cNvPr>
          <p:cNvSpPr>
            <a:spLocks noGrp="1"/>
          </p:cNvSpPr>
          <p:nvPr/>
        </p:nvSpPr>
        <p:spPr>
          <a:xfrm rot="0">
            <a:off x="2413000" y="690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Course of Action</a:t>
            </a:r>
          </a:p>
        </p:txBody>
      </p:sp>
      <p:sp>
        <p:nvSpPr>
          <p:cNvPr id="1802058209" name="Text">
    </p:cNvPr>
          <p:cNvSpPr>
            <a:spLocks noGrp="1"/>
          </p:cNvSpPr>
          <p:nvPr/>
        </p:nvSpPr>
        <p:spPr>
          <a:xfrm rot="0">
            <a:off x="508000" y="731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Source Control</a:t>
            </a:r>
          </a:p>
        </p:txBody>
      </p:sp>
      <p:sp>
        <p:nvSpPr>
          <p:cNvPr id="1563620827" name="Text">
    </p:cNvPr>
          <p:cNvSpPr>
            <a:spLocks noGrp="1"/>
          </p:cNvSpPr>
          <p:nvPr/>
        </p:nvSpPr>
        <p:spPr>
          <a:xfrm rot="0">
            <a:off x="508000" y="754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74526427" name="Text">
    </p:cNvPr>
          <p:cNvSpPr>
            <a:spLocks noGrp="1"/>
          </p:cNvSpPr>
          <p:nvPr/>
        </p:nvSpPr>
        <p:spPr>
          <a:xfrm rot="0">
            <a:off x="2413000" y="754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252913476" name="Text">
    </p:cNvPr>
          <p:cNvSpPr>
            <a:spLocks noGrp="1"/>
          </p:cNvSpPr>
          <p:nvPr/>
        </p:nvSpPr>
        <p:spPr>
          <a:xfrm rot="0">
            <a:off x="508000" y="795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Test Reports</a:t>
            </a:r>
          </a:p>
        </p:txBody>
      </p:sp>
      <p:sp>
        <p:nvSpPr>
          <p:cNvPr id="1755938753" name="Text">
    </p:cNvPr>
          <p:cNvSpPr>
            <a:spLocks noGrp="1"/>
          </p:cNvSpPr>
          <p:nvPr/>
        </p:nvSpPr>
        <p:spPr>
          <a:xfrm rot="0">
            <a:off x="508000" y="817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78798370" name="Text">
    </p:cNvPr>
          <p:cNvSpPr>
            <a:spLocks noGrp="1"/>
          </p:cNvSpPr>
          <p:nvPr/>
        </p:nvSpPr>
        <p:spPr>
          <a:xfrm rot="0">
            <a:off x="2413000" y="817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Value Stream</a:t>
            </a:r>
          </a:p>
        </p:txBody>
      </p:sp>
      <p:sp>
        <p:nvSpPr>
          <p:cNvPr id="1661287281" name="Text">
    </p:cNvPr>
          <p:cNvSpPr>
            <a:spLocks noGrp="1"/>
          </p:cNvSpPr>
          <p:nvPr/>
        </p:nvSpPr>
        <p:spPr>
          <a:xfrm rot="0">
            <a:off x="508000" y="858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Vulnerability Scanning</a:t>
            </a:r>
          </a:p>
        </p:txBody>
      </p:sp>
      <p:sp>
        <p:nvSpPr>
          <p:cNvPr id="1183302020" name="Text">
    </p:cNvPr>
          <p:cNvSpPr>
            <a:spLocks noGrp="1"/>
          </p:cNvSpPr>
          <p:nvPr/>
        </p:nvSpPr>
        <p:spPr>
          <a:xfrm rot="0">
            <a:off x="508000" y="881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10488034" name="Text">
    </p:cNvPr>
          <p:cNvSpPr>
            <a:spLocks noGrp="1"/>
          </p:cNvSpPr>
          <p:nvPr/>
        </p:nvSpPr>
        <p:spPr>
          <a:xfrm rot="0">
            <a:off x="2413000" y="881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96110609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94387821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31</a:t>
            </a:r>
          </a:p>
        </p:txBody>
      </p:sp>
      <p:sp>
        <p:nvSpPr>
          <p:cNvPr id="161042991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39302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95976792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Approver</a:t>
            </a:r>
          </a:p>
        </p:txBody>
      </p:sp>
      <p:sp>
        <p:nvSpPr>
          <p:cNvPr id="1911069222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9284878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415393160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Business Function</a:t>
            </a:r>
          </a:p>
        </p:txBody>
      </p:sp>
      <p:sp>
        <p:nvSpPr>
          <p:cNvPr id="1634182230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24698358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Function</a:t>
            </a:r>
          </a:p>
        </p:txBody>
      </p:sp>
      <p:sp>
        <p:nvSpPr>
          <p:cNvPr id="1828844261" name="Text">
    </p:cNvPr>
          <p:cNvSpPr>
            <a:spLocks noGrp="1"/>
          </p:cNvSpPr>
          <p:nvPr/>
        </p:nvSpPr>
        <p:spPr>
          <a:xfrm rot="0">
            <a:off x="508000" y="252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Business Process</a:t>
            </a:r>
          </a:p>
        </p:txBody>
      </p:sp>
      <p:sp>
        <p:nvSpPr>
          <p:cNvPr id="1726231784" name="Text">
    </p:cNvPr>
          <p:cNvSpPr>
            <a:spLocks noGrp="1"/>
          </p:cNvSpPr>
          <p:nvPr/>
        </p:nvSpPr>
        <p:spPr>
          <a:xfrm rot="0">
            <a:off x="508000" y="275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81297526" name="Text">
    </p:cNvPr>
          <p:cNvSpPr>
            <a:spLocks noGrp="1"/>
          </p:cNvSpPr>
          <p:nvPr/>
        </p:nvSpPr>
        <p:spPr>
          <a:xfrm rot="0">
            <a:off x="2413000" y="275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Process</a:t>
            </a:r>
          </a:p>
        </p:txBody>
      </p:sp>
      <p:sp>
        <p:nvSpPr>
          <p:cNvPr id="935612756" name="Text">
    </p:cNvPr>
          <p:cNvSpPr>
            <a:spLocks noGrp="1"/>
          </p:cNvSpPr>
          <p:nvPr/>
        </p:nvSpPr>
        <p:spPr>
          <a:xfrm rot="0">
            <a:off x="508000" y="316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C&amp;IR</a:t>
            </a:r>
          </a:p>
        </p:txBody>
      </p:sp>
      <p:sp>
        <p:nvSpPr>
          <p:cNvPr id="1429212051" name="Text">
    </p:cNvPr>
          <p:cNvSpPr>
            <a:spLocks noGrp="1"/>
          </p:cNvSpPr>
          <p:nvPr/>
        </p:nvSpPr>
        <p:spPr>
          <a:xfrm rot="0">
            <a:off x="508000" y="339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05407657" name="Text">
    </p:cNvPr>
          <p:cNvSpPr>
            <a:spLocks noGrp="1"/>
          </p:cNvSpPr>
          <p:nvPr/>
        </p:nvSpPr>
        <p:spPr>
          <a:xfrm rot="0">
            <a:off x="2413000" y="339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29569088" name="Text">
    </p:cNvPr>
          <p:cNvSpPr>
            <a:spLocks noGrp="1"/>
          </p:cNvSpPr>
          <p:nvPr/>
        </p:nvSpPr>
        <p:spPr>
          <a:xfrm rot="0">
            <a:off x="508000" y="379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Deployment Authority</a:t>
            </a:r>
          </a:p>
        </p:txBody>
      </p:sp>
      <p:sp>
        <p:nvSpPr>
          <p:cNvPr id="1451785359" name="Text">
    </p:cNvPr>
          <p:cNvSpPr>
            <a:spLocks noGrp="1"/>
          </p:cNvSpPr>
          <p:nvPr/>
        </p:nvSpPr>
        <p:spPr>
          <a:xfrm rot="0">
            <a:off x="508000" y="402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1966686" name="Text">
    </p:cNvPr>
          <p:cNvSpPr>
            <a:spLocks noGrp="1"/>
          </p:cNvSpPr>
          <p:nvPr/>
        </p:nvSpPr>
        <p:spPr>
          <a:xfrm rot="0">
            <a:off x="2413000" y="402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813950703" name="Text">
    </p:cNvPr>
          <p:cNvSpPr>
            <a:spLocks noGrp="1"/>
          </p:cNvSpPr>
          <p:nvPr/>
        </p:nvSpPr>
        <p:spPr>
          <a:xfrm rot="0">
            <a:off x="508000" y="443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Designer</a:t>
            </a:r>
          </a:p>
        </p:txBody>
      </p:sp>
      <p:sp>
        <p:nvSpPr>
          <p:cNvPr id="1834463844" name="Text">
    </p:cNvPr>
          <p:cNvSpPr>
            <a:spLocks noGrp="1"/>
          </p:cNvSpPr>
          <p:nvPr/>
        </p:nvSpPr>
        <p:spPr>
          <a:xfrm rot="0">
            <a:off x="508000" y="466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16335685" name="Text">
    </p:cNvPr>
          <p:cNvSpPr>
            <a:spLocks noGrp="1"/>
          </p:cNvSpPr>
          <p:nvPr/>
        </p:nvSpPr>
        <p:spPr>
          <a:xfrm rot="0">
            <a:off x="2413000" y="466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02410087" name="Text">
    </p:cNvPr>
          <p:cNvSpPr>
            <a:spLocks noGrp="1"/>
          </p:cNvSpPr>
          <p:nvPr/>
        </p:nvSpPr>
        <p:spPr>
          <a:xfrm rot="0">
            <a:off x="508000" y="506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Designer</a:t>
            </a:r>
          </a:p>
        </p:txBody>
      </p:sp>
      <p:sp>
        <p:nvSpPr>
          <p:cNvPr id="1489071869" name="Text">
    </p:cNvPr>
          <p:cNvSpPr>
            <a:spLocks noGrp="1"/>
          </p:cNvSpPr>
          <p:nvPr/>
        </p:nvSpPr>
        <p:spPr>
          <a:xfrm rot="0">
            <a:off x="508000" y="529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8185875" name="Text">
    </p:cNvPr>
          <p:cNvSpPr>
            <a:spLocks noGrp="1"/>
          </p:cNvSpPr>
          <p:nvPr/>
        </p:nvSpPr>
        <p:spPr>
          <a:xfrm rot="0">
            <a:off x="2413000" y="529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105859507" name="Text">
    </p:cNvPr>
          <p:cNvSpPr>
            <a:spLocks noGrp="1"/>
          </p:cNvSpPr>
          <p:nvPr/>
        </p:nvSpPr>
        <p:spPr>
          <a:xfrm rot="0">
            <a:off x="508000" y="570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Developer</a:t>
            </a:r>
          </a:p>
        </p:txBody>
      </p:sp>
      <p:sp>
        <p:nvSpPr>
          <p:cNvPr id="602120831" name="Text">
    </p:cNvPr>
          <p:cNvSpPr>
            <a:spLocks noGrp="1"/>
          </p:cNvSpPr>
          <p:nvPr/>
        </p:nvSpPr>
        <p:spPr>
          <a:xfrm rot="0">
            <a:off x="508000" y="593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87868536" name="Text">
    </p:cNvPr>
          <p:cNvSpPr>
            <a:spLocks noGrp="1"/>
          </p:cNvSpPr>
          <p:nvPr/>
        </p:nvSpPr>
        <p:spPr>
          <a:xfrm rot="0">
            <a:off x="2413000" y="593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1374355136" name="Text">
    </p:cNvPr>
          <p:cNvSpPr>
            <a:spLocks noGrp="1"/>
          </p:cNvSpPr>
          <p:nvPr/>
        </p:nvSpPr>
        <p:spPr>
          <a:xfrm rot="0">
            <a:off x="508000" y="633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Developer</a:t>
            </a:r>
          </a:p>
        </p:txBody>
      </p:sp>
      <p:sp>
        <p:nvSpPr>
          <p:cNvPr id="764684191" name="Text">
    </p:cNvPr>
          <p:cNvSpPr>
            <a:spLocks noGrp="1"/>
          </p:cNvSpPr>
          <p:nvPr/>
        </p:nvSpPr>
        <p:spPr>
          <a:xfrm rot="0">
            <a:off x="508000" y="656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24700168" name="Text">
    </p:cNvPr>
          <p:cNvSpPr>
            <a:spLocks noGrp="1"/>
          </p:cNvSpPr>
          <p:nvPr/>
        </p:nvSpPr>
        <p:spPr>
          <a:xfrm rot="0">
            <a:off x="2413000" y="656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70884173" name="Text">
    </p:cNvPr>
          <p:cNvSpPr>
            <a:spLocks noGrp="1"/>
          </p:cNvSpPr>
          <p:nvPr/>
        </p:nvSpPr>
        <p:spPr>
          <a:xfrm rot="0">
            <a:off x="508000" y="697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DevOps</a:t>
            </a:r>
          </a:p>
        </p:txBody>
      </p:sp>
      <p:sp>
        <p:nvSpPr>
          <p:cNvPr id="1370558854" name="Text">
    </p:cNvPr>
          <p:cNvSpPr>
            <a:spLocks noGrp="1"/>
          </p:cNvSpPr>
          <p:nvPr/>
        </p:nvSpPr>
        <p:spPr>
          <a:xfrm rot="0">
            <a:off x="508000" y="720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70077936" name="Text">
    </p:cNvPr>
          <p:cNvSpPr>
            <a:spLocks noGrp="1"/>
          </p:cNvSpPr>
          <p:nvPr/>
        </p:nvSpPr>
        <p:spPr>
          <a:xfrm rot="0">
            <a:off x="2413000" y="720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Service</a:t>
            </a:r>
          </a:p>
        </p:txBody>
      </p:sp>
      <p:sp>
        <p:nvSpPr>
          <p:cNvPr id="440968578" name="Text">
    </p:cNvPr>
          <p:cNvSpPr>
            <a:spLocks noGrp="1"/>
          </p:cNvSpPr>
          <p:nvPr/>
        </p:nvSpPr>
        <p:spPr>
          <a:xfrm rot="0">
            <a:off x="508000" y="760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DevOps (CDC)</a:t>
            </a:r>
          </a:p>
        </p:txBody>
      </p:sp>
      <p:sp>
        <p:nvSpPr>
          <p:cNvPr id="304207367" name="Text">
    </p:cNvPr>
          <p:cNvSpPr>
            <a:spLocks noGrp="1"/>
          </p:cNvSpPr>
          <p:nvPr/>
        </p:nvSpPr>
        <p:spPr>
          <a:xfrm rot="0">
            <a:off x="508000" y="783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62864612" name="Text">
    </p:cNvPr>
          <p:cNvSpPr>
            <a:spLocks noGrp="1"/>
          </p:cNvSpPr>
          <p:nvPr/>
        </p:nvSpPr>
        <p:spPr>
          <a:xfrm rot="0">
            <a:off x="2413000" y="783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Service</a:t>
            </a:r>
          </a:p>
        </p:txBody>
      </p:sp>
      <p:sp>
        <p:nvSpPr>
          <p:cNvPr id="1036078976" name="Text">
    </p:cNvPr>
          <p:cNvSpPr>
            <a:spLocks noGrp="1"/>
          </p:cNvSpPr>
          <p:nvPr/>
        </p:nvSpPr>
        <p:spPr>
          <a:xfrm rot="0">
            <a:off x="508000" y="824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DevOps (EUC)</a:t>
            </a:r>
          </a:p>
        </p:txBody>
      </p:sp>
      <p:sp>
        <p:nvSpPr>
          <p:cNvPr id="1652197647" name="Text">
    </p:cNvPr>
          <p:cNvSpPr>
            <a:spLocks noGrp="1"/>
          </p:cNvSpPr>
          <p:nvPr/>
        </p:nvSpPr>
        <p:spPr>
          <a:xfrm rot="0">
            <a:off x="508000" y="847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30180777" name="Text">
    </p:cNvPr>
          <p:cNvSpPr>
            <a:spLocks noGrp="1"/>
          </p:cNvSpPr>
          <p:nvPr/>
        </p:nvSpPr>
        <p:spPr>
          <a:xfrm rot="0">
            <a:off x="2413000" y="847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Service</a:t>
            </a:r>
          </a:p>
        </p:txBody>
      </p:sp>
      <p:sp>
        <p:nvSpPr>
          <p:cNvPr id="462430075" name="Text">
    </p:cNvPr>
          <p:cNvSpPr>
            <a:spLocks noGrp="1"/>
          </p:cNvSpPr>
          <p:nvPr/>
        </p:nvSpPr>
        <p:spPr>
          <a:xfrm rot="0">
            <a:off x="508000" y="887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DevOps Engineer</a:t>
            </a:r>
          </a:p>
        </p:txBody>
      </p:sp>
      <p:sp>
        <p:nvSpPr>
          <p:cNvPr id="748351174" name="Text">
    </p:cNvPr>
          <p:cNvSpPr>
            <a:spLocks noGrp="1"/>
          </p:cNvSpPr>
          <p:nvPr/>
        </p:nvSpPr>
        <p:spPr>
          <a:xfrm rot="0">
            <a:off x="508000" y="910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38188203" name="Text">
    </p:cNvPr>
          <p:cNvSpPr>
            <a:spLocks noGrp="1"/>
          </p:cNvSpPr>
          <p:nvPr/>
        </p:nvSpPr>
        <p:spPr>
          <a:xfrm rot="0">
            <a:off x="2413000" y="910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1543351283" name="Text">
    </p:cNvPr>
          <p:cNvSpPr>
            <a:spLocks noGrp="1"/>
          </p:cNvSpPr>
          <p:nvPr/>
        </p:nvSpPr>
        <p:spPr>
          <a:xfrm rot="0">
            <a:off x="508000" y="951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DevOps Team (IPG)</a:t>
            </a:r>
          </a:p>
        </p:txBody>
      </p:sp>
      <p:sp>
        <p:nvSpPr>
          <p:cNvPr id="1074601008" name="Text">
    </p:cNvPr>
          <p:cNvSpPr>
            <a:spLocks noGrp="1"/>
          </p:cNvSpPr>
          <p:nvPr/>
        </p:nvSpPr>
        <p:spPr>
          <a:xfrm rot="0">
            <a:off x="508000" y="974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99958057" name="Text">
    </p:cNvPr>
          <p:cNvSpPr>
            <a:spLocks noGrp="1"/>
          </p:cNvSpPr>
          <p:nvPr/>
        </p:nvSpPr>
        <p:spPr>
          <a:xfrm rot="0">
            <a:off x="2413000" y="974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53357969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Business Layer</a:t>
            </a:r>
          </a:p>
        </p:txBody>
      </p:sp>
      <p:sp>
        <p:nvSpPr>
          <p:cNvPr id="171534368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32503889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32</a:t>
            </a:r>
          </a:p>
        </p:txBody>
      </p:sp>
      <p:sp>
        <p:nvSpPr>
          <p:cNvPr id="130319241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918948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616276407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DevSecOps Engineer</a:t>
            </a:r>
          </a:p>
        </p:txBody>
      </p:sp>
      <p:sp>
        <p:nvSpPr>
          <p:cNvPr id="541182371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20869086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736974888" name="Text">
    </p:cNvPr>
          <p:cNvSpPr>
            <a:spLocks noGrp="1"/>
          </p:cNvSpPr>
          <p:nvPr/>
        </p:nvSpPr>
        <p:spPr>
          <a:xfrm rot="0">
            <a:off x="508000" y="160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DevSecOps Engineer</a:t>
            </a:r>
          </a:p>
        </p:txBody>
      </p:sp>
      <p:sp>
        <p:nvSpPr>
          <p:cNvPr id="1386406651" name="Text">
    </p:cNvPr>
          <p:cNvSpPr>
            <a:spLocks noGrp="1"/>
          </p:cNvSpPr>
          <p:nvPr/>
        </p:nvSpPr>
        <p:spPr>
          <a:xfrm rot="0">
            <a:off x="508000" y="182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80388573" name="Text">
    </p:cNvPr>
          <p:cNvSpPr>
            <a:spLocks noGrp="1"/>
          </p:cNvSpPr>
          <p:nvPr/>
        </p:nvSpPr>
        <p:spPr>
          <a:xfrm rot="0">
            <a:off x="2413000" y="182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1351198507" name="Text">
    </p:cNvPr>
          <p:cNvSpPr>
            <a:spLocks noGrp="1"/>
          </p:cNvSpPr>
          <p:nvPr/>
        </p:nvSpPr>
        <p:spPr>
          <a:xfrm rot="0">
            <a:off x="508000" y="223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DevSecOps Team</a:t>
            </a:r>
          </a:p>
        </p:txBody>
      </p:sp>
      <p:sp>
        <p:nvSpPr>
          <p:cNvPr id="291805450" name="Text">
    </p:cNvPr>
          <p:cNvSpPr>
            <a:spLocks noGrp="1"/>
          </p:cNvSpPr>
          <p:nvPr/>
        </p:nvSpPr>
        <p:spPr>
          <a:xfrm rot="0">
            <a:off x="508000" y="246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18986727" name="Text">
    </p:cNvPr>
          <p:cNvSpPr>
            <a:spLocks noGrp="1"/>
          </p:cNvSpPr>
          <p:nvPr/>
        </p:nvSpPr>
        <p:spPr>
          <a:xfrm rot="0">
            <a:off x="2413000" y="246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00935541" name="Text">
    </p:cNvPr>
          <p:cNvSpPr>
            <a:spLocks noGrp="1"/>
          </p:cNvSpPr>
          <p:nvPr/>
        </p:nvSpPr>
        <p:spPr>
          <a:xfrm rot="0">
            <a:off x="508000" y="287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FCA Employee</a:t>
            </a:r>
          </a:p>
        </p:txBody>
      </p:sp>
      <p:sp>
        <p:nvSpPr>
          <p:cNvPr id="879372185" name="Text">
    </p:cNvPr>
          <p:cNvSpPr>
            <a:spLocks noGrp="1"/>
          </p:cNvSpPr>
          <p:nvPr/>
        </p:nvSpPr>
        <p:spPr>
          <a:xfrm rot="0">
            <a:off x="508000" y="309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4331479" name="Text">
    </p:cNvPr>
          <p:cNvSpPr>
            <a:spLocks noGrp="1"/>
          </p:cNvSpPr>
          <p:nvPr/>
        </p:nvSpPr>
        <p:spPr>
          <a:xfrm rot="0">
            <a:off x="2413000" y="309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74786850" name="Text">
    </p:cNvPr>
          <p:cNvSpPr>
            <a:spLocks noGrp="1"/>
          </p:cNvSpPr>
          <p:nvPr/>
        </p:nvSpPr>
        <p:spPr>
          <a:xfrm rot="0">
            <a:off x="520700" y="34036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To verify the code changes and to ensure test quality</a:t>
            </a:r>
          </a:p>
        </p:txBody>
      </p:sp>
      <p:sp>
        <p:nvSpPr>
          <p:cNvPr id="1728752676" name="Text">
    </p:cNvPr>
          <p:cNvSpPr>
            <a:spLocks noGrp="1"/>
          </p:cNvSpPr>
          <p:nvPr/>
        </p:nvSpPr>
        <p:spPr>
          <a:xfrm rot="0">
            <a:off x="508000" y="383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Live Product</a:t>
            </a:r>
          </a:p>
        </p:txBody>
      </p:sp>
      <p:sp>
        <p:nvSpPr>
          <p:cNvPr id="37292467" name="Text">
    </p:cNvPr>
          <p:cNvSpPr>
            <a:spLocks noGrp="1"/>
          </p:cNvSpPr>
          <p:nvPr/>
        </p:nvSpPr>
        <p:spPr>
          <a:xfrm rot="0">
            <a:off x="508000" y="406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27274463" name="Text">
    </p:cNvPr>
          <p:cNvSpPr>
            <a:spLocks noGrp="1"/>
          </p:cNvSpPr>
          <p:nvPr/>
        </p:nvSpPr>
        <p:spPr>
          <a:xfrm rot="0">
            <a:off x="2413000" y="406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</a:t>
            </a:r>
          </a:p>
        </p:txBody>
      </p:sp>
      <p:sp>
        <p:nvSpPr>
          <p:cNvPr id="1246299416" name="Text">
    </p:cNvPr>
          <p:cNvSpPr>
            <a:spLocks noGrp="1"/>
          </p:cNvSpPr>
          <p:nvPr/>
        </p:nvSpPr>
        <p:spPr>
          <a:xfrm rot="0">
            <a:off x="508000" y="447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Operations</a:t>
            </a:r>
          </a:p>
        </p:txBody>
      </p:sp>
      <p:sp>
        <p:nvSpPr>
          <p:cNvPr id="2022767609" name="Text">
    </p:cNvPr>
          <p:cNvSpPr>
            <a:spLocks noGrp="1"/>
          </p:cNvSpPr>
          <p:nvPr/>
        </p:nvSpPr>
        <p:spPr>
          <a:xfrm rot="0">
            <a:off x="508000" y="469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50268617" name="Text">
    </p:cNvPr>
          <p:cNvSpPr>
            <a:spLocks noGrp="1"/>
          </p:cNvSpPr>
          <p:nvPr/>
        </p:nvSpPr>
        <p:spPr>
          <a:xfrm rot="0">
            <a:off x="2413000" y="469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77204235" name="Text">
    </p:cNvPr>
          <p:cNvSpPr>
            <a:spLocks noGrp="1"/>
          </p:cNvSpPr>
          <p:nvPr/>
        </p:nvSpPr>
        <p:spPr>
          <a:xfrm rot="0">
            <a:off x="508000" y="510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Peer Reviewers</a:t>
            </a:r>
          </a:p>
        </p:txBody>
      </p:sp>
      <p:sp>
        <p:nvSpPr>
          <p:cNvPr id="345507865" name="Text">
    </p:cNvPr>
          <p:cNvSpPr>
            <a:spLocks noGrp="1"/>
          </p:cNvSpPr>
          <p:nvPr/>
        </p:nvSpPr>
        <p:spPr>
          <a:xfrm rot="0">
            <a:off x="508000" y="533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97809728" name="Text">
    </p:cNvPr>
          <p:cNvSpPr>
            <a:spLocks noGrp="1"/>
          </p:cNvSpPr>
          <p:nvPr/>
        </p:nvSpPr>
        <p:spPr>
          <a:xfrm rot="0">
            <a:off x="2413000" y="533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692720309" name="Text">
    </p:cNvPr>
          <p:cNvSpPr>
            <a:spLocks noGrp="1"/>
          </p:cNvSpPr>
          <p:nvPr/>
        </p:nvSpPr>
        <p:spPr>
          <a:xfrm rot="0">
            <a:off x="508000" y="574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Product Group</a:t>
            </a:r>
          </a:p>
        </p:txBody>
      </p:sp>
      <p:sp>
        <p:nvSpPr>
          <p:cNvPr id="1653271137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06424041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06758159" name="Text">
    </p:cNvPr>
          <p:cNvSpPr>
            <a:spLocks noGrp="1"/>
          </p:cNvSpPr>
          <p:nvPr/>
        </p:nvSpPr>
        <p:spPr>
          <a:xfrm rot="0">
            <a:off x="508000" y="637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Report</a:t>
            </a:r>
          </a:p>
        </p:txBody>
      </p:sp>
      <p:sp>
        <p:nvSpPr>
          <p:cNvPr id="1737683654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92432567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Object</a:t>
            </a:r>
          </a:p>
        </p:txBody>
      </p:sp>
      <p:sp>
        <p:nvSpPr>
          <p:cNvPr id="1393428647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Security Specialist</a:t>
            </a:r>
          </a:p>
        </p:txBody>
      </p:sp>
      <p:sp>
        <p:nvSpPr>
          <p:cNvPr id="1763768885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24943893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1034095845" name="Text">
    </p:cNvPr>
          <p:cNvSpPr>
            <a:spLocks noGrp="1"/>
          </p:cNvSpPr>
          <p:nvPr/>
        </p:nvSpPr>
        <p:spPr>
          <a:xfrm rot="0">
            <a:off x="508000" y="764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Senior Developer(s)</a:t>
            </a:r>
          </a:p>
        </p:txBody>
      </p:sp>
      <p:sp>
        <p:nvSpPr>
          <p:cNvPr id="508260550" name="Text">
    </p:cNvPr>
          <p:cNvSpPr>
            <a:spLocks noGrp="1"/>
          </p:cNvSpPr>
          <p:nvPr/>
        </p:nvSpPr>
        <p:spPr>
          <a:xfrm rot="0">
            <a:off x="508000" y="787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84602472" name="Text">
    </p:cNvPr>
          <p:cNvSpPr>
            <a:spLocks noGrp="1"/>
          </p:cNvSpPr>
          <p:nvPr/>
        </p:nvSpPr>
        <p:spPr>
          <a:xfrm rot="0">
            <a:off x="2413000" y="787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11112446" name="Text">
    </p:cNvPr>
          <p:cNvSpPr>
            <a:spLocks noGrp="1"/>
          </p:cNvSpPr>
          <p:nvPr/>
        </p:nvSpPr>
        <p:spPr>
          <a:xfrm rot="0">
            <a:off x="508000" y="828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Stakeholder</a:t>
            </a:r>
          </a:p>
        </p:txBody>
      </p:sp>
      <p:sp>
        <p:nvSpPr>
          <p:cNvPr id="1842475577" name="Text">
    </p:cNvPr>
          <p:cNvSpPr>
            <a:spLocks noGrp="1"/>
          </p:cNvSpPr>
          <p:nvPr/>
        </p:nvSpPr>
        <p:spPr>
          <a:xfrm rot="0">
            <a:off x="508000" y="850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85339141" name="Text">
    </p:cNvPr>
          <p:cNvSpPr>
            <a:spLocks noGrp="1"/>
          </p:cNvSpPr>
          <p:nvPr/>
        </p:nvSpPr>
        <p:spPr>
          <a:xfrm rot="0">
            <a:off x="2413000" y="850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19741686" name="Text">
    </p:cNvPr>
          <p:cNvSpPr>
            <a:spLocks noGrp="1"/>
          </p:cNvSpPr>
          <p:nvPr/>
        </p:nvSpPr>
        <p:spPr>
          <a:xfrm rot="0">
            <a:off x="508000" y="891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Tester</a:t>
            </a:r>
          </a:p>
        </p:txBody>
      </p:sp>
      <p:sp>
        <p:nvSpPr>
          <p:cNvPr id="914340648" name="Text">
    </p:cNvPr>
          <p:cNvSpPr>
            <a:spLocks noGrp="1"/>
          </p:cNvSpPr>
          <p:nvPr/>
        </p:nvSpPr>
        <p:spPr>
          <a:xfrm rot="0">
            <a:off x="508000" y="914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23824868" name="Text">
    </p:cNvPr>
          <p:cNvSpPr>
            <a:spLocks noGrp="1"/>
          </p:cNvSpPr>
          <p:nvPr/>
        </p:nvSpPr>
        <p:spPr>
          <a:xfrm rot="0">
            <a:off x="2413000" y="914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38987040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21096631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33</a:t>
            </a:r>
          </a:p>
        </p:txBody>
      </p:sp>
      <p:sp>
        <p:nvSpPr>
          <p:cNvPr id="161804367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850233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99463273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Accessibility Tests</a:t>
            </a:r>
          </a:p>
        </p:txBody>
      </p:sp>
      <p:sp>
        <p:nvSpPr>
          <p:cNvPr id="2108085909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57269967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620570661" name="Text">
    </p:cNvPr>
          <p:cNvSpPr>
            <a:spLocks noGrp="1"/>
          </p:cNvSpPr>
          <p:nvPr/>
        </p:nvSpPr>
        <p:spPr>
          <a:xfrm rot="0">
            <a:off x="520700" y="17907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UAT</a:t>
            </a:r>
          </a:p>
        </p:txBody>
      </p:sp>
      <p:sp>
        <p:nvSpPr>
          <p:cNvPr id="1426544717" name="Text">
    </p:cNvPr>
          <p:cNvSpPr>
            <a:spLocks noGrp="1"/>
          </p:cNvSpPr>
          <p:nvPr/>
        </p:nvSpPr>
        <p:spPr>
          <a:xfrm rot="0">
            <a:off x="508000" y="2222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Accessibility Tests</a:t>
            </a:r>
          </a:p>
        </p:txBody>
      </p:sp>
      <p:sp>
        <p:nvSpPr>
          <p:cNvPr id="509488646" name="Text">
    </p:cNvPr>
          <p:cNvSpPr>
            <a:spLocks noGrp="1"/>
          </p:cNvSpPr>
          <p:nvPr/>
        </p:nvSpPr>
        <p:spPr>
          <a:xfrm rot="0">
            <a:off x="508000" y="2451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50245099" name="Text">
    </p:cNvPr>
          <p:cNvSpPr>
            <a:spLocks noGrp="1"/>
          </p:cNvSpPr>
          <p:nvPr/>
        </p:nvSpPr>
        <p:spPr>
          <a:xfrm rot="0">
            <a:off x="2413000" y="2451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2040015820" name="Text">
    </p:cNvPr>
          <p:cNvSpPr>
            <a:spLocks noGrp="1"/>
          </p:cNvSpPr>
          <p:nvPr/>
        </p:nvSpPr>
        <p:spPr>
          <a:xfrm rot="0">
            <a:off x="520700" y="27559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Staging</a:t>
            </a:r>
          </a:p>
        </p:txBody>
      </p:sp>
      <p:sp>
        <p:nvSpPr>
          <p:cNvPr id="380817794" name="Text">
    </p:cNvPr>
          <p:cNvSpPr>
            <a:spLocks noGrp="1"/>
          </p:cNvSpPr>
          <p:nvPr/>
        </p:nvSpPr>
        <p:spPr>
          <a:xfrm rot="0">
            <a:off x="508000" y="3187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Accessibility Tests</a:t>
            </a:r>
          </a:p>
        </p:txBody>
      </p:sp>
      <p:sp>
        <p:nvSpPr>
          <p:cNvPr id="2046030668" name="Text">
    </p:cNvPr>
          <p:cNvSpPr>
            <a:spLocks noGrp="1"/>
          </p:cNvSpPr>
          <p:nvPr/>
        </p:nvSpPr>
        <p:spPr>
          <a:xfrm rot="0">
            <a:off x="508000" y="3416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50834482" name="Text">
    </p:cNvPr>
          <p:cNvSpPr>
            <a:spLocks noGrp="1"/>
          </p:cNvSpPr>
          <p:nvPr/>
        </p:nvSpPr>
        <p:spPr>
          <a:xfrm rot="0">
            <a:off x="2413000" y="3416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761250981" name="Text">
    </p:cNvPr>
          <p:cNvSpPr>
            <a:spLocks noGrp="1"/>
          </p:cNvSpPr>
          <p:nvPr/>
        </p:nvSpPr>
        <p:spPr>
          <a:xfrm rot="0">
            <a:off x="520700" y="37211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Production</a:t>
            </a:r>
          </a:p>
        </p:txBody>
      </p:sp>
      <p:sp>
        <p:nvSpPr>
          <p:cNvPr id="1757707513" name="Text">
    </p:cNvPr>
          <p:cNvSpPr>
            <a:spLocks noGrp="1"/>
          </p:cNvSpPr>
          <p:nvPr/>
        </p:nvSpPr>
        <p:spPr>
          <a:xfrm rot="0">
            <a:off x="508000" y="4152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Adobe XD</a:t>
            </a:r>
          </a:p>
        </p:txBody>
      </p:sp>
      <p:sp>
        <p:nvSpPr>
          <p:cNvPr id="248220478" name="Text">
    </p:cNvPr>
          <p:cNvSpPr>
            <a:spLocks noGrp="1"/>
          </p:cNvSpPr>
          <p:nvPr/>
        </p:nvSpPr>
        <p:spPr>
          <a:xfrm rot="0">
            <a:off x="508000" y="4381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21682524" name="Text">
    </p:cNvPr>
          <p:cNvSpPr>
            <a:spLocks noGrp="1"/>
          </p:cNvSpPr>
          <p:nvPr/>
        </p:nvSpPr>
        <p:spPr>
          <a:xfrm rot="0">
            <a:off x="2413000" y="4381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111849105" name="Text">
    </p:cNvPr>
          <p:cNvSpPr>
            <a:spLocks noGrp="1"/>
          </p:cNvSpPr>
          <p:nvPr/>
        </p:nvSpPr>
        <p:spPr>
          <a:xfrm rot="0">
            <a:off x="508000" y="4787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Application Lifecycle Management Service</a:t>
            </a:r>
          </a:p>
        </p:txBody>
      </p:sp>
      <p:sp>
        <p:nvSpPr>
          <p:cNvPr id="154003348" name="Text">
    </p:cNvPr>
          <p:cNvSpPr>
            <a:spLocks noGrp="1"/>
          </p:cNvSpPr>
          <p:nvPr/>
        </p:nvSpPr>
        <p:spPr>
          <a:xfrm rot="0">
            <a:off x="508000" y="5016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42262772" name="Text">
    </p:cNvPr>
          <p:cNvSpPr>
            <a:spLocks noGrp="1"/>
          </p:cNvSpPr>
          <p:nvPr/>
        </p:nvSpPr>
        <p:spPr>
          <a:xfrm rot="0">
            <a:off x="2413000" y="5016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396734075" name="Text">
    </p:cNvPr>
          <p:cNvSpPr>
            <a:spLocks noGrp="1"/>
          </p:cNvSpPr>
          <p:nvPr/>
        </p:nvSpPr>
        <p:spPr>
          <a:xfrm rot="0">
            <a:off x="508000" y="5422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Approval</a:t>
            </a:r>
          </a:p>
        </p:txBody>
      </p:sp>
      <p:sp>
        <p:nvSpPr>
          <p:cNvPr id="2119032302" name="Text">
    </p:cNvPr>
          <p:cNvSpPr>
            <a:spLocks noGrp="1"/>
          </p:cNvSpPr>
          <p:nvPr/>
        </p:nvSpPr>
        <p:spPr>
          <a:xfrm rot="0">
            <a:off x="508000" y="5651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06488308" name="Text">
    </p:cNvPr>
          <p:cNvSpPr>
            <a:spLocks noGrp="1"/>
          </p:cNvSpPr>
          <p:nvPr/>
        </p:nvSpPr>
        <p:spPr>
          <a:xfrm rot="0">
            <a:off x="2413000" y="5651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731626152" name="Text">
    </p:cNvPr>
          <p:cNvSpPr>
            <a:spLocks noGrp="1"/>
          </p:cNvSpPr>
          <p:nvPr/>
        </p:nvSpPr>
        <p:spPr>
          <a:xfrm rot="0">
            <a:off x="508000" y="6057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Bats</a:t>
            </a:r>
          </a:p>
        </p:txBody>
      </p:sp>
      <p:sp>
        <p:nvSpPr>
          <p:cNvPr id="293019606" name="Text">
    </p:cNvPr>
          <p:cNvSpPr>
            <a:spLocks noGrp="1"/>
          </p:cNvSpPr>
          <p:nvPr/>
        </p:nvSpPr>
        <p:spPr>
          <a:xfrm rot="0">
            <a:off x="508000" y="6286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9692603" name="Text">
    </p:cNvPr>
          <p:cNvSpPr>
            <a:spLocks noGrp="1"/>
          </p:cNvSpPr>
          <p:nvPr/>
        </p:nvSpPr>
        <p:spPr>
          <a:xfrm rot="0">
            <a:off x="2413000" y="6286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293167443" name="Text">
    </p:cNvPr>
          <p:cNvSpPr>
            <a:spLocks noGrp="1"/>
          </p:cNvSpPr>
          <p:nvPr/>
        </p:nvSpPr>
        <p:spPr>
          <a:xfrm rot="0">
            <a:off x="508000" y="6692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Behave</a:t>
            </a:r>
          </a:p>
        </p:txBody>
      </p:sp>
      <p:sp>
        <p:nvSpPr>
          <p:cNvPr id="1001162403" name="Text">
    </p:cNvPr>
          <p:cNvSpPr>
            <a:spLocks noGrp="1"/>
          </p:cNvSpPr>
          <p:nvPr/>
        </p:nvSpPr>
        <p:spPr>
          <a:xfrm rot="0">
            <a:off x="508000" y="6921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11207855" name="Text">
    </p:cNvPr>
          <p:cNvSpPr>
            <a:spLocks noGrp="1"/>
          </p:cNvSpPr>
          <p:nvPr/>
        </p:nvSpPr>
        <p:spPr>
          <a:xfrm rot="0">
            <a:off x="2413000" y="6921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005924239" name="Text">
    </p:cNvPr>
          <p:cNvSpPr>
            <a:spLocks noGrp="1"/>
          </p:cNvSpPr>
          <p:nvPr/>
        </p:nvSpPr>
        <p:spPr>
          <a:xfrm rot="0">
            <a:off x="508000" y="7327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Build (CI)</a:t>
            </a:r>
          </a:p>
        </p:txBody>
      </p:sp>
      <p:sp>
        <p:nvSpPr>
          <p:cNvPr id="1473758481" name="Text">
    </p:cNvPr>
          <p:cNvSpPr>
            <a:spLocks noGrp="1"/>
          </p:cNvSpPr>
          <p:nvPr/>
        </p:nvSpPr>
        <p:spPr>
          <a:xfrm rot="0">
            <a:off x="508000" y="7556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5387350" name="Text">
    </p:cNvPr>
          <p:cNvSpPr>
            <a:spLocks noGrp="1"/>
          </p:cNvSpPr>
          <p:nvPr/>
        </p:nvSpPr>
        <p:spPr>
          <a:xfrm rot="0">
            <a:off x="2413000" y="7556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2136450980" name="Text">
    </p:cNvPr>
          <p:cNvSpPr>
            <a:spLocks noGrp="1"/>
          </p:cNvSpPr>
          <p:nvPr/>
        </p:nvSpPr>
        <p:spPr>
          <a:xfrm rot="0">
            <a:off x="508000" y="7962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Central CI/CD System</a:t>
            </a:r>
          </a:p>
        </p:txBody>
      </p:sp>
      <p:sp>
        <p:nvSpPr>
          <p:cNvPr id="1842116246" name="Text">
    </p:cNvPr>
          <p:cNvSpPr>
            <a:spLocks noGrp="1"/>
          </p:cNvSpPr>
          <p:nvPr/>
        </p:nvSpPr>
        <p:spPr>
          <a:xfrm rot="0">
            <a:off x="508000" y="8191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3058675" name="Text">
    </p:cNvPr>
          <p:cNvSpPr>
            <a:spLocks noGrp="1"/>
          </p:cNvSpPr>
          <p:nvPr/>
        </p:nvSpPr>
        <p:spPr>
          <a:xfrm rot="0">
            <a:off x="2413000" y="8191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42694214" name="Text">
    </p:cNvPr>
          <p:cNvSpPr>
            <a:spLocks noGrp="1"/>
          </p:cNvSpPr>
          <p:nvPr/>
        </p:nvSpPr>
        <p:spPr>
          <a:xfrm rot="0">
            <a:off x="508000" y="8597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Cfn_Nag</a:t>
            </a:r>
          </a:p>
        </p:txBody>
      </p:sp>
      <p:sp>
        <p:nvSpPr>
          <p:cNvPr id="1076075316" name="Text">
    </p:cNvPr>
          <p:cNvSpPr>
            <a:spLocks noGrp="1"/>
          </p:cNvSpPr>
          <p:nvPr/>
        </p:nvSpPr>
        <p:spPr>
          <a:xfrm rot="0">
            <a:off x="508000" y="8826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14209120" name="Text">
    </p:cNvPr>
          <p:cNvSpPr>
            <a:spLocks noGrp="1"/>
          </p:cNvSpPr>
          <p:nvPr/>
        </p:nvSpPr>
        <p:spPr>
          <a:xfrm rot="0">
            <a:off x="2413000" y="8826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479618184" name="Text">
    </p:cNvPr>
          <p:cNvSpPr>
            <a:spLocks noGrp="1"/>
          </p:cNvSpPr>
          <p:nvPr/>
        </p:nvSpPr>
        <p:spPr>
          <a:xfrm rot="0">
            <a:off x="508000" y="9232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Chef Automate</a:t>
            </a:r>
          </a:p>
        </p:txBody>
      </p:sp>
      <p:sp>
        <p:nvSpPr>
          <p:cNvPr id="1173755930" name="Text">
    </p:cNvPr>
          <p:cNvSpPr>
            <a:spLocks noGrp="1"/>
          </p:cNvSpPr>
          <p:nvPr/>
        </p:nvSpPr>
        <p:spPr>
          <a:xfrm rot="0">
            <a:off x="508000" y="9461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33115563" name="Text">
    </p:cNvPr>
          <p:cNvSpPr>
            <a:spLocks noGrp="1"/>
          </p:cNvSpPr>
          <p:nvPr/>
        </p:nvSpPr>
        <p:spPr>
          <a:xfrm rot="0">
            <a:off x="2413000" y="9461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2114535884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Application Layer</a:t>
            </a:r>
          </a:p>
        </p:txBody>
      </p:sp>
      <p:sp>
        <p:nvSpPr>
          <p:cNvPr id="136031657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61808545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34</a:t>
            </a:r>
          </a:p>
        </p:txBody>
      </p:sp>
      <p:sp>
        <p:nvSpPr>
          <p:cNvPr id="1806545036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2655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999685353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CI/CD Pipeline</a:t>
            </a:r>
          </a:p>
        </p:txBody>
      </p:sp>
      <p:sp>
        <p:nvSpPr>
          <p:cNvPr id="254201206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21678579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Collaboration</a:t>
            </a:r>
          </a:p>
        </p:txBody>
      </p:sp>
      <p:sp>
        <p:nvSpPr>
          <p:cNvPr id="1705558790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CI/CD Pipeline</a:t>
            </a:r>
          </a:p>
        </p:txBody>
      </p:sp>
      <p:sp>
        <p:nvSpPr>
          <p:cNvPr id="1909332462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20163548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841975037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Cloudwatch</a:t>
            </a:r>
          </a:p>
        </p:txBody>
      </p:sp>
      <p:sp>
        <p:nvSpPr>
          <p:cNvPr id="289194317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80804333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61573617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Code Approved &amp; Merged</a:t>
            </a:r>
          </a:p>
        </p:txBody>
      </p:sp>
      <p:sp>
        <p:nvSpPr>
          <p:cNvPr id="1206325076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16224332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1160785510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Code Comitted</a:t>
            </a:r>
          </a:p>
        </p:txBody>
      </p:sp>
      <p:sp>
        <p:nvSpPr>
          <p:cNvPr id="1204036307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42016720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1011254112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Create</a:t>
            </a:r>
          </a:p>
        </p:txBody>
      </p:sp>
      <p:sp>
        <p:nvSpPr>
          <p:cNvPr id="2017577360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11033073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379409767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Data Dog</a:t>
            </a:r>
          </a:p>
        </p:txBody>
      </p:sp>
      <p:sp>
        <p:nvSpPr>
          <p:cNvPr id="508074327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56618311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535276950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Data Loader</a:t>
            </a:r>
          </a:p>
        </p:txBody>
      </p:sp>
      <p:sp>
        <p:nvSpPr>
          <p:cNvPr id="667428844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98233443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87115616" name="Frame"/>
          <p:cNvSpPr>
            <a:spLocks noGrp="1"/>
          </p:cNvSpPr>
          <p:nvPr/>
        </p:nvSpPr>
        <p:spPr>
          <a:xfrm>
            <a:off x="508000" y="5638800"/>
            <a:ext cx="6540500" cy="203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9435221" name="Text">
    </p:cNvPr>
          <p:cNvSpPr>
            <a:spLocks noGrp="1"/>
          </p:cNvSpPr>
          <p:nvPr/>
        </p:nvSpPr>
        <p:spPr>
          <a:xfrm rot="0">
            <a:off x="508000" y="563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FCAType</a:t>
            </a:r>
          </a:p>
        </p:txBody>
      </p:sp>
      <p:sp>
        <p:nvSpPr>
          <p:cNvPr id="633366676" name="Text">
    </p:cNvPr>
          <p:cNvSpPr>
            <a:spLocks noGrp="1"/>
          </p:cNvSpPr>
          <p:nvPr/>
        </p:nvSpPr>
        <p:spPr>
          <a:xfrm rot="0">
            <a:off x="2413000" y="563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Development Tool</a:t>
            </a:r>
          </a:p>
        </p:txBody>
      </p:sp>
      <p:sp>
        <p:nvSpPr>
          <p:cNvPr id="1546315735" name="Text">
    </p:cNvPr>
          <p:cNvSpPr>
            <a:spLocks noGrp="1"/>
          </p:cNvSpPr>
          <p:nvPr/>
        </p:nvSpPr>
        <p:spPr>
          <a:xfrm rot="0">
            <a:off x="508000" y="604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Deployment (CD)</a:t>
            </a:r>
          </a:p>
        </p:txBody>
      </p:sp>
      <p:sp>
        <p:nvSpPr>
          <p:cNvPr id="1853665306" name="Text">
    </p:cNvPr>
          <p:cNvSpPr>
            <a:spLocks noGrp="1"/>
          </p:cNvSpPr>
          <p:nvPr/>
        </p:nvSpPr>
        <p:spPr>
          <a:xfrm rot="0">
            <a:off x="508000" y="627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93626872" name="Text">
    </p:cNvPr>
          <p:cNvSpPr>
            <a:spLocks noGrp="1"/>
          </p:cNvSpPr>
          <p:nvPr/>
        </p:nvSpPr>
        <p:spPr>
          <a:xfrm rot="0">
            <a:off x="2413000" y="627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96489160" name="Text">
    </p:cNvPr>
          <p:cNvSpPr>
            <a:spLocks noGrp="1"/>
          </p:cNvSpPr>
          <p:nvPr/>
        </p:nvSpPr>
        <p:spPr>
          <a:xfrm rot="0">
            <a:off x="520700" y="65786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Deployment to staging environment</a:t>
            </a:r>
          </a:p>
        </p:txBody>
      </p:sp>
      <p:sp>
        <p:nvSpPr>
          <p:cNvPr id="241108472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Deployment (CD)</a:t>
            </a:r>
          </a:p>
        </p:txBody>
      </p:sp>
      <p:sp>
        <p:nvSpPr>
          <p:cNvPr id="94931017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19473090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830449117" name="Text">
    </p:cNvPr>
          <p:cNvSpPr>
            <a:spLocks noGrp="1"/>
          </p:cNvSpPr>
          <p:nvPr/>
        </p:nvSpPr>
        <p:spPr>
          <a:xfrm rot="0">
            <a:off x="520700" y="75438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Deployment to Production environment</a:t>
            </a:r>
          </a:p>
        </p:txBody>
      </p:sp>
      <p:sp>
        <p:nvSpPr>
          <p:cNvPr id="1199113935" name="Text">
    </p:cNvPr>
          <p:cNvSpPr>
            <a:spLocks noGrp="1"/>
          </p:cNvSpPr>
          <p:nvPr/>
        </p:nvSpPr>
        <p:spPr>
          <a:xfrm rot="0">
            <a:off x="508000" y="7975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Deployment (CD) </a:t>
            </a:r>
          </a:p>
        </p:txBody>
      </p:sp>
      <p:sp>
        <p:nvSpPr>
          <p:cNvPr id="106050729" name="Text">
    </p:cNvPr>
          <p:cNvSpPr>
            <a:spLocks noGrp="1"/>
          </p:cNvSpPr>
          <p:nvPr/>
        </p:nvSpPr>
        <p:spPr>
          <a:xfrm rot="0">
            <a:off x="508000" y="8204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74053050" name="Text">
    </p:cNvPr>
          <p:cNvSpPr>
            <a:spLocks noGrp="1"/>
          </p:cNvSpPr>
          <p:nvPr/>
        </p:nvSpPr>
        <p:spPr>
          <a:xfrm rot="0">
            <a:off x="2413000" y="8204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203012906" name="Text">
    </p:cNvPr>
          <p:cNvSpPr>
            <a:spLocks noGrp="1"/>
          </p:cNvSpPr>
          <p:nvPr/>
        </p:nvSpPr>
        <p:spPr>
          <a:xfrm rot="0">
            <a:off x="520700" y="85090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Deployment to UAT environment</a:t>
            </a:r>
          </a:p>
        </p:txBody>
      </p:sp>
      <p:sp>
        <p:nvSpPr>
          <p:cNvPr id="56204056" name="Text">
    </p:cNvPr>
          <p:cNvSpPr>
            <a:spLocks noGrp="1"/>
          </p:cNvSpPr>
          <p:nvPr/>
        </p:nvSpPr>
        <p:spPr>
          <a:xfrm rot="0">
            <a:off x="508000" y="8940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Deployment Approval</a:t>
            </a:r>
          </a:p>
        </p:txBody>
      </p:sp>
      <p:sp>
        <p:nvSpPr>
          <p:cNvPr id="339280038" name="Text">
    </p:cNvPr>
          <p:cNvSpPr>
            <a:spLocks noGrp="1"/>
          </p:cNvSpPr>
          <p:nvPr/>
        </p:nvSpPr>
        <p:spPr>
          <a:xfrm rot="0">
            <a:off x="508000" y="916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98288372" name="Text">
    </p:cNvPr>
          <p:cNvSpPr>
            <a:spLocks noGrp="1"/>
          </p:cNvSpPr>
          <p:nvPr/>
        </p:nvSpPr>
        <p:spPr>
          <a:xfrm rot="0">
            <a:off x="2413000" y="916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816095505" name="Text">
    </p:cNvPr>
          <p:cNvSpPr>
            <a:spLocks noGrp="1"/>
          </p:cNvSpPr>
          <p:nvPr/>
        </p:nvSpPr>
        <p:spPr>
          <a:xfrm rot="0">
            <a:off x="508000" y="9575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DR Tests</a:t>
            </a:r>
          </a:p>
        </p:txBody>
      </p:sp>
      <p:sp>
        <p:nvSpPr>
          <p:cNvPr id="2137681222" name="Text">
    </p:cNvPr>
          <p:cNvSpPr>
            <a:spLocks noGrp="1"/>
          </p:cNvSpPr>
          <p:nvPr/>
        </p:nvSpPr>
        <p:spPr>
          <a:xfrm rot="0">
            <a:off x="508000" y="980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96278845" name="Text">
    </p:cNvPr>
          <p:cNvSpPr>
            <a:spLocks noGrp="1"/>
          </p:cNvSpPr>
          <p:nvPr/>
        </p:nvSpPr>
        <p:spPr>
          <a:xfrm rot="0">
            <a:off x="2413000" y="980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212794074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81065073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35</a:t>
            </a:r>
          </a:p>
        </p:txBody>
      </p:sp>
      <p:sp>
        <p:nvSpPr>
          <p:cNvPr id="190012065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5247809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95378184" name="Text">
    </p:cNvPr>
          <p:cNvSpPr>
            <a:spLocks noGrp="1"/>
          </p:cNvSpPr>
          <p:nvPr/>
        </p:nvSpPr>
        <p:spPr>
          <a:xfrm rot="0">
            <a:off x="520700" y="8636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UAT</a:t>
            </a:r>
          </a:p>
        </p:txBody>
      </p:sp>
      <p:sp>
        <p:nvSpPr>
          <p:cNvPr id="927724363" name="Text">
    </p:cNvPr>
          <p:cNvSpPr>
            <a:spLocks noGrp="1"/>
          </p:cNvSpPr>
          <p:nvPr/>
        </p:nvSpPr>
        <p:spPr>
          <a:xfrm rot="0">
            <a:off x="508000" y="129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DR Tests</a:t>
            </a:r>
          </a:p>
        </p:txBody>
      </p:sp>
      <p:sp>
        <p:nvSpPr>
          <p:cNvPr id="1739257986" name="Text">
    </p:cNvPr>
          <p:cNvSpPr>
            <a:spLocks noGrp="1"/>
          </p:cNvSpPr>
          <p:nvPr/>
        </p:nvSpPr>
        <p:spPr>
          <a:xfrm rot="0">
            <a:off x="508000" y="152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62049087" name="Text">
    </p:cNvPr>
          <p:cNvSpPr>
            <a:spLocks noGrp="1"/>
          </p:cNvSpPr>
          <p:nvPr/>
        </p:nvSpPr>
        <p:spPr>
          <a:xfrm rot="0">
            <a:off x="2413000" y="152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692827822" name="Text">
    </p:cNvPr>
          <p:cNvSpPr>
            <a:spLocks noGrp="1"/>
          </p:cNvSpPr>
          <p:nvPr/>
        </p:nvSpPr>
        <p:spPr>
          <a:xfrm rot="0">
            <a:off x="508000" y="193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EA Sparx</a:t>
            </a:r>
          </a:p>
        </p:txBody>
      </p:sp>
      <p:sp>
        <p:nvSpPr>
          <p:cNvPr id="1098041703" name="Text">
    </p:cNvPr>
          <p:cNvSpPr>
            <a:spLocks noGrp="1"/>
          </p:cNvSpPr>
          <p:nvPr/>
        </p:nvSpPr>
        <p:spPr>
          <a:xfrm rot="0">
            <a:off x="508000" y="215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07119907" name="Text">
    </p:cNvPr>
          <p:cNvSpPr>
            <a:spLocks noGrp="1"/>
          </p:cNvSpPr>
          <p:nvPr/>
        </p:nvSpPr>
        <p:spPr>
          <a:xfrm rot="0">
            <a:off x="2413000" y="215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2075339084" name="Text">
    </p:cNvPr>
          <p:cNvSpPr>
            <a:spLocks noGrp="1"/>
          </p:cNvSpPr>
          <p:nvPr/>
        </p:nvSpPr>
        <p:spPr>
          <a:xfrm rot="0">
            <a:off x="508000" y="256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Eclipse IDE</a:t>
            </a:r>
          </a:p>
        </p:txBody>
      </p:sp>
      <p:sp>
        <p:nvSpPr>
          <p:cNvPr id="255401554" name="Text">
    </p:cNvPr>
          <p:cNvSpPr>
            <a:spLocks noGrp="1"/>
          </p:cNvSpPr>
          <p:nvPr/>
        </p:nvSpPr>
        <p:spPr>
          <a:xfrm rot="0">
            <a:off x="508000" y="279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82151715" name="Text">
    </p:cNvPr>
          <p:cNvSpPr>
            <a:spLocks noGrp="1"/>
          </p:cNvSpPr>
          <p:nvPr/>
        </p:nvSpPr>
        <p:spPr>
          <a:xfrm rot="0">
            <a:off x="2413000" y="279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263633989" name="Text">
    </p:cNvPr>
          <p:cNvSpPr>
            <a:spLocks noGrp="1"/>
          </p:cNvSpPr>
          <p:nvPr/>
        </p:nvSpPr>
        <p:spPr>
          <a:xfrm rot="0">
            <a:off x="508000" y="320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Force.com Explorer</a:t>
            </a:r>
          </a:p>
        </p:txBody>
      </p:sp>
      <p:sp>
        <p:nvSpPr>
          <p:cNvPr id="692731690" name="Text">
    </p:cNvPr>
          <p:cNvSpPr>
            <a:spLocks noGrp="1"/>
          </p:cNvSpPr>
          <p:nvPr/>
        </p:nvSpPr>
        <p:spPr>
          <a:xfrm rot="0">
            <a:off x="508000" y="342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50109919" name="Text">
    </p:cNvPr>
          <p:cNvSpPr>
            <a:spLocks noGrp="1"/>
          </p:cNvSpPr>
          <p:nvPr/>
        </p:nvSpPr>
        <p:spPr>
          <a:xfrm rot="0">
            <a:off x="2413000" y="342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39346939" name="Frame"/>
          <p:cNvSpPr>
            <a:spLocks noGrp="1"/>
          </p:cNvSpPr>
          <p:nvPr/>
        </p:nvSpPr>
        <p:spPr>
          <a:xfrm>
            <a:off x="508000" y="3632200"/>
            <a:ext cx="6540500" cy="203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40776217" name="Text">
    </p:cNvPr>
          <p:cNvSpPr>
            <a:spLocks noGrp="1"/>
          </p:cNvSpPr>
          <p:nvPr/>
        </p:nvSpPr>
        <p:spPr>
          <a:xfrm rot="0">
            <a:off x="508000" y="363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drill down</a:t>
            </a:r>
          </a:p>
        </p:txBody>
      </p:sp>
      <p:sp>
        <p:nvSpPr>
          <p:cNvPr id="933317281" name="Text">
    </p:cNvPr>
          <p:cNvSpPr>
            <a:spLocks noGrp="1"/>
          </p:cNvSpPr>
          <p:nvPr/>
        </p:nvSpPr>
        <p:spPr>
          <a:xfrm rot="0">
            <a:off x="2413000" y="363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EAID_6B076B3F_3CE8_48c5_9872_6DC839C5AD7A</a:t>
            </a:r>
          </a:p>
        </p:txBody>
      </p:sp>
      <p:sp>
        <p:nvSpPr>
          <p:cNvPr id="1791292189" name="Text">
    </p:cNvPr>
          <p:cNvSpPr>
            <a:spLocks noGrp="1"/>
          </p:cNvSpPr>
          <p:nvPr/>
        </p:nvSpPr>
        <p:spPr>
          <a:xfrm rot="0">
            <a:off x="508000" y="4038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Gitlab</a:t>
            </a:r>
          </a:p>
        </p:txBody>
      </p:sp>
      <p:sp>
        <p:nvSpPr>
          <p:cNvPr id="275719205" name="Text">
    </p:cNvPr>
          <p:cNvSpPr>
            <a:spLocks noGrp="1"/>
          </p:cNvSpPr>
          <p:nvPr/>
        </p:nvSpPr>
        <p:spPr>
          <a:xfrm rot="0">
            <a:off x="508000" y="426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1259494" name="Text">
    </p:cNvPr>
          <p:cNvSpPr>
            <a:spLocks noGrp="1"/>
          </p:cNvSpPr>
          <p:nvPr/>
        </p:nvSpPr>
        <p:spPr>
          <a:xfrm rot="0">
            <a:off x="2413000" y="426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909104361" name="Text">
    </p:cNvPr>
          <p:cNvSpPr>
            <a:spLocks noGrp="1"/>
          </p:cNvSpPr>
          <p:nvPr/>
        </p:nvSpPr>
        <p:spPr>
          <a:xfrm rot="0">
            <a:off x="508000" y="4673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Integration Tests</a:t>
            </a:r>
          </a:p>
        </p:txBody>
      </p:sp>
      <p:sp>
        <p:nvSpPr>
          <p:cNvPr id="2076083498" name="Text">
    </p:cNvPr>
          <p:cNvSpPr>
            <a:spLocks noGrp="1"/>
          </p:cNvSpPr>
          <p:nvPr/>
        </p:nvSpPr>
        <p:spPr>
          <a:xfrm rot="0">
            <a:off x="508000" y="490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12068212" name="Text">
    </p:cNvPr>
          <p:cNvSpPr>
            <a:spLocks noGrp="1"/>
          </p:cNvSpPr>
          <p:nvPr/>
        </p:nvSpPr>
        <p:spPr>
          <a:xfrm rot="0">
            <a:off x="2413000" y="490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719119378" name="Text">
    </p:cNvPr>
          <p:cNvSpPr>
            <a:spLocks noGrp="1"/>
          </p:cNvSpPr>
          <p:nvPr/>
        </p:nvSpPr>
        <p:spPr>
          <a:xfrm rot="0">
            <a:off x="520700" y="52070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Production</a:t>
            </a:r>
          </a:p>
        </p:txBody>
      </p:sp>
      <p:sp>
        <p:nvSpPr>
          <p:cNvPr id="1654453564" name="Text">
    </p:cNvPr>
          <p:cNvSpPr>
            <a:spLocks noGrp="1"/>
          </p:cNvSpPr>
          <p:nvPr/>
        </p:nvSpPr>
        <p:spPr>
          <a:xfrm rot="0">
            <a:off x="508000" y="5638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Integration Tests</a:t>
            </a:r>
          </a:p>
        </p:txBody>
      </p:sp>
      <p:sp>
        <p:nvSpPr>
          <p:cNvPr id="1837411216" name="Text">
    </p:cNvPr>
          <p:cNvSpPr>
            <a:spLocks noGrp="1"/>
          </p:cNvSpPr>
          <p:nvPr/>
        </p:nvSpPr>
        <p:spPr>
          <a:xfrm rot="0">
            <a:off x="508000" y="5867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30608444" name="Text">
    </p:cNvPr>
          <p:cNvSpPr>
            <a:spLocks noGrp="1"/>
          </p:cNvSpPr>
          <p:nvPr/>
        </p:nvSpPr>
        <p:spPr>
          <a:xfrm rot="0">
            <a:off x="2413000" y="5867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2092141162" name="Text">
    </p:cNvPr>
          <p:cNvSpPr>
            <a:spLocks noGrp="1"/>
          </p:cNvSpPr>
          <p:nvPr/>
        </p:nvSpPr>
        <p:spPr>
          <a:xfrm rot="0">
            <a:off x="520700" y="61722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UAT</a:t>
            </a:r>
          </a:p>
        </p:txBody>
      </p:sp>
      <p:sp>
        <p:nvSpPr>
          <p:cNvPr id="2038670805" name="Text">
    </p:cNvPr>
          <p:cNvSpPr>
            <a:spLocks noGrp="1"/>
          </p:cNvSpPr>
          <p:nvPr/>
        </p:nvSpPr>
        <p:spPr>
          <a:xfrm rot="0">
            <a:off x="508000" y="6604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Integration Tests</a:t>
            </a:r>
          </a:p>
        </p:txBody>
      </p:sp>
      <p:sp>
        <p:nvSpPr>
          <p:cNvPr id="823351646" name="Text">
    </p:cNvPr>
          <p:cNvSpPr>
            <a:spLocks noGrp="1"/>
          </p:cNvSpPr>
          <p:nvPr/>
        </p:nvSpPr>
        <p:spPr>
          <a:xfrm rot="0">
            <a:off x="508000" y="683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77973172" name="Text">
    </p:cNvPr>
          <p:cNvSpPr>
            <a:spLocks noGrp="1"/>
          </p:cNvSpPr>
          <p:nvPr/>
        </p:nvSpPr>
        <p:spPr>
          <a:xfrm rot="0">
            <a:off x="2413000" y="683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888591894" name="Text">
    </p:cNvPr>
          <p:cNvSpPr>
            <a:spLocks noGrp="1"/>
          </p:cNvSpPr>
          <p:nvPr/>
        </p:nvSpPr>
        <p:spPr>
          <a:xfrm rot="0">
            <a:off x="520700" y="71374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Staging</a:t>
            </a:r>
          </a:p>
        </p:txBody>
      </p:sp>
      <p:sp>
        <p:nvSpPr>
          <p:cNvPr id="341315292" name="Text">
    </p:cNvPr>
          <p:cNvSpPr>
            <a:spLocks noGrp="1"/>
          </p:cNvSpPr>
          <p:nvPr/>
        </p:nvSpPr>
        <p:spPr>
          <a:xfrm rot="0">
            <a:off x="508000" y="7569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Invision</a:t>
            </a:r>
          </a:p>
        </p:txBody>
      </p:sp>
      <p:sp>
        <p:nvSpPr>
          <p:cNvPr id="1059749024" name="Text">
    </p:cNvPr>
          <p:cNvSpPr>
            <a:spLocks noGrp="1"/>
          </p:cNvSpPr>
          <p:nvPr/>
        </p:nvSpPr>
        <p:spPr>
          <a:xfrm rot="0">
            <a:off x="508000" y="7797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02052569" name="Text">
    </p:cNvPr>
          <p:cNvSpPr>
            <a:spLocks noGrp="1"/>
          </p:cNvSpPr>
          <p:nvPr/>
        </p:nvSpPr>
        <p:spPr>
          <a:xfrm rot="0">
            <a:off x="2413000" y="7797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586365091" name="Text">
    </p:cNvPr>
          <p:cNvSpPr>
            <a:spLocks noGrp="1"/>
          </p:cNvSpPr>
          <p:nvPr/>
        </p:nvSpPr>
        <p:spPr>
          <a:xfrm rot="0">
            <a:off x="508000" y="8204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Jenkins</a:t>
            </a:r>
          </a:p>
        </p:txBody>
      </p:sp>
      <p:sp>
        <p:nvSpPr>
          <p:cNvPr id="175425856" name="Text">
    </p:cNvPr>
          <p:cNvSpPr>
            <a:spLocks noGrp="1"/>
          </p:cNvSpPr>
          <p:nvPr/>
        </p:nvSpPr>
        <p:spPr>
          <a:xfrm rot="0">
            <a:off x="508000" y="8432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17005266" name="Text">
    </p:cNvPr>
          <p:cNvSpPr>
            <a:spLocks noGrp="1"/>
          </p:cNvSpPr>
          <p:nvPr/>
        </p:nvSpPr>
        <p:spPr>
          <a:xfrm rot="0">
            <a:off x="2413000" y="8432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371301022" name="Text">
    </p:cNvPr>
          <p:cNvSpPr>
            <a:spLocks noGrp="1"/>
          </p:cNvSpPr>
          <p:nvPr/>
        </p:nvSpPr>
        <p:spPr>
          <a:xfrm rot="0">
            <a:off x="508000" y="8839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JetBrains Intellij</a:t>
            </a:r>
          </a:p>
        </p:txBody>
      </p:sp>
      <p:sp>
        <p:nvSpPr>
          <p:cNvPr id="2131361552" name="Text">
    </p:cNvPr>
          <p:cNvSpPr>
            <a:spLocks noGrp="1"/>
          </p:cNvSpPr>
          <p:nvPr/>
        </p:nvSpPr>
        <p:spPr>
          <a:xfrm rot="0">
            <a:off x="508000" y="9067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94284408" name="Text">
    </p:cNvPr>
          <p:cNvSpPr>
            <a:spLocks noGrp="1"/>
          </p:cNvSpPr>
          <p:nvPr/>
        </p:nvSpPr>
        <p:spPr>
          <a:xfrm rot="0">
            <a:off x="2413000" y="9067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248512306" name="Text">
    </p:cNvPr>
          <p:cNvSpPr>
            <a:spLocks noGrp="1"/>
          </p:cNvSpPr>
          <p:nvPr/>
        </p:nvSpPr>
        <p:spPr>
          <a:xfrm rot="0">
            <a:off x="508000" y="9474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Jira (CDC)</a:t>
            </a:r>
          </a:p>
        </p:txBody>
      </p:sp>
      <p:sp>
        <p:nvSpPr>
          <p:cNvPr id="1013314273" name="Text">
    </p:cNvPr>
          <p:cNvSpPr>
            <a:spLocks noGrp="1"/>
          </p:cNvSpPr>
          <p:nvPr/>
        </p:nvSpPr>
        <p:spPr>
          <a:xfrm rot="0">
            <a:off x="508000" y="9702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3717378" name="Text">
    </p:cNvPr>
          <p:cNvSpPr>
            <a:spLocks noGrp="1"/>
          </p:cNvSpPr>
          <p:nvPr/>
        </p:nvSpPr>
        <p:spPr>
          <a:xfrm rot="0">
            <a:off x="2413000" y="9702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2681962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99284032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36</a:t>
            </a:r>
          </a:p>
        </p:txBody>
      </p:sp>
      <p:sp>
        <p:nvSpPr>
          <p:cNvPr id="27235446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48955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697202759" name="Text">
    </p:cNvPr>
          <p:cNvSpPr>
            <a:spLocks noGrp="1"/>
          </p:cNvSpPr>
          <p:nvPr/>
        </p:nvSpPr>
        <p:spPr>
          <a:xfrm rot="0">
            <a:off x="520700" y="863600"/>
            <a:ext cx="6527800" cy="3429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This is the CDC instance of Jira. Approval given to migrate to the SaaS version (Jira Cloud) in July 2019</a:t>
            </a:r>
          </a:p>
        </p:txBody>
      </p:sp>
      <p:sp>
        <p:nvSpPr>
          <p:cNvPr id="1249560971" name="Text">
    </p:cNvPr>
          <p:cNvSpPr>
            <a:spLocks noGrp="1"/>
          </p:cNvSpPr>
          <p:nvPr/>
        </p:nvSpPr>
        <p:spPr>
          <a:xfrm rot="0">
            <a:off x="508000" y="1409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Jira Cloud (SaaS)</a:t>
            </a:r>
          </a:p>
        </p:txBody>
      </p:sp>
      <p:sp>
        <p:nvSpPr>
          <p:cNvPr id="904131512" name="Text">
    </p:cNvPr>
          <p:cNvSpPr>
            <a:spLocks noGrp="1"/>
          </p:cNvSpPr>
          <p:nvPr/>
        </p:nvSpPr>
        <p:spPr>
          <a:xfrm rot="0">
            <a:off x="508000" y="1638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706813" name="Text">
    </p:cNvPr>
          <p:cNvSpPr>
            <a:spLocks noGrp="1"/>
          </p:cNvSpPr>
          <p:nvPr/>
        </p:nvSpPr>
        <p:spPr>
          <a:xfrm rot="0">
            <a:off x="2413000" y="1638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783267047" name="Text">
    </p:cNvPr>
          <p:cNvSpPr>
            <a:spLocks noGrp="1"/>
          </p:cNvSpPr>
          <p:nvPr/>
        </p:nvSpPr>
        <p:spPr>
          <a:xfrm rot="0">
            <a:off x="508000" y="2044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Junit</a:t>
            </a:r>
          </a:p>
        </p:txBody>
      </p:sp>
      <p:sp>
        <p:nvSpPr>
          <p:cNvPr id="839190056" name="Text">
    </p:cNvPr>
          <p:cNvSpPr>
            <a:spLocks noGrp="1"/>
          </p:cNvSpPr>
          <p:nvPr/>
        </p:nvSpPr>
        <p:spPr>
          <a:xfrm rot="0">
            <a:off x="508000" y="2273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16370147" name="Text">
    </p:cNvPr>
          <p:cNvSpPr>
            <a:spLocks noGrp="1"/>
          </p:cNvSpPr>
          <p:nvPr/>
        </p:nvSpPr>
        <p:spPr>
          <a:xfrm rot="0">
            <a:off x="2413000" y="2273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184618265" name="Text">
    </p:cNvPr>
          <p:cNvSpPr>
            <a:spLocks noGrp="1"/>
          </p:cNvSpPr>
          <p:nvPr/>
        </p:nvSpPr>
        <p:spPr>
          <a:xfrm rot="0">
            <a:off x="508000" y="2679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lambda-tester</a:t>
            </a:r>
          </a:p>
        </p:txBody>
      </p:sp>
      <p:sp>
        <p:nvSpPr>
          <p:cNvPr id="356539297" name="Text">
    </p:cNvPr>
          <p:cNvSpPr>
            <a:spLocks noGrp="1"/>
          </p:cNvSpPr>
          <p:nvPr/>
        </p:nvSpPr>
        <p:spPr>
          <a:xfrm rot="0">
            <a:off x="508000" y="2908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58882407" name="Text">
    </p:cNvPr>
          <p:cNvSpPr>
            <a:spLocks noGrp="1"/>
          </p:cNvSpPr>
          <p:nvPr/>
        </p:nvSpPr>
        <p:spPr>
          <a:xfrm rot="0">
            <a:off x="2413000" y="2908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499302716" name="Text">
    </p:cNvPr>
          <p:cNvSpPr>
            <a:spLocks noGrp="1"/>
          </p:cNvSpPr>
          <p:nvPr/>
        </p:nvSpPr>
        <p:spPr>
          <a:xfrm rot="0">
            <a:off x="508000" y="3314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Load Tests</a:t>
            </a:r>
          </a:p>
        </p:txBody>
      </p:sp>
      <p:sp>
        <p:nvSpPr>
          <p:cNvPr id="91876994" name="Text">
    </p:cNvPr>
          <p:cNvSpPr>
            <a:spLocks noGrp="1"/>
          </p:cNvSpPr>
          <p:nvPr/>
        </p:nvSpPr>
        <p:spPr>
          <a:xfrm rot="0">
            <a:off x="508000" y="3543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09534943" name="Text">
    </p:cNvPr>
          <p:cNvSpPr>
            <a:spLocks noGrp="1"/>
          </p:cNvSpPr>
          <p:nvPr/>
        </p:nvSpPr>
        <p:spPr>
          <a:xfrm rot="0">
            <a:off x="2413000" y="3543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815643381" name="Text">
    </p:cNvPr>
          <p:cNvSpPr>
            <a:spLocks noGrp="1"/>
          </p:cNvSpPr>
          <p:nvPr/>
        </p:nvSpPr>
        <p:spPr>
          <a:xfrm rot="0">
            <a:off x="508000" y="3949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Load Tests</a:t>
            </a:r>
          </a:p>
        </p:txBody>
      </p:sp>
      <p:sp>
        <p:nvSpPr>
          <p:cNvPr id="1735943023" name="Text">
    </p:cNvPr>
          <p:cNvSpPr>
            <a:spLocks noGrp="1"/>
          </p:cNvSpPr>
          <p:nvPr/>
        </p:nvSpPr>
        <p:spPr>
          <a:xfrm rot="0">
            <a:off x="508000" y="4178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67528188" name="Text">
    </p:cNvPr>
          <p:cNvSpPr>
            <a:spLocks noGrp="1"/>
          </p:cNvSpPr>
          <p:nvPr/>
        </p:nvSpPr>
        <p:spPr>
          <a:xfrm rot="0">
            <a:off x="2413000" y="4178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650191948" name="Text">
    </p:cNvPr>
          <p:cNvSpPr>
            <a:spLocks noGrp="1"/>
          </p:cNvSpPr>
          <p:nvPr/>
        </p:nvSpPr>
        <p:spPr>
          <a:xfrm rot="0">
            <a:off x="520700" y="44831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UAT</a:t>
            </a:r>
          </a:p>
        </p:txBody>
      </p:sp>
      <p:sp>
        <p:nvSpPr>
          <p:cNvPr id="242619213" name="Text">
    </p:cNvPr>
          <p:cNvSpPr>
            <a:spLocks noGrp="1"/>
          </p:cNvSpPr>
          <p:nvPr/>
        </p:nvSpPr>
        <p:spPr>
          <a:xfrm rot="0">
            <a:off x="508000" y="4914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Maintain &amp; Monitor</a:t>
            </a:r>
          </a:p>
        </p:txBody>
      </p:sp>
      <p:sp>
        <p:nvSpPr>
          <p:cNvPr id="707885815" name="Text">
    </p:cNvPr>
          <p:cNvSpPr>
            <a:spLocks noGrp="1"/>
          </p:cNvSpPr>
          <p:nvPr/>
        </p:nvSpPr>
        <p:spPr>
          <a:xfrm rot="0">
            <a:off x="508000" y="5143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67323681" name="Text">
    </p:cNvPr>
          <p:cNvSpPr>
            <a:spLocks noGrp="1"/>
          </p:cNvSpPr>
          <p:nvPr/>
        </p:nvSpPr>
        <p:spPr>
          <a:xfrm rot="0">
            <a:off x="2413000" y="5143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1425306446" name="Text">
    </p:cNvPr>
          <p:cNvSpPr>
            <a:spLocks noGrp="1"/>
          </p:cNvSpPr>
          <p:nvPr/>
        </p:nvSpPr>
        <p:spPr>
          <a:xfrm rot="0">
            <a:off x="508000" y="5549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Monitoring</a:t>
            </a:r>
          </a:p>
        </p:txBody>
      </p:sp>
      <p:sp>
        <p:nvSpPr>
          <p:cNvPr id="1780936422" name="Text">
    </p:cNvPr>
          <p:cNvSpPr>
            <a:spLocks noGrp="1"/>
          </p:cNvSpPr>
          <p:nvPr/>
        </p:nvSpPr>
        <p:spPr>
          <a:xfrm rot="0">
            <a:off x="508000" y="5778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73087895" name="Text">
    </p:cNvPr>
          <p:cNvSpPr>
            <a:spLocks noGrp="1"/>
          </p:cNvSpPr>
          <p:nvPr/>
        </p:nvSpPr>
        <p:spPr>
          <a:xfrm rot="0">
            <a:off x="2413000" y="5778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Process</a:t>
            </a:r>
          </a:p>
        </p:txBody>
      </p:sp>
      <p:sp>
        <p:nvSpPr>
          <p:cNvPr id="1992162329" name="Text">
    </p:cNvPr>
          <p:cNvSpPr>
            <a:spLocks noGrp="1"/>
          </p:cNvSpPr>
          <p:nvPr/>
        </p:nvSpPr>
        <p:spPr>
          <a:xfrm rot="0">
            <a:off x="508000" y="6184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Monitoring</a:t>
            </a:r>
          </a:p>
        </p:txBody>
      </p:sp>
      <p:sp>
        <p:nvSpPr>
          <p:cNvPr id="19173251" name="Text">
    </p:cNvPr>
          <p:cNvSpPr>
            <a:spLocks noGrp="1"/>
          </p:cNvSpPr>
          <p:nvPr/>
        </p:nvSpPr>
        <p:spPr>
          <a:xfrm rot="0">
            <a:off x="508000" y="6413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46125471" name="Text">
    </p:cNvPr>
          <p:cNvSpPr>
            <a:spLocks noGrp="1"/>
          </p:cNvSpPr>
          <p:nvPr/>
        </p:nvSpPr>
        <p:spPr>
          <a:xfrm rot="0">
            <a:off x="2413000" y="6413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431008242" name="Text">
    </p:cNvPr>
          <p:cNvSpPr>
            <a:spLocks noGrp="1"/>
          </p:cNvSpPr>
          <p:nvPr/>
        </p:nvSpPr>
        <p:spPr>
          <a:xfrm rot="0">
            <a:off x="508000" y="6819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Operational Tests</a:t>
            </a:r>
          </a:p>
        </p:txBody>
      </p:sp>
      <p:sp>
        <p:nvSpPr>
          <p:cNvPr id="16040937" name="Text">
    </p:cNvPr>
          <p:cNvSpPr>
            <a:spLocks noGrp="1"/>
          </p:cNvSpPr>
          <p:nvPr/>
        </p:nvSpPr>
        <p:spPr>
          <a:xfrm rot="0">
            <a:off x="508000" y="7048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29738723" name="Text">
    </p:cNvPr>
          <p:cNvSpPr>
            <a:spLocks noGrp="1"/>
          </p:cNvSpPr>
          <p:nvPr/>
        </p:nvSpPr>
        <p:spPr>
          <a:xfrm rot="0">
            <a:off x="2413000" y="7048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968481845" name="Text">
    </p:cNvPr>
          <p:cNvSpPr>
            <a:spLocks noGrp="1"/>
          </p:cNvSpPr>
          <p:nvPr/>
        </p:nvSpPr>
        <p:spPr>
          <a:xfrm rot="0">
            <a:off x="520700" y="73533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UAT</a:t>
            </a:r>
          </a:p>
        </p:txBody>
      </p:sp>
      <p:sp>
        <p:nvSpPr>
          <p:cNvPr id="635051465" name="Text">
    </p:cNvPr>
          <p:cNvSpPr>
            <a:spLocks noGrp="1"/>
          </p:cNvSpPr>
          <p:nvPr/>
        </p:nvSpPr>
        <p:spPr>
          <a:xfrm rot="0">
            <a:off x="508000" y="7785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Operational Tests</a:t>
            </a:r>
          </a:p>
        </p:txBody>
      </p:sp>
      <p:sp>
        <p:nvSpPr>
          <p:cNvPr id="60254480" name="Text">
    </p:cNvPr>
          <p:cNvSpPr>
            <a:spLocks noGrp="1"/>
          </p:cNvSpPr>
          <p:nvPr/>
        </p:nvSpPr>
        <p:spPr>
          <a:xfrm rot="0">
            <a:off x="508000" y="8013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46842261" name="Text">
    </p:cNvPr>
          <p:cNvSpPr>
            <a:spLocks noGrp="1"/>
          </p:cNvSpPr>
          <p:nvPr/>
        </p:nvSpPr>
        <p:spPr>
          <a:xfrm rot="0">
            <a:off x="2413000" y="8013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431731222" name="Text">
    </p:cNvPr>
          <p:cNvSpPr>
            <a:spLocks noGrp="1"/>
          </p:cNvSpPr>
          <p:nvPr/>
        </p:nvSpPr>
        <p:spPr>
          <a:xfrm rot="0">
            <a:off x="520700" y="83185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Staging</a:t>
            </a:r>
          </a:p>
        </p:txBody>
      </p:sp>
      <p:sp>
        <p:nvSpPr>
          <p:cNvPr id="1828372669" name="Text">
    </p:cNvPr>
          <p:cNvSpPr>
            <a:spLocks noGrp="1"/>
          </p:cNvSpPr>
          <p:nvPr/>
        </p:nvSpPr>
        <p:spPr>
          <a:xfrm rot="0">
            <a:off x="508000" y="8750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Oracle</a:t>
            </a:r>
          </a:p>
        </p:txBody>
      </p:sp>
      <p:sp>
        <p:nvSpPr>
          <p:cNvPr id="1419635675" name="Text">
    </p:cNvPr>
          <p:cNvSpPr>
            <a:spLocks noGrp="1"/>
          </p:cNvSpPr>
          <p:nvPr/>
        </p:nvSpPr>
        <p:spPr>
          <a:xfrm rot="0">
            <a:off x="508000" y="8978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17952230" name="Text">
    </p:cNvPr>
          <p:cNvSpPr>
            <a:spLocks noGrp="1"/>
          </p:cNvSpPr>
          <p:nvPr/>
        </p:nvSpPr>
        <p:spPr>
          <a:xfrm rot="0">
            <a:off x="2413000" y="8978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521510441" name="Text">
    </p:cNvPr>
          <p:cNvSpPr>
            <a:spLocks noGrp="1"/>
          </p:cNvSpPr>
          <p:nvPr/>
        </p:nvSpPr>
        <p:spPr>
          <a:xfrm rot="0">
            <a:off x="508000" y="9385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Penetration Tests</a:t>
            </a:r>
          </a:p>
        </p:txBody>
      </p:sp>
      <p:sp>
        <p:nvSpPr>
          <p:cNvPr id="1618322666" name="Text">
    </p:cNvPr>
          <p:cNvSpPr>
            <a:spLocks noGrp="1"/>
          </p:cNvSpPr>
          <p:nvPr/>
        </p:nvSpPr>
        <p:spPr>
          <a:xfrm rot="0">
            <a:off x="508000" y="9613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27597068" name="Text">
    </p:cNvPr>
          <p:cNvSpPr>
            <a:spLocks noGrp="1"/>
          </p:cNvSpPr>
          <p:nvPr/>
        </p:nvSpPr>
        <p:spPr>
          <a:xfrm rot="0">
            <a:off x="2413000" y="9613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05915440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72030336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37</a:t>
            </a:r>
          </a:p>
        </p:txBody>
      </p:sp>
      <p:sp>
        <p:nvSpPr>
          <p:cNvPr id="193113001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67959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731256267" name="Text">
    </p:cNvPr>
          <p:cNvSpPr>
            <a:spLocks noGrp="1"/>
          </p:cNvSpPr>
          <p:nvPr/>
        </p:nvSpPr>
        <p:spPr>
          <a:xfrm rot="0">
            <a:off x="520700" y="7620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Staging</a:t>
            </a:r>
          </a:p>
        </p:txBody>
      </p:sp>
      <p:sp>
        <p:nvSpPr>
          <p:cNvPr id="451573149" name="Text">
    </p:cNvPr>
          <p:cNvSpPr>
            <a:spLocks noGrp="1"/>
          </p:cNvSpPr>
          <p:nvPr/>
        </p:nvSpPr>
        <p:spPr>
          <a:xfrm rot="0">
            <a:off x="508000" y="1193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Penetration Tests</a:t>
            </a:r>
          </a:p>
        </p:txBody>
      </p:sp>
      <p:sp>
        <p:nvSpPr>
          <p:cNvPr id="783300872" name="Text">
    </p:cNvPr>
          <p:cNvSpPr>
            <a:spLocks noGrp="1"/>
          </p:cNvSpPr>
          <p:nvPr/>
        </p:nvSpPr>
        <p:spPr>
          <a:xfrm rot="0">
            <a:off x="508000" y="1422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9275333" name="Text">
    </p:cNvPr>
          <p:cNvSpPr>
            <a:spLocks noGrp="1"/>
          </p:cNvSpPr>
          <p:nvPr/>
        </p:nvSpPr>
        <p:spPr>
          <a:xfrm rot="0">
            <a:off x="2413000" y="1422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508143486" name="Text">
    </p:cNvPr>
          <p:cNvSpPr>
            <a:spLocks noGrp="1"/>
          </p:cNvSpPr>
          <p:nvPr/>
        </p:nvSpPr>
        <p:spPr>
          <a:xfrm rot="0">
            <a:off x="520700" y="17272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Production</a:t>
            </a:r>
          </a:p>
        </p:txBody>
      </p:sp>
      <p:sp>
        <p:nvSpPr>
          <p:cNvPr id="1464233911" name="Text">
    </p:cNvPr>
          <p:cNvSpPr>
            <a:spLocks noGrp="1"/>
          </p:cNvSpPr>
          <p:nvPr/>
        </p:nvSpPr>
        <p:spPr>
          <a:xfrm rot="0">
            <a:off x="508000" y="2159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Penetration Tests</a:t>
            </a:r>
          </a:p>
        </p:txBody>
      </p:sp>
      <p:sp>
        <p:nvSpPr>
          <p:cNvPr id="2022798382" name="Text">
    </p:cNvPr>
          <p:cNvSpPr>
            <a:spLocks noGrp="1"/>
          </p:cNvSpPr>
          <p:nvPr/>
        </p:nvSpPr>
        <p:spPr>
          <a:xfrm rot="0">
            <a:off x="508000" y="238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33673859" name="Text">
    </p:cNvPr>
          <p:cNvSpPr>
            <a:spLocks noGrp="1"/>
          </p:cNvSpPr>
          <p:nvPr/>
        </p:nvSpPr>
        <p:spPr>
          <a:xfrm rot="0">
            <a:off x="2413000" y="238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2015091165" name="Text">
    </p:cNvPr>
          <p:cNvSpPr>
            <a:spLocks noGrp="1"/>
          </p:cNvSpPr>
          <p:nvPr/>
        </p:nvSpPr>
        <p:spPr>
          <a:xfrm rot="0">
            <a:off x="520700" y="26924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UAT</a:t>
            </a:r>
          </a:p>
        </p:txBody>
      </p:sp>
      <p:sp>
        <p:nvSpPr>
          <p:cNvPr id="482618046" name="Text">
    </p:cNvPr>
          <p:cNvSpPr>
            <a:spLocks noGrp="1"/>
          </p:cNvSpPr>
          <p:nvPr/>
        </p:nvSpPr>
        <p:spPr>
          <a:xfrm rot="0">
            <a:off x="508000" y="3124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Post Build Processes</a:t>
            </a:r>
          </a:p>
        </p:txBody>
      </p:sp>
      <p:sp>
        <p:nvSpPr>
          <p:cNvPr id="1862737164" name="Text">
    </p:cNvPr>
          <p:cNvSpPr>
            <a:spLocks noGrp="1"/>
          </p:cNvSpPr>
          <p:nvPr/>
        </p:nvSpPr>
        <p:spPr>
          <a:xfrm rot="0">
            <a:off x="508000" y="3352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28046478" name="Text">
    </p:cNvPr>
          <p:cNvSpPr>
            <a:spLocks noGrp="1"/>
          </p:cNvSpPr>
          <p:nvPr/>
        </p:nvSpPr>
        <p:spPr>
          <a:xfrm rot="0">
            <a:off x="2413000" y="3352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Process</a:t>
            </a:r>
          </a:p>
        </p:txBody>
      </p:sp>
      <p:sp>
        <p:nvSpPr>
          <p:cNvPr id="897478931" name="Text">
    </p:cNvPr>
          <p:cNvSpPr>
            <a:spLocks noGrp="1"/>
          </p:cNvSpPr>
          <p:nvPr/>
        </p:nvSpPr>
        <p:spPr>
          <a:xfrm rot="0">
            <a:off x="508000" y="3759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Post Deployment Processes</a:t>
            </a:r>
          </a:p>
        </p:txBody>
      </p:sp>
      <p:sp>
        <p:nvSpPr>
          <p:cNvPr id="147995864" name="Text">
    </p:cNvPr>
          <p:cNvSpPr>
            <a:spLocks noGrp="1"/>
          </p:cNvSpPr>
          <p:nvPr/>
        </p:nvSpPr>
        <p:spPr>
          <a:xfrm rot="0">
            <a:off x="508000" y="3987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09215923" name="Text">
    </p:cNvPr>
          <p:cNvSpPr>
            <a:spLocks noGrp="1"/>
          </p:cNvSpPr>
          <p:nvPr/>
        </p:nvSpPr>
        <p:spPr>
          <a:xfrm rot="0">
            <a:off x="2413000" y="3987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Process</a:t>
            </a:r>
          </a:p>
        </p:txBody>
      </p:sp>
      <p:sp>
        <p:nvSpPr>
          <p:cNvPr id="547643943" name="Text">
    </p:cNvPr>
          <p:cNvSpPr>
            <a:spLocks noGrp="1"/>
          </p:cNvSpPr>
          <p:nvPr/>
        </p:nvSpPr>
        <p:spPr>
          <a:xfrm rot="0">
            <a:off x="520700" y="42926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Production</a:t>
            </a:r>
          </a:p>
        </p:txBody>
      </p:sp>
      <p:sp>
        <p:nvSpPr>
          <p:cNvPr id="1721002441" name="Text">
    </p:cNvPr>
          <p:cNvSpPr>
            <a:spLocks noGrp="1"/>
          </p:cNvSpPr>
          <p:nvPr/>
        </p:nvSpPr>
        <p:spPr>
          <a:xfrm rot="0">
            <a:off x="508000" y="4724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Post Deployment Processes</a:t>
            </a:r>
          </a:p>
        </p:txBody>
      </p:sp>
      <p:sp>
        <p:nvSpPr>
          <p:cNvPr id="2134486335" name="Text">
    </p:cNvPr>
          <p:cNvSpPr>
            <a:spLocks noGrp="1"/>
          </p:cNvSpPr>
          <p:nvPr/>
        </p:nvSpPr>
        <p:spPr>
          <a:xfrm rot="0">
            <a:off x="508000" y="495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65298268" name="Text">
    </p:cNvPr>
          <p:cNvSpPr>
            <a:spLocks noGrp="1"/>
          </p:cNvSpPr>
          <p:nvPr/>
        </p:nvSpPr>
        <p:spPr>
          <a:xfrm rot="0">
            <a:off x="2413000" y="495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Process</a:t>
            </a:r>
          </a:p>
        </p:txBody>
      </p:sp>
      <p:sp>
        <p:nvSpPr>
          <p:cNvPr id="1980953477" name="Text">
    </p:cNvPr>
          <p:cNvSpPr>
            <a:spLocks noGrp="1"/>
          </p:cNvSpPr>
          <p:nvPr/>
        </p:nvSpPr>
        <p:spPr>
          <a:xfrm rot="0">
            <a:off x="520700" y="52578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UAT</a:t>
            </a:r>
          </a:p>
        </p:txBody>
      </p:sp>
      <p:sp>
        <p:nvSpPr>
          <p:cNvPr id="856495791" name="Text">
    </p:cNvPr>
          <p:cNvSpPr>
            <a:spLocks noGrp="1"/>
          </p:cNvSpPr>
          <p:nvPr/>
        </p:nvSpPr>
        <p:spPr>
          <a:xfrm rot="0">
            <a:off x="508000" y="5689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Post Deployment Processes</a:t>
            </a:r>
          </a:p>
        </p:txBody>
      </p:sp>
      <p:sp>
        <p:nvSpPr>
          <p:cNvPr id="24057252" name="Text">
    </p:cNvPr>
          <p:cNvSpPr>
            <a:spLocks noGrp="1"/>
          </p:cNvSpPr>
          <p:nvPr/>
        </p:nvSpPr>
        <p:spPr>
          <a:xfrm rot="0">
            <a:off x="508000" y="591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18481959" name="Text">
    </p:cNvPr>
          <p:cNvSpPr>
            <a:spLocks noGrp="1"/>
          </p:cNvSpPr>
          <p:nvPr/>
        </p:nvSpPr>
        <p:spPr>
          <a:xfrm rot="0">
            <a:off x="2413000" y="591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Process</a:t>
            </a:r>
          </a:p>
        </p:txBody>
      </p:sp>
      <p:sp>
        <p:nvSpPr>
          <p:cNvPr id="895684328" name="Text">
    </p:cNvPr>
          <p:cNvSpPr>
            <a:spLocks noGrp="1"/>
          </p:cNvSpPr>
          <p:nvPr/>
        </p:nvSpPr>
        <p:spPr>
          <a:xfrm rot="0">
            <a:off x="520700" y="62230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Staging</a:t>
            </a:r>
          </a:p>
        </p:txBody>
      </p:sp>
      <p:sp>
        <p:nvSpPr>
          <p:cNvPr id="1853939333" name="Text">
    </p:cNvPr>
          <p:cNvSpPr>
            <a:spLocks noGrp="1"/>
          </p:cNvSpPr>
          <p:nvPr/>
        </p:nvSpPr>
        <p:spPr>
          <a:xfrm rot="0">
            <a:off x="508000" y="665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Provisioned CI/CD System</a:t>
            </a:r>
          </a:p>
        </p:txBody>
      </p:sp>
      <p:sp>
        <p:nvSpPr>
          <p:cNvPr id="389752004" name="Text">
    </p:cNvPr>
          <p:cNvSpPr>
            <a:spLocks noGrp="1"/>
          </p:cNvSpPr>
          <p:nvPr/>
        </p:nvSpPr>
        <p:spPr>
          <a:xfrm rot="0">
            <a:off x="508000" y="688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54191469" name="Text">
    </p:cNvPr>
          <p:cNvSpPr>
            <a:spLocks noGrp="1"/>
          </p:cNvSpPr>
          <p:nvPr/>
        </p:nvSpPr>
        <p:spPr>
          <a:xfrm rot="0">
            <a:off x="2413000" y="688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204543210" name="Text">
    </p:cNvPr>
          <p:cNvSpPr>
            <a:spLocks noGrp="1"/>
          </p:cNvSpPr>
          <p:nvPr/>
        </p:nvSpPr>
        <p:spPr>
          <a:xfrm rot="0">
            <a:off x="508000" y="728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Pylint</a:t>
            </a:r>
          </a:p>
        </p:txBody>
      </p:sp>
      <p:sp>
        <p:nvSpPr>
          <p:cNvPr id="1680709407" name="Text">
    </p:cNvPr>
          <p:cNvSpPr>
            <a:spLocks noGrp="1"/>
          </p:cNvSpPr>
          <p:nvPr/>
        </p:nvSpPr>
        <p:spPr>
          <a:xfrm rot="0">
            <a:off x="508000" y="751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21322586" name="Text">
    </p:cNvPr>
          <p:cNvSpPr>
            <a:spLocks noGrp="1"/>
          </p:cNvSpPr>
          <p:nvPr/>
        </p:nvSpPr>
        <p:spPr>
          <a:xfrm rot="0">
            <a:off x="2413000" y="751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237773898" name="Text">
    </p:cNvPr>
          <p:cNvSpPr>
            <a:spLocks noGrp="1"/>
          </p:cNvSpPr>
          <p:nvPr/>
        </p:nvSpPr>
        <p:spPr>
          <a:xfrm rot="0">
            <a:off x="508000" y="792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Pytest</a:t>
            </a:r>
          </a:p>
        </p:txBody>
      </p:sp>
      <p:sp>
        <p:nvSpPr>
          <p:cNvPr id="1305748956" name="Text">
    </p:cNvPr>
          <p:cNvSpPr>
            <a:spLocks noGrp="1"/>
          </p:cNvSpPr>
          <p:nvPr/>
        </p:nvSpPr>
        <p:spPr>
          <a:xfrm rot="0">
            <a:off x="508000" y="815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62466838" name="Text">
    </p:cNvPr>
          <p:cNvSpPr>
            <a:spLocks noGrp="1"/>
          </p:cNvSpPr>
          <p:nvPr/>
        </p:nvSpPr>
        <p:spPr>
          <a:xfrm rot="0">
            <a:off x="2413000" y="815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469459127" name="Text">
    </p:cNvPr>
          <p:cNvSpPr>
            <a:spLocks noGrp="1"/>
          </p:cNvSpPr>
          <p:nvPr/>
        </p:nvSpPr>
        <p:spPr>
          <a:xfrm rot="0">
            <a:off x="508000" y="855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Quality Tests</a:t>
            </a:r>
          </a:p>
        </p:txBody>
      </p:sp>
      <p:sp>
        <p:nvSpPr>
          <p:cNvPr id="1706125628" name="Text">
    </p:cNvPr>
          <p:cNvSpPr>
            <a:spLocks noGrp="1"/>
          </p:cNvSpPr>
          <p:nvPr/>
        </p:nvSpPr>
        <p:spPr>
          <a:xfrm rot="0">
            <a:off x="508000" y="878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1958547" name="Text">
    </p:cNvPr>
          <p:cNvSpPr>
            <a:spLocks noGrp="1"/>
          </p:cNvSpPr>
          <p:nvPr/>
        </p:nvSpPr>
        <p:spPr>
          <a:xfrm rot="0">
            <a:off x="2413000" y="878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39179479" name="Text">
    </p:cNvPr>
          <p:cNvSpPr>
            <a:spLocks noGrp="1"/>
          </p:cNvSpPr>
          <p:nvPr/>
        </p:nvSpPr>
        <p:spPr>
          <a:xfrm rot="0">
            <a:off x="508000" y="919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Requirements Management Service</a:t>
            </a:r>
          </a:p>
        </p:txBody>
      </p:sp>
      <p:sp>
        <p:nvSpPr>
          <p:cNvPr id="1114370802" name="Text">
    </p:cNvPr>
          <p:cNvSpPr>
            <a:spLocks noGrp="1"/>
          </p:cNvSpPr>
          <p:nvPr/>
        </p:nvSpPr>
        <p:spPr>
          <a:xfrm rot="0">
            <a:off x="508000" y="942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54817802" name="Text">
    </p:cNvPr>
          <p:cNvSpPr>
            <a:spLocks noGrp="1"/>
          </p:cNvSpPr>
          <p:nvPr/>
        </p:nvSpPr>
        <p:spPr>
          <a:xfrm rot="0">
            <a:off x="2413000" y="942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52413640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86206964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38</a:t>
            </a:r>
          </a:p>
        </p:txBody>
      </p:sp>
      <p:sp>
        <p:nvSpPr>
          <p:cNvPr id="176847139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897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771996532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Security Tests</a:t>
            </a:r>
          </a:p>
        </p:txBody>
      </p:sp>
      <p:sp>
        <p:nvSpPr>
          <p:cNvPr id="1852194933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75468130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040916227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Shellcheck</a:t>
            </a:r>
          </a:p>
        </p:txBody>
      </p:sp>
      <p:sp>
        <p:nvSpPr>
          <p:cNvPr id="224447405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73194140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965129924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SonarQube</a:t>
            </a:r>
          </a:p>
        </p:txBody>
      </p:sp>
      <p:sp>
        <p:nvSpPr>
          <p:cNvPr id="322202212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02847244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66893623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Splunk</a:t>
            </a:r>
          </a:p>
        </p:txBody>
      </p:sp>
      <p:sp>
        <p:nvSpPr>
          <p:cNvPr id="2049060908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57570886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162358658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Test Analysis</a:t>
            </a:r>
          </a:p>
        </p:txBody>
      </p:sp>
      <p:sp>
        <p:nvSpPr>
          <p:cNvPr id="602631443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18677266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Process</a:t>
            </a:r>
          </a:p>
        </p:txBody>
      </p:sp>
      <p:sp>
        <p:nvSpPr>
          <p:cNvPr id="715544178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Test Reports</a:t>
            </a:r>
          </a:p>
        </p:txBody>
      </p:sp>
      <p:sp>
        <p:nvSpPr>
          <p:cNvPr id="781600923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58383791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38455418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UI Tests</a:t>
            </a:r>
          </a:p>
        </p:txBody>
      </p:sp>
      <p:sp>
        <p:nvSpPr>
          <p:cNvPr id="449256327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1272276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965130729" name="Text">
    </p:cNvPr>
          <p:cNvSpPr>
            <a:spLocks noGrp="1"/>
          </p:cNvSpPr>
          <p:nvPr/>
        </p:nvSpPr>
        <p:spPr>
          <a:xfrm rot="0">
            <a:off x="520700" y="51054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Staging</a:t>
            </a:r>
          </a:p>
        </p:txBody>
      </p:sp>
      <p:sp>
        <p:nvSpPr>
          <p:cNvPr id="1843118011" name="Text">
    </p:cNvPr>
          <p:cNvSpPr>
            <a:spLocks noGrp="1"/>
          </p:cNvSpPr>
          <p:nvPr/>
        </p:nvSpPr>
        <p:spPr>
          <a:xfrm rot="0">
            <a:off x="508000" y="5537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UI Tests</a:t>
            </a:r>
          </a:p>
        </p:txBody>
      </p:sp>
      <p:sp>
        <p:nvSpPr>
          <p:cNvPr id="1331862180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6135670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255102480" name="Text">
    </p:cNvPr>
          <p:cNvSpPr>
            <a:spLocks noGrp="1"/>
          </p:cNvSpPr>
          <p:nvPr/>
        </p:nvSpPr>
        <p:spPr>
          <a:xfrm rot="0">
            <a:off x="520700" y="60706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UAT</a:t>
            </a:r>
          </a:p>
        </p:txBody>
      </p:sp>
      <p:sp>
        <p:nvSpPr>
          <p:cNvPr id="1059245610" name="Text">
    </p:cNvPr>
          <p:cNvSpPr>
            <a:spLocks noGrp="1"/>
          </p:cNvSpPr>
          <p:nvPr/>
        </p:nvSpPr>
        <p:spPr>
          <a:xfrm rot="0">
            <a:off x="508000" y="6502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Unit Tests</a:t>
            </a:r>
          </a:p>
        </p:txBody>
      </p:sp>
      <p:sp>
        <p:nvSpPr>
          <p:cNvPr id="1691272400" name="Text">
    </p:cNvPr>
          <p:cNvSpPr>
            <a:spLocks noGrp="1"/>
          </p:cNvSpPr>
          <p:nvPr/>
        </p:nvSpPr>
        <p:spPr>
          <a:xfrm rot="0">
            <a:off x="508000" y="6731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45927081" name="Text">
    </p:cNvPr>
          <p:cNvSpPr>
            <a:spLocks noGrp="1"/>
          </p:cNvSpPr>
          <p:nvPr/>
        </p:nvSpPr>
        <p:spPr>
          <a:xfrm rot="0">
            <a:off x="2413000" y="6731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172953975" name="Text">
    </p:cNvPr>
          <p:cNvSpPr>
            <a:spLocks noGrp="1"/>
          </p:cNvSpPr>
          <p:nvPr/>
        </p:nvSpPr>
        <p:spPr>
          <a:xfrm rot="0">
            <a:off x="508000" y="7137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Usage Analysis</a:t>
            </a:r>
          </a:p>
        </p:txBody>
      </p:sp>
      <p:sp>
        <p:nvSpPr>
          <p:cNvPr id="1821576830" name="Text">
    </p:cNvPr>
          <p:cNvSpPr>
            <a:spLocks noGrp="1"/>
          </p:cNvSpPr>
          <p:nvPr/>
        </p:nvSpPr>
        <p:spPr>
          <a:xfrm rot="0">
            <a:off x="508000" y="7366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20859512" name="Text">
    </p:cNvPr>
          <p:cNvSpPr>
            <a:spLocks noGrp="1"/>
          </p:cNvSpPr>
          <p:nvPr/>
        </p:nvSpPr>
        <p:spPr>
          <a:xfrm rot="0">
            <a:off x="2413000" y="7366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617650120" name="Text">
    </p:cNvPr>
          <p:cNvSpPr>
            <a:spLocks noGrp="1"/>
          </p:cNvSpPr>
          <p:nvPr/>
        </p:nvSpPr>
        <p:spPr>
          <a:xfrm rot="0">
            <a:off x="508000" y="7772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Visio</a:t>
            </a:r>
          </a:p>
        </p:txBody>
      </p:sp>
      <p:sp>
        <p:nvSpPr>
          <p:cNvPr id="795464262" name="Text">
    </p:cNvPr>
          <p:cNvSpPr>
            <a:spLocks noGrp="1"/>
          </p:cNvSpPr>
          <p:nvPr/>
        </p:nvSpPr>
        <p:spPr>
          <a:xfrm rot="0">
            <a:off x="508000" y="8001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43358763" name="Text">
    </p:cNvPr>
          <p:cNvSpPr>
            <a:spLocks noGrp="1"/>
          </p:cNvSpPr>
          <p:nvPr/>
        </p:nvSpPr>
        <p:spPr>
          <a:xfrm rot="0">
            <a:off x="2413000" y="8001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759260499" name="Text">
    </p:cNvPr>
          <p:cNvSpPr>
            <a:spLocks noGrp="1"/>
          </p:cNvSpPr>
          <p:nvPr/>
        </p:nvSpPr>
        <p:spPr>
          <a:xfrm rot="0">
            <a:off x="508000" y="8407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VS Code</a:t>
            </a:r>
          </a:p>
        </p:txBody>
      </p:sp>
      <p:sp>
        <p:nvSpPr>
          <p:cNvPr id="1217563479" name="Text">
    </p:cNvPr>
          <p:cNvSpPr>
            <a:spLocks noGrp="1"/>
          </p:cNvSpPr>
          <p:nvPr/>
        </p:nvSpPr>
        <p:spPr>
          <a:xfrm rot="0">
            <a:off x="508000" y="8636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88425953" name="Text">
    </p:cNvPr>
          <p:cNvSpPr>
            <a:spLocks noGrp="1"/>
          </p:cNvSpPr>
          <p:nvPr/>
        </p:nvSpPr>
        <p:spPr>
          <a:xfrm rot="0">
            <a:off x="2413000" y="8636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470399866" name="Text">
    </p:cNvPr>
          <p:cNvSpPr>
            <a:spLocks noGrp="1"/>
          </p:cNvSpPr>
          <p:nvPr/>
        </p:nvSpPr>
        <p:spPr>
          <a:xfrm rot="0">
            <a:off x="508000" y="9042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Vulnerability Tests</a:t>
            </a:r>
          </a:p>
        </p:txBody>
      </p:sp>
      <p:sp>
        <p:nvSpPr>
          <p:cNvPr id="363243807" name="Text">
    </p:cNvPr>
          <p:cNvSpPr>
            <a:spLocks noGrp="1"/>
          </p:cNvSpPr>
          <p:nvPr/>
        </p:nvSpPr>
        <p:spPr>
          <a:xfrm rot="0">
            <a:off x="508000" y="9271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28034255" name="Text">
    </p:cNvPr>
          <p:cNvSpPr>
            <a:spLocks noGrp="1"/>
          </p:cNvSpPr>
          <p:nvPr/>
        </p:nvSpPr>
        <p:spPr>
          <a:xfrm rot="0">
            <a:off x="2413000" y="9271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61292890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96366337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39</a:t>
            </a:r>
          </a:p>
        </p:txBody>
      </p:sp>
      <p:sp>
        <p:nvSpPr>
          <p:cNvPr id="129254889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68250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412192112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Current State Landscape</a:t>
            </a:r>
          </a:p>
        </p:txBody>
      </p:sp>
      <p:sp>
        <p:nvSpPr>
          <p:cNvPr id="1563899796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sp>
        <p:nvSpPr>
          <p:cNvPr id="192969383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3005213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</a:t>
            </a:r>
          </a:p>
        </p:txBody>
      </p:sp>
      <p:sp>
        <p:nvSpPr>
          <p:cNvPr id="127047880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9091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439007204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Yamllint</a:t>
            </a:r>
          </a:p>
        </p:txBody>
      </p:sp>
      <p:sp>
        <p:nvSpPr>
          <p:cNvPr id="246024123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56911152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107909014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Zeplin</a:t>
            </a:r>
          </a:p>
        </p:txBody>
      </p:sp>
      <p:sp>
        <p:nvSpPr>
          <p:cNvPr id="993671826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10450065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2054937000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92459432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40</a:t>
            </a:r>
          </a:p>
        </p:txBody>
      </p:sp>
      <p:sp>
        <p:nvSpPr>
          <p:cNvPr id="176105766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08662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405975286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Code</a:t>
            </a:r>
          </a:p>
        </p:txBody>
      </p:sp>
      <p:sp>
        <p:nvSpPr>
          <p:cNvPr id="1720942988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15791983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Artifact</a:t>
            </a:r>
          </a:p>
        </p:txBody>
      </p:sp>
      <p:sp>
        <p:nvSpPr>
          <p:cNvPr id="119988893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Design</a:t>
            </a:r>
          </a:p>
        </p:txBody>
      </p:sp>
      <p:sp>
        <p:nvSpPr>
          <p:cNvPr id="169760655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87123617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Artifact</a:t>
            </a:r>
          </a:p>
        </p:txBody>
      </p:sp>
      <p:sp>
        <p:nvSpPr>
          <p:cNvPr id="1059487259" name="Text">
    </p:cNvPr>
          <p:cNvSpPr>
            <a:spLocks noGrp="1"/>
          </p:cNvSpPr>
          <p:nvPr/>
        </p:nvSpPr>
        <p:spPr>
          <a:xfrm rot="0">
            <a:off x="508000" y="252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Immutable Deployment Package</a:t>
            </a:r>
          </a:p>
        </p:txBody>
      </p:sp>
      <p:sp>
        <p:nvSpPr>
          <p:cNvPr id="254038376" name="Text">
    </p:cNvPr>
          <p:cNvSpPr>
            <a:spLocks noGrp="1"/>
          </p:cNvSpPr>
          <p:nvPr/>
        </p:nvSpPr>
        <p:spPr>
          <a:xfrm rot="0">
            <a:off x="508000" y="275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13187372" name="Text">
    </p:cNvPr>
          <p:cNvSpPr>
            <a:spLocks noGrp="1"/>
          </p:cNvSpPr>
          <p:nvPr/>
        </p:nvSpPr>
        <p:spPr>
          <a:xfrm rot="0">
            <a:off x="2413000" y="275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Artifact</a:t>
            </a:r>
          </a:p>
        </p:txBody>
      </p:sp>
      <p:sp>
        <p:nvSpPr>
          <p:cNvPr id="1592352066" name="Text">
    </p:cNvPr>
          <p:cNvSpPr>
            <a:spLocks noGrp="1"/>
          </p:cNvSpPr>
          <p:nvPr/>
        </p:nvSpPr>
        <p:spPr>
          <a:xfrm rot="0">
            <a:off x="508000" y="316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Pipeline</a:t>
            </a:r>
          </a:p>
        </p:txBody>
      </p:sp>
      <p:sp>
        <p:nvSpPr>
          <p:cNvPr id="1387472418" name="Text">
    </p:cNvPr>
          <p:cNvSpPr>
            <a:spLocks noGrp="1"/>
          </p:cNvSpPr>
          <p:nvPr/>
        </p:nvSpPr>
        <p:spPr>
          <a:xfrm rot="0">
            <a:off x="508000" y="339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42339597" name="Text">
    </p:cNvPr>
          <p:cNvSpPr>
            <a:spLocks noGrp="1"/>
          </p:cNvSpPr>
          <p:nvPr/>
        </p:nvSpPr>
        <p:spPr>
          <a:xfrm rot="0">
            <a:off x="2413000" y="339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Artifact</a:t>
            </a:r>
          </a:p>
        </p:txBody>
      </p:sp>
      <p:sp>
        <p:nvSpPr>
          <p:cNvPr id="2116532090" name="Text">
    </p:cNvPr>
          <p:cNvSpPr>
            <a:spLocks noGrp="1"/>
          </p:cNvSpPr>
          <p:nvPr/>
        </p:nvSpPr>
        <p:spPr>
          <a:xfrm rot="0">
            <a:off x="508000" y="379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Pipeline</a:t>
            </a:r>
          </a:p>
        </p:txBody>
      </p:sp>
      <p:sp>
        <p:nvSpPr>
          <p:cNvPr id="1781593777" name="Text">
    </p:cNvPr>
          <p:cNvSpPr>
            <a:spLocks noGrp="1"/>
          </p:cNvSpPr>
          <p:nvPr/>
        </p:nvSpPr>
        <p:spPr>
          <a:xfrm rot="0">
            <a:off x="508000" y="402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69987043" name="Text">
    </p:cNvPr>
          <p:cNvSpPr>
            <a:spLocks noGrp="1"/>
          </p:cNvSpPr>
          <p:nvPr/>
        </p:nvSpPr>
        <p:spPr>
          <a:xfrm rot="0">
            <a:off x="2413000" y="402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Artifact</a:t>
            </a:r>
          </a:p>
        </p:txBody>
      </p:sp>
      <p:sp>
        <p:nvSpPr>
          <p:cNvPr id="1386938427" name="Text">
    </p:cNvPr>
          <p:cNvSpPr>
            <a:spLocks noGrp="1"/>
          </p:cNvSpPr>
          <p:nvPr/>
        </p:nvSpPr>
        <p:spPr>
          <a:xfrm rot="0">
            <a:off x="508000" y="443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Production Environment</a:t>
            </a:r>
          </a:p>
        </p:txBody>
      </p:sp>
      <p:sp>
        <p:nvSpPr>
          <p:cNvPr id="292872563" name="Text">
    </p:cNvPr>
          <p:cNvSpPr>
            <a:spLocks noGrp="1"/>
          </p:cNvSpPr>
          <p:nvPr/>
        </p:nvSpPr>
        <p:spPr>
          <a:xfrm rot="0">
            <a:off x="508000" y="466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82211986" name="Text">
    </p:cNvPr>
          <p:cNvSpPr>
            <a:spLocks noGrp="1"/>
          </p:cNvSpPr>
          <p:nvPr/>
        </p:nvSpPr>
        <p:spPr>
          <a:xfrm rot="0">
            <a:off x="2413000" y="466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Device</a:t>
            </a:r>
          </a:p>
        </p:txBody>
      </p:sp>
      <p:sp>
        <p:nvSpPr>
          <p:cNvPr id="393336485" name="Text">
    </p:cNvPr>
          <p:cNvSpPr>
            <a:spLocks noGrp="1"/>
          </p:cNvSpPr>
          <p:nvPr/>
        </p:nvSpPr>
        <p:spPr>
          <a:xfrm rot="0">
            <a:off x="508000" y="506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Staging Environment</a:t>
            </a:r>
          </a:p>
        </p:txBody>
      </p:sp>
      <p:sp>
        <p:nvSpPr>
          <p:cNvPr id="491894440" name="Text">
    </p:cNvPr>
          <p:cNvSpPr>
            <a:spLocks noGrp="1"/>
          </p:cNvSpPr>
          <p:nvPr/>
        </p:nvSpPr>
        <p:spPr>
          <a:xfrm rot="0">
            <a:off x="508000" y="529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23038984" name="Text">
    </p:cNvPr>
          <p:cNvSpPr>
            <a:spLocks noGrp="1"/>
          </p:cNvSpPr>
          <p:nvPr/>
        </p:nvSpPr>
        <p:spPr>
          <a:xfrm rot="0">
            <a:off x="2413000" y="529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Device</a:t>
            </a:r>
          </a:p>
        </p:txBody>
      </p:sp>
      <p:sp>
        <p:nvSpPr>
          <p:cNvPr id="937195105" name="Text">
    </p:cNvPr>
          <p:cNvSpPr>
            <a:spLocks noGrp="1"/>
          </p:cNvSpPr>
          <p:nvPr/>
        </p:nvSpPr>
        <p:spPr>
          <a:xfrm rot="0">
            <a:off x="508000" y="570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UAT Environment</a:t>
            </a:r>
          </a:p>
        </p:txBody>
      </p:sp>
      <p:sp>
        <p:nvSpPr>
          <p:cNvPr id="771840705" name="Text">
    </p:cNvPr>
          <p:cNvSpPr>
            <a:spLocks noGrp="1"/>
          </p:cNvSpPr>
          <p:nvPr/>
        </p:nvSpPr>
        <p:spPr>
          <a:xfrm rot="0">
            <a:off x="508000" y="593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47879007" name="Text">
    </p:cNvPr>
          <p:cNvSpPr>
            <a:spLocks noGrp="1"/>
          </p:cNvSpPr>
          <p:nvPr/>
        </p:nvSpPr>
        <p:spPr>
          <a:xfrm rot="0">
            <a:off x="2413000" y="593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Device</a:t>
            </a:r>
          </a:p>
        </p:txBody>
      </p:sp>
      <p:sp>
        <p:nvSpPr>
          <p:cNvPr id="1343957354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Technology &amp; Physical Layer</a:t>
            </a:r>
          </a:p>
        </p:txBody>
      </p:sp>
      <p:sp>
        <p:nvSpPr>
          <p:cNvPr id="6921483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54235734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41</a:t>
            </a:r>
          </a:p>
        </p:txBody>
      </p:sp>
      <p:sp>
        <p:nvSpPr>
          <p:cNvPr id="52178640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848689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878217617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IPG</a:t>
            </a:r>
          </a:p>
        </p:txBody>
      </p:sp>
      <p:sp>
        <p:nvSpPr>
          <p:cNvPr id="1023522313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51517261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Stakeholder</a:t>
            </a:r>
          </a:p>
        </p:txBody>
      </p:sp>
      <p:sp>
        <p:nvSpPr>
          <p:cNvPr id="98717829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Requirement</a:t>
            </a:r>
          </a:p>
        </p:txBody>
      </p:sp>
      <p:sp>
        <p:nvSpPr>
          <p:cNvPr id="1971738025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66476526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1169346939" name="Text">
    </p:cNvPr>
          <p:cNvSpPr>
            <a:spLocks noGrp="1"/>
          </p:cNvSpPr>
          <p:nvPr/>
        </p:nvSpPr>
        <p:spPr>
          <a:xfrm rot="0">
            <a:off x="508000" y="252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Requirement</a:t>
            </a:r>
          </a:p>
        </p:txBody>
      </p:sp>
      <p:sp>
        <p:nvSpPr>
          <p:cNvPr id="1380177712" name="Text">
    </p:cNvPr>
          <p:cNvSpPr>
            <a:spLocks noGrp="1"/>
          </p:cNvSpPr>
          <p:nvPr/>
        </p:nvSpPr>
        <p:spPr>
          <a:xfrm rot="0">
            <a:off x="508000" y="275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63850700" name="Text">
    </p:cNvPr>
          <p:cNvSpPr>
            <a:spLocks noGrp="1"/>
          </p:cNvSpPr>
          <p:nvPr/>
        </p:nvSpPr>
        <p:spPr>
          <a:xfrm rot="0">
            <a:off x="2413000" y="275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1752313315" name="Text">
    </p:cNvPr>
          <p:cNvSpPr>
            <a:spLocks noGrp="1"/>
          </p:cNvSpPr>
          <p:nvPr/>
        </p:nvSpPr>
        <p:spPr>
          <a:xfrm rot="0">
            <a:off x="508000" y="316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Requirement</a:t>
            </a:r>
          </a:p>
        </p:txBody>
      </p:sp>
      <p:sp>
        <p:nvSpPr>
          <p:cNvPr id="991428767" name="Text">
    </p:cNvPr>
          <p:cNvSpPr>
            <a:spLocks noGrp="1"/>
          </p:cNvSpPr>
          <p:nvPr/>
        </p:nvSpPr>
        <p:spPr>
          <a:xfrm rot="0">
            <a:off x="508000" y="339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07939739" name="Text">
    </p:cNvPr>
          <p:cNvSpPr>
            <a:spLocks noGrp="1"/>
          </p:cNvSpPr>
          <p:nvPr/>
        </p:nvSpPr>
        <p:spPr>
          <a:xfrm rot="0">
            <a:off x="2413000" y="339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498458153" name="Text">
    </p:cNvPr>
          <p:cNvSpPr>
            <a:spLocks noGrp="1"/>
          </p:cNvSpPr>
          <p:nvPr/>
        </p:nvSpPr>
        <p:spPr>
          <a:xfrm rot="0">
            <a:off x="508000" y="379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Requirement</a:t>
            </a:r>
          </a:p>
        </p:txBody>
      </p:sp>
      <p:sp>
        <p:nvSpPr>
          <p:cNvPr id="1691481417" name="Text">
    </p:cNvPr>
          <p:cNvSpPr>
            <a:spLocks noGrp="1"/>
          </p:cNvSpPr>
          <p:nvPr/>
        </p:nvSpPr>
        <p:spPr>
          <a:xfrm rot="0">
            <a:off x="508000" y="402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32028852" name="Text">
    </p:cNvPr>
          <p:cNvSpPr>
            <a:spLocks noGrp="1"/>
          </p:cNvSpPr>
          <p:nvPr/>
        </p:nvSpPr>
        <p:spPr>
          <a:xfrm rot="0">
            <a:off x="2413000" y="402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491652795" name="Text">
    </p:cNvPr>
          <p:cNvSpPr>
            <a:spLocks noGrp="1"/>
          </p:cNvSpPr>
          <p:nvPr/>
        </p:nvSpPr>
        <p:spPr>
          <a:xfrm rot="0">
            <a:off x="508000" y="443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SDLC.1 Application Life Cycle</a:t>
            </a:r>
          </a:p>
        </p:txBody>
      </p:sp>
      <p:sp>
        <p:nvSpPr>
          <p:cNvPr id="783927213" name="Text">
    </p:cNvPr>
          <p:cNvSpPr>
            <a:spLocks noGrp="1"/>
          </p:cNvSpPr>
          <p:nvPr/>
        </p:nvSpPr>
        <p:spPr>
          <a:xfrm rot="0">
            <a:off x="508000" y="466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60316046" name="Text">
    </p:cNvPr>
          <p:cNvSpPr>
            <a:spLocks noGrp="1"/>
          </p:cNvSpPr>
          <p:nvPr/>
        </p:nvSpPr>
        <p:spPr>
          <a:xfrm rot="0">
            <a:off x="2413000" y="466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792932386" name="Frame"/>
          <p:cNvSpPr>
            <a:spLocks noGrp="1"/>
          </p:cNvSpPr>
          <p:nvPr/>
        </p:nvSpPr>
        <p:spPr>
          <a:xfrm>
            <a:off x="508000" y="4864100"/>
            <a:ext cx="6540500" cy="203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2376732" name="Text">
    </p:cNvPr>
          <p:cNvSpPr>
            <a:spLocks noGrp="1"/>
          </p:cNvSpPr>
          <p:nvPr/>
        </p:nvSpPr>
        <p:spPr>
          <a:xfrm rot="0">
            <a:off x="508000" y="4864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drill down</a:t>
            </a:r>
          </a:p>
        </p:txBody>
      </p:sp>
      <p:sp>
        <p:nvSpPr>
          <p:cNvPr id="1731160567" name="Text">
    </p:cNvPr>
          <p:cNvSpPr>
            <a:spLocks noGrp="1"/>
          </p:cNvSpPr>
          <p:nvPr/>
        </p:nvSpPr>
        <p:spPr>
          <a:xfrm rot="0">
            <a:off x="2413000" y="4864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EAID_545C6720_6B18_4707_A7BF_344E46C3F6F7</a:t>
            </a:r>
          </a:p>
        </p:txBody>
      </p:sp>
      <p:sp>
        <p:nvSpPr>
          <p:cNvPr id="1789861096" name="Text">
    </p:cNvPr>
          <p:cNvSpPr>
            <a:spLocks noGrp="1"/>
          </p:cNvSpPr>
          <p:nvPr/>
        </p:nvSpPr>
        <p:spPr>
          <a:xfrm rot="0">
            <a:off x="520700" y="5168900"/>
            <a:ext cx="6527800" cy="3429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Defined application life cycle that everyone understands and subscribes to, from concept to design to development to testing to live</a:t>
            </a:r>
          </a:p>
        </p:txBody>
      </p:sp>
      <p:sp>
        <p:nvSpPr>
          <p:cNvPr id="1864820597" name="Text">
    </p:cNvPr>
          <p:cNvSpPr>
            <a:spLocks noGrp="1"/>
          </p:cNvSpPr>
          <p:nvPr/>
        </p:nvSpPr>
        <p:spPr>
          <a:xfrm rot="0">
            <a:off x="508000" y="5715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SDLC.10 Transparency</a:t>
            </a:r>
          </a:p>
        </p:txBody>
      </p:sp>
      <p:sp>
        <p:nvSpPr>
          <p:cNvPr id="840991551" name="Text">
    </p:cNvPr>
          <p:cNvSpPr>
            <a:spLocks noGrp="1"/>
          </p:cNvSpPr>
          <p:nvPr/>
        </p:nvSpPr>
        <p:spPr>
          <a:xfrm rot="0">
            <a:off x="508000" y="594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77790557" name="Text">
    </p:cNvPr>
          <p:cNvSpPr>
            <a:spLocks noGrp="1"/>
          </p:cNvSpPr>
          <p:nvPr/>
        </p:nvSpPr>
        <p:spPr>
          <a:xfrm rot="0">
            <a:off x="2413000" y="594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015424290" name="Frame"/>
          <p:cNvSpPr>
            <a:spLocks noGrp="1"/>
          </p:cNvSpPr>
          <p:nvPr/>
        </p:nvSpPr>
        <p:spPr>
          <a:xfrm>
            <a:off x="508000" y="6146800"/>
            <a:ext cx="6540500" cy="203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90529928" name="Text">
    </p:cNvPr>
          <p:cNvSpPr>
            <a:spLocks noGrp="1"/>
          </p:cNvSpPr>
          <p:nvPr/>
        </p:nvSpPr>
        <p:spPr>
          <a:xfrm rot="0">
            <a:off x="508000" y="614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drill down</a:t>
            </a:r>
          </a:p>
        </p:txBody>
      </p:sp>
      <p:sp>
        <p:nvSpPr>
          <p:cNvPr id="1380728404" name="Text">
    </p:cNvPr>
          <p:cNvSpPr>
            <a:spLocks noGrp="1"/>
          </p:cNvSpPr>
          <p:nvPr/>
        </p:nvSpPr>
        <p:spPr>
          <a:xfrm rot="0">
            <a:off x="2413000" y="614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EAID_786039EF_C844_4a88_B42B_FE8EDD48A646</a:t>
            </a:r>
          </a:p>
        </p:txBody>
      </p:sp>
      <p:sp>
        <p:nvSpPr>
          <p:cNvPr id="494769804" name="Text">
    </p:cNvPr>
          <p:cNvSpPr>
            <a:spLocks noGrp="1"/>
          </p:cNvSpPr>
          <p:nvPr/>
        </p:nvSpPr>
        <p:spPr>
          <a:xfrm rot="0">
            <a:off x="520700" y="6451600"/>
            <a:ext cx="6527800" cy="3429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The status of projects is available to all. Also information regarding the performance and usage of applications and adherence to coding standards.</a:t>
            </a:r>
          </a:p>
        </p:txBody>
      </p:sp>
      <p:sp>
        <p:nvSpPr>
          <p:cNvPr id="283057972" name="Text">
    </p:cNvPr>
          <p:cNvSpPr>
            <a:spLocks noGrp="1"/>
          </p:cNvSpPr>
          <p:nvPr/>
        </p:nvSpPr>
        <p:spPr>
          <a:xfrm rot="0">
            <a:off x="508000" y="6997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SDLC.2 Self Service</a:t>
            </a:r>
          </a:p>
        </p:txBody>
      </p:sp>
      <p:sp>
        <p:nvSpPr>
          <p:cNvPr id="1877441175" name="Text">
    </p:cNvPr>
          <p:cNvSpPr>
            <a:spLocks noGrp="1"/>
          </p:cNvSpPr>
          <p:nvPr/>
        </p:nvSpPr>
        <p:spPr>
          <a:xfrm rot="0">
            <a:off x="508000" y="7226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58857633" name="Text">
    </p:cNvPr>
          <p:cNvSpPr>
            <a:spLocks noGrp="1"/>
          </p:cNvSpPr>
          <p:nvPr/>
        </p:nvSpPr>
        <p:spPr>
          <a:xfrm rot="0">
            <a:off x="2413000" y="7226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760378182" name="Text">
    </p:cNvPr>
          <p:cNvSpPr>
            <a:spLocks noGrp="1"/>
          </p:cNvSpPr>
          <p:nvPr/>
        </p:nvSpPr>
        <p:spPr>
          <a:xfrm rot="0">
            <a:off x="520700" y="7531100"/>
            <a:ext cx="6527800" cy="5207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Self Service to reduce dependencies on specialist IT staff. Being able to update project status, commit code to source control, trigger a new build and deployment to staging environments.</a:t>
            </a:r>
          </a:p>
        </p:txBody>
      </p:sp>
      <p:sp>
        <p:nvSpPr>
          <p:cNvPr id="1159524199" name="Text">
    </p:cNvPr>
          <p:cNvSpPr>
            <a:spLocks noGrp="1"/>
          </p:cNvSpPr>
          <p:nvPr/>
        </p:nvSpPr>
        <p:spPr>
          <a:xfrm rot="0">
            <a:off x="508000" y="8255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SDLC.3 Increased Confidence</a:t>
            </a:r>
          </a:p>
        </p:txBody>
      </p:sp>
      <p:sp>
        <p:nvSpPr>
          <p:cNvPr id="301667985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22361920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559154337" name="Text">
    </p:cNvPr>
          <p:cNvSpPr>
            <a:spLocks noGrp="1"/>
          </p:cNvSpPr>
          <p:nvPr/>
        </p:nvSpPr>
        <p:spPr>
          <a:xfrm rot="0">
            <a:off x="520700" y="8788400"/>
            <a:ext cx="6527800" cy="5207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Increased confidence in software/systems delivered. This is delivered by increasing the amount of automated testing that is run every time the code is built and deployed, along with checks for code quality.</a:t>
            </a:r>
          </a:p>
        </p:txBody>
      </p:sp>
      <p:sp>
        <p:nvSpPr>
          <p:cNvPr id="59879483" name="Text">
    </p:cNvPr>
          <p:cNvSpPr>
            <a:spLocks noGrp="1"/>
          </p:cNvSpPr>
          <p:nvPr/>
        </p:nvSpPr>
        <p:spPr>
          <a:xfrm rot="0">
            <a:off x="508000" y="951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SDLC.4 Code Coverage</a:t>
            </a:r>
          </a:p>
        </p:txBody>
      </p:sp>
      <p:sp>
        <p:nvSpPr>
          <p:cNvPr id="1251438918" name="Text">
    </p:cNvPr>
          <p:cNvSpPr>
            <a:spLocks noGrp="1"/>
          </p:cNvSpPr>
          <p:nvPr/>
        </p:nvSpPr>
        <p:spPr>
          <a:xfrm rot="0">
            <a:off x="508000" y="974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04950472" name="Text">
    </p:cNvPr>
          <p:cNvSpPr>
            <a:spLocks noGrp="1"/>
          </p:cNvSpPr>
          <p:nvPr/>
        </p:nvSpPr>
        <p:spPr>
          <a:xfrm rot="0">
            <a:off x="2413000" y="974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076642142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Motivation</a:t>
            </a:r>
          </a:p>
        </p:txBody>
      </p:sp>
      <p:sp>
        <p:nvSpPr>
          <p:cNvPr id="131190810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06315079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42</a:t>
            </a:r>
          </a:p>
        </p:txBody>
      </p:sp>
      <p:sp>
        <p:nvSpPr>
          <p:cNvPr id="203224767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4659426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528776606" name="Text">
    </p:cNvPr>
          <p:cNvSpPr>
            <a:spLocks noGrp="1"/>
          </p:cNvSpPr>
          <p:nvPr/>
        </p:nvSpPr>
        <p:spPr>
          <a:xfrm rot="0">
            <a:off x="520700" y="8636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Increased code coverage through unit testing</a:t>
            </a:r>
          </a:p>
        </p:txBody>
      </p:sp>
      <p:sp>
        <p:nvSpPr>
          <p:cNvPr id="1023469953" name="Text">
    </p:cNvPr>
          <p:cNvSpPr>
            <a:spLocks noGrp="1"/>
          </p:cNvSpPr>
          <p:nvPr/>
        </p:nvSpPr>
        <p:spPr>
          <a:xfrm rot="0">
            <a:off x="508000" y="129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SDLC.5 Deployment Automation</a:t>
            </a:r>
          </a:p>
        </p:txBody>
      </p:sp>
      <p:sp>
        <p:nvSpPr>
          <p:cNvPr id="1650828616" name="Text">
    </p:cNvPr>
          <p:cNvSpPr>
            <a:spLocks noGrp="1"/>
          </p:cNvSpPr>
          <p:nvPr/>
        </p:nvSpPr>
        <p:spPr>
          <a:xfrm rot="0">
            <a:off x="508000" y="152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77121249" name="Text">
    </p:cNvPr>
          <p:cNvSpPr>
            <a:spLocks noGrp="1"/>
          </p:cNvSpPr>
          <p:nvPr/>
        </p:nvSpPr>
        <p:spPr>
          <a:xfrm rot="0">
            <a:off x="2413000" y="152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302325048" name="Text">
    </p:cNvPr>
          <p:cNvSpPr>
            <a:spLocks noGrp="1"/>
          </p:cNvSpPr>
          <p:nvPr/>
        </p:nvSpPr>
        <p:spPr>
          <a:xfrm rot="0">
            <a:off x="520700" y="18288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Automation of deployments preferably through 1-click</a:t>
            </a:r>
          </a:p>
        </p:txBody>
      </p:sp>
      <p:sp>
        <p:nvSpPr>
          <p:cNvPr id="687055384" name="Text">
    </p:cNvPr>
          <p:cNvSpPr>
            <a:spLocks noGrp="1"/>
          </p:cNvSpPr>
          <p:nvPr/>
        </p:nvSpPr>
        <p:spPr>
          <a:xfrm rot="0">
            <a:off x="508000" y="2260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SDLC.6 Testing Automation</a:t>
            </a:r>
          </a:p>
        </p:txBody>
      </p:sp>
      <p:sp>
        <p:nvSpPr>
          <p:cNvPr id="1735593387" name="Text">
    </p:cNvPr>
          <p:cNvSpPr>
            <a:spLocks noGrp="1"/>
          </p:cNvSpPr>
          <p:nvPr/>
        </p:nvSpPr>
        <p:spPr>
          <a:xfrm rot="0">
            <a:off x="508000" y="2489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81534785" name="Text">
    </p:cNvPr>
          <p:cNvSpPr>
            <a:spLocks noGrp="1"/>
          </p:cNvSpPr>
          <p:nvPr/>
        </p:nvSpPr>
        <p:spPr>
          <a:xfrm rot="0">
            <a:off x="2413000" y="2489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2084234089" name="Text">
    </p:cNvPr>
          <p:cNvSpPr>
            <a:spLocks noGrp="1"/>
          </p:cNvSpPr>
          <p:nvPr/>
        </p:nvSpPr>
        <p:spPr>
          <a:xfrm rot="0">
            <a:off x="520700" y="2794000"/>
            <a:ext cx="6527800" cy="3429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Automation of testing during the compilation phase of the life cycle to ensure that changes have not broken existing functionality</a:t>
            </a:r>
          </a:p>
        </p:txBody>
      </p:sp>
      <p:sp>
        <p:nvSpPr>
          <p:cNvPr id="1231842708" name="Text">
    </p:cNvPr>
          <p:cNvSpPr>
            <a:spLocks noGrp="1"/>
          </p:cNvSpPr>
          <p:nvPr/>
        </p:nvSpPr>
        <p:spPr>
          <a:xfrm rot="0">
            <a:off x="508000" y="3340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SDLC.7 Repeatable Deployments</a:t>
            </a:r>
          </a:p>
        </p:txBody>
      </p:sp>
      <p:sp>
        <p:nvSpPr>
          <p:cNvPr id="906837831" name="Text">
    </p:cNvPr>
          <p:cNvSpPr>
            <a:spLocks noGrp="1"/>
          </p:cNvSpPr>
          <p:nvPr/>
        </p:nvSpPr>
        <p:spPr>
          <a:xfrm rot="0">
            <a:off x="508000" y="3568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78787077" name="Text">
    </p:cNvPr>
          <p:cNvSpPr>
            <a:spLocks noGrp="1"/>
          </p:cNvSpPr>
          <p:nvPr/>
        </p:nvSpPr>
        <p:spPr>
          <a:xfrm rot="0">
            <a:off x="2413000" y="3568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025072405" name="Text">
    </p:cNvPr>
          <p:cNvSpPr>
            <a:spLocks noGrp="1"/>
          </p:cNvSpPr>
          <p:nvPr/>
        </p:nvSpPr>
        <p:spPr>
          <a:xfrm rot="0">
            <a:off x="520700" y="3873500"/>
            <a:ext cx="6527800" cy="3429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Repeatable deployments through environments for easy promote forward and roll back</a:t>
            </a:r>
          </a:p>
        </p:txBody>
      </p:sp>
      <p:sp>
        <p:nvSpPr>
          <p:cNvPr id="397641711" name="Text">
    </p:cNvPr>
          <p:cNvSpPr>
            <a:spLocks noGrp="1"/>
          </p:cNvSpPr>
          <p:nvPr/>
        </p:nvSpPr>
        <p:spPr>
          <a:xfrm rot="0">
            <a:off x="508000" y="4419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SDLC.8 Fast Route to Live</a:t>
            </a:r>
          </a:p>
        </p:txBody>
      </p:sp>
      <p:sp>
        <p:nvSpPr>
          <p:cNvPr id="1218147673" name="Text">
    </p:cNvPr>
          <p:cNvSpPr>
            <a:spLocks noGrp="1"/>
          </p:cNvSpPr>
          <p:nvPr/>
        </p:nvSpPr>
        <p:spPr>
          <a:xfrm rot="0">
            <a:off x="508000" y="464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76406962" name="Text">
    </p:cNvPr>
          <p:cNvSpPr>
            <a:spLocks noGrp="1"/>
          </p:cNvSpPr>
          <p:nvPr/>
        </p:nvSpPr>
        <p:spPr>
          <a:xfrm rot="0">
            <a:off x="2413000" y="464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934192727" name="Text">
    </p:cNvPr>
          <p:cNvSpPr>
            <a:spLocks noGrp="1"/>
          </p:cNvSpPr>
          <p:nvPr/>
        </p:nvSpPr>
        <p:spPr>
          <a:xfrm rot="0">
            <a:off x="520700" y="4953000"/>
            <a:ext cx="6527800" cy="3429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Faster route to live giving regular deployments and increased visibility to stakeholders</a:t>
            </a:r>
          </a:p>
        </p:txBody>
      </p:sp>
      <p:sp>
        <p:nvSpPr>
          <p:cNvPr id="1017762738" name="Text">
    </p:cNvPr>
          <p:cNvSpPr>
            <a:spLocks noGrp="1"/>
          </p:cNvSpPr>
          <p:nvPr/>
        </p:nvSpPr>
        <p:spPr>
          <a:xfrm rot="0">
            <a:off x="508000" y="5499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SDLC.9 Consistent tooling</a:t>
            </a:r>
          </a:p>
        </p:txBody>
      </p:sp>
      <p:sp>
        <p:nvSpPr>
          <p:cNvPr id="797657283" name="Text">
    </p:cNvPr>
          <p:cNvSpPr>
            <a:spLocks noGrp="1"/>
          </p:cNvSpPr>
          <p:nvPr/>
        </p:nvSpPr>
        <p:spPr>
          <a:xfrm rot="0">
            <a:off x="508000" y="5727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20575162" name="Text">
    </p:cNvPr>
          <p:cNvSpPr>
            <a:spLocks noGrp="1"/>
          </p:cNvSpPr>
          <p:nvPr/>
        </p:nvSpPr>
        <p:spPr>
          <a:xfrm rot="0">
            <a:off x="2413000" y="5727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Outcome</a:t>
            </a:r>
          </a:p>
        </p:txBody>
      </p:sp>
      <p:sp>
        <p:nvSpPr>
          <p:cNvPr id="1747815853" name="Text">
    </p:cNvPr>
          <p:cNvSpPr>
            <a:spLocks noGrp="1"/>
          </p:cNvSpPr>
          <p:nvPr/>
        </p:nvSpPr>
        <p:spPr>
          <a:xfrm rot="0">
            <a:off x="520700" y="6032500"/>
            <a:ext cx="6527800" cy="3429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Consistent tooling to promote re-use across the FCA reducing support and maintenance costs</a:t>
            </a:r>
          </a:p>
        </p:txBody>
      </p:sp>
      <p:sp>
        <p:nvSpPr>
          <p:cNvPr id="451667801" name="Text">
    </p:cNvPr>
          <p:cNvSpPr>
            <a:spLocks noGrp="1"/>
          </p:cNvSpPr>
          <p:nvPr/>
        </p:nvSpPr>
        <p:spPr>
          <a:xfrm rot="0">
            <a:off x="508000" y="6578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Stakeholder</a:t>
            </a:r>
          </a:p>
        </p:txBody>
      </p:sp>
      <p:sp>
        <p:nvSpPr>
          <p:cNvPr id="1876130199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73357597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Stakeholder</a:t>
            </a:r>
          </a:p>
        </p:txBody>
      </p:sp>
      <p:sp>
        <p:nvSpPr>
          <p:cNvPr id="1493382893" name="Text">
    </p:cNvPr>
          <p:cNvSpPr>
            <a:spLocks noGrp="1"/>
          </p:cNvSpPr>
          <p:nvPr/>
        </p:nvSpPr>
        <p:spPr>
          <a:xfrm rot="0">
            <a:off x="508000" y="7213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Stakeholder</a:t>
            </a:r>
          </a:p>
        </p:txBody>
      </p:sp>
      <p:sp>
        <p:nvSpPr>
          <p:cNvPr id="479708091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61353343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Stakeholder</a:t>
            </a:r>
          </a:p>
        </p:txBody>
      </p:sp>
      <p:sp>
        <p:nvSpPr>
          <p:cNvPr id="16114998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23194972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43</a:t>
            </a:r>
          </a:p>
        </p:txBody>
      </p:sp>
      <p:sp>
        <p:nvSpPr>
          <p:cNvPr id="190492355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622825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799784208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Current State</a:t>
            </a:r>
          </a:p>
        </p:txBody>
      </p:sp>
      <p:sp>
        <p:nvSpPr>
          <p:cNvPr id="1673618401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34246552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Plateau</a:t>
            </a:r>
          </a:p>
        </p:txBody>
      </p:sp>
      <p:sp>
        <p:nvSpPr>
          <p:cNvPr id="68074326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Production Environment</a:t>
            </a:r>
          </a:p>
        </p:txBody>
      </p:sp>
      <p:sp>
        <p:nvSpPr>
          <p:cNvPr id="1529856704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57308207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Deliverable</a:t>
            </a:r>
          </a:p>
        </p:txBody>
      </p:sp>
      <p:sp>
        <p:nvSpPr>
          <p:cNvPr id="619158093" name="Text">
    </p:cNvPr>
          <p:cNvSpPr>
            <a:spLocks noGrp="1"/>
          </p:cNvSpPr>
          <p:nvPr/>
        </p:nvSpPr>
        <p:spPr>
          <a:xfrm rot="0">
            <a:off x="508000" y="252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Report</a:t>
            </a:r>
          </a:p>
        </p:txBody>
      </p:sp>
      <p:sp>
        <p:nvSpPr>
          <p:cNvPr id="1430405516" name="Text">
    </p:cNvPr>
          <p:cNvSpPr>
            <a:spLocks noGrp="1"/>
          </p:cNvSpPr>
          <p:nvPr/>
        </p:nvSpPr>
        <p:spPr>
          <a:xfrm rot="0">
            <a:off x="508000" y="275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85253670" name="Text">
    </p:cNvPr>
          <p:cNvSpPr>
            <a:spLocks noGrp="1"/>
          </p:cNvSpPr>
          <p:nvPr/>
        </p:nvSpPr>
        <p:spPr>
          <a:xfrm rot="0">
            <a:off x="2413000" y="275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Deliverable</a:t>
            </a:r>
          </a:p>
        </p:txBody>
      </p:sp>
      <p:sp>
        <p:nvSpPr>
          <p:cNvPr id="148783622" name="Text">
    </p:cNvPr>
          <p:cNvSpPr>
            <a:spLocks noGrp="1"/>
          </p:cNvSpPr>
          <p:nvPr/>
        </p:nvSpPr>
        <p:spPr>
          <a:xfrm rot="0">
            <a:off x="508000" y="316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Staging Environment</a:t>
            </a:r>
          </a:p>
        </p:txBody>
      </p:sp>
      <p:sp>
        <p:nvSpPr>
          <p:cNvPr id="284394658" name="Text">
    </p:cNvPr>
          <p:cNvSpPr>
            <a:spLocks noGrp="1"/>
          </p:cNvSpPr>
          <p:nvPr/>
        </p:nvSpPr>
        <p:spPr>
          <a:xfrm rot="0">
            <a:off x="508000" y="339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76061457" name="Text">
    </p:cNvPr>
          <p:cNvSpPr>
            <a:spLocks noGrp="1"/>
          </p:cNvSpPr>
          <p:nvPr/>
        </p:nvSpPr>
        <p:spPr>
          <a:xfrm rot="0">
            <a:off x="2413000" y="339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Deliverable</a:t>
            </a:r>
          </a:p>
        </p:txBody>
      </p:sp>
      <p:sp>
        <p:nvSpPr>
          <p:cNvPr id="1386265672" name="Text">
    </p:cNvPr>
          <p:cNvSpPr>
            <a:spLocks noGrp="1"/>
          </p:cNvSpPr>
          <p:nvPr/>
        </p:nvSpPr>
        <p:spPr>
          <a:xfrm rot="0">
            <a:off x="508000" y="379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Target State</a:t>
            </a:r>
          </a:p>
        </p:txBody>
      </p:sp>
      <p:sp>
        <p:nvSpPr>
          <p:cNvPr id="680794728" name="Text">
    </p:cNvPr>
          <p:cNvSpPr>
            <a:spLocks noGrp="1"/>
          </p:cNvSpPr>
          <p:nvPr/>
        </p:nvSpPr>
        <p:spPr>
          <a:xfrm rot="0">
            <a:off x="508000" y="402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17504076" name="Text">
    </p:cNvPr>
          <p:cNvSpPr>
            <a:spLocks noGrp="1"/>
          </p:cNvSpPr>
          <p:nvPr/>
        </p:nvSpPr>
        <p:spPr>
          <a:xfrm rot="0">
            <a:off x="2413000" y="402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Plateau</a:t>
            </a:r>
          </a:p>
        </p:txBody>
      </p:sp>
      <p:sp>
        <p:nvSpPr>
          <p:cNvPr id="620534437" name="Text">
    </p:cNvPr>
          <p:cNvSpPr>
            <a:spLocks noGrp="1"/>
          </p:cNvSpPr>
          <p:nvPr/>
        </p:nvSpPr>
        <p:spPr>
          <a:xfrm rot="0">
            <a:off x="508000" y="443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Work Package</a:t>
            </a:r>
          </a:p>
        </p:txBody>
      </p:sp>
      <p:sp>
        <p:nvSpPr>
          <p:cNvPr id="1936269454" name="Text">
    </p:cNvPr>
          <p:cNvSpPr>
            <a:spLocks noGrp="1"/>
          </p:cNvSpPr>
          <p:nvPr/>
        </p:nvSpPr>
        <p:spPr>
          <a:xfrm rot="0">
            <a:off x="508000" y="466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74485713" name="Text">
    </p:cNvPr>
          <p:cNvSpPr>
            <a:spLocks noGrp="1"/>
          </p:cNvSpPr>
          <p:nvPr/>
        </p:nvSpPr>
        <p:spPr>
          <a:xfrm rot="0">
            <a:off x="2413000" y="466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Work Package</a:t>
            </a:r>
          </a:p>
        </p:txBody>
      </p:sp>
      <p:sp>
        <p:nvSpPr>
          <p:cNvPr id="760493524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Implementation and Migration</a:t>
            </a:r>
          </a:p>
        </p:txBody>
      </p:sp>
      <p:sp>
        <p:nvSpPr>
          <p:cNvPr id="184115082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46660019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44</a:t>
            </a:r>
          </a:p>
        </p:txBody>
      </p:sp>
      <p:sp>
        <p:nvSpPr>
          <p:cNvPr id="92150015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5940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496534167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CI / CD</a:t>
            </a:r>
          </a:p>
        </p:txBody>
      </p:sp>
      <p:sp>
        <p:nvSpPr>
          <p:cNvPr id="292486757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94156754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305775208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Design</a:t>
            </a:r>
          </a:p>
        </p:txBody>
      </p:sp>
      <p:sp>
        <p:nvSpPr>
          <p:cNvPr id="1273783938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64884044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2139332293" name="Text">
    </p:cNvPr>
          <p:cNvSpPr>
            <a:spLocks noGrp="1"/>
          </p:cNvSpPr>
          <p:nvPr/>
        </p:nvSpPr>
        <p:spPr>
          <a:xfrm rot="0">
            <a:off x="508000" y="252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Development</a:t>
            </a:r>
          </a:p>
        </p:txBody>
      </p:sp>
      <p:sp>
        <p:nvSpPr>
          <p:cNvPr id="603273695" name="Text">
    </p:cNvPr>
          <p:cNvSpPr>
            <a:spLocks noGrp="1"/>
          </p:cNvSpPr>
          <p:nvPr/>
        </p:nvSpPr>
        <p:spPr>
          <a:xfrm rot="0">
            <a:off x="508000" y="275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3303381" name="Text">
    </p:cNvPr>
          <p:cNvSpPr>
            <a:spLocks noGrp="1"/>
          </p:cNvSpPr>
          <p:nvPr/>
        </p:nvSpPr>
        <p:spPr>
          <a:xfrm rot="0">
            <a:off x="2413000" y="275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522511165" name="Text">
    </p:cNvPr>
          <p:cNvSpPr>
            <a:spLocks noGrp="1"/>
          </p:cNvSpPr>
          <p:nvPr/>
        </p:nvSpPr>
        <p:spPr>
          <a:xfrm rot="0">
            <a:off x="508000" y="316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Monitoring</a:t>
            </a:r>
          </a:p>
        </p:txBody>
      </p:sp>
      <p:sp>
        <p:nvSpPr>
          <p:cNvPr id="2083660714" name="Text">
    </p:cNvPr>
          <p:cNvSpPr>
            <a:spLocks noGrp="1"/>
          </p:cNvSpPr>
          <p:nvPr/>
        </p:nvSpPr>
        <p:spPr>
          <a:xfrm rot="0">
            <a:off x="508000" y="339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88351538" name="Text">
    </p:cNvPr>
          <p:cNvSpPr>
            <a:spLocks noGrp="1"/>
          </p:cNvSpPr>
          <p:nvPr/>
        </p:nvSpPr>
        <p:spPr>
          <a:xfrm rot="0">
            <a:off x="2413000" y="339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1362881676" name="Text">
    </p:cNvPr>
          <p:cNvSpPr>
            <a:spLocks noGrp="1"/>
          </p:cNvSpPr>
          <p:nvPr/>
        </p:nvSpPr>
        <p:spPr>
          <a:xfrm rot="0">
            <a:off x="508000" y="379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Repositories</a:t>
            </a:r>
          </a:p>
        </p:txBody>
      </p:sp>
      <p:sp>
        <p:nvSpPr>
          <p:cNvPr id="1765724317" name="Text">
    </p:cNvPr>
          <p:cNvSpPr>
            <a:spLocks noGrp="1"/>
          </p:cNvSpPr>
          <p:nvPr/>
        </p:nvSpPr>
        <p:spPr>
          <a:xfrm rot="0">
            <a:off x="508000" y="402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3657059" name="Text">
    </p:cNvPr>
          <p:cNvSpPr>
            <a:spLocks noGrp="1"/>
          </p:cNvSpPr>
          <p:nvPr/>
        </p:nvSpPr>
        <p:spPr>
          <a:xfrm rot="0">
            <a:off x="2413000" y="402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1814488456" name="Text">
    </p:cNvPr>
          <p:cNvSpPr>
            <a:spLocks noGrp="1"/>
          </p:cNvSpPr>
          <p:nvPr/>
        </p:nvSpPr>
        <p:spPr>
          <a:xfrm rot="0">
            <a:off x="508000" y="443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Requirements</a:t>
            </a:r>
          </a:p>
        </p:txBody>
      </p:sp>
      <p:sp>
        <p:nvSpPr>
          <p:cNvPr id="1660369676" name="Text">
    </p:cNvPr>
          <p:cNvSpPr>
            <a:spLocks noGrp="1"/>
          </p:cNvSpPr>
          <p:nvPr/>
        </p:nvSpPr>
        <p:spPr>
          <a:xfrm rot="0">
            <a:off x="508000" y="466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10957047" name="Text">
    </p:cNvPr>
          <p:cNvSpPr>
            <a:spLocks noGrp="1"/>
          </p:cNvSpPr>
          <p:nvPr/>
        </p:nvSpPr>
        <p:spPr>
          <a:xfrm rot="0">
            <a:off x="2413000" y="466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491111607" name="Text">
    </p:cNvPr>
          <p:cNvSpPr>
            <a:spLocks noGrp="1"/>
          </p:cNvSpPr>
          <p:nvPr/>
        </p:nvSpPr>
        <p:spPr>
          <a:xfrm rot="0">
            <a:off x="508000" y="506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Testing</a:t>
            </a:r>
          </a:p>
        </p:txBody>
      </p:sp>
      <p:sp>
        <p:nvSpPr>
          <p:cNvPr id="1175742514" name="Text">
    </p:cNvPr>
          <p:cNvSpPr>
            <a:spLocks noGrp="1"/>
          </p:cNvSpPr>
          <p:nvPr/>
        </p:nvSpPr>
        <p:spPr>
          <a:xfrm rot="0">
            <a:off x="508000" y="529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92836007" name="Text">
    </p:cNvPr>
          <p:cNvSpPr>
            <a:spLocks noGrp="1"/>
          </p:cNvSpPr>
          <p:nvPr/>
        </p:nvSpPr>
        <p:spPr>
          <a:xfrm rot="0">
            <a:off x="2413000" y="529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Grouping</a:t>
            </a:r>
          </a:p>
        </p:txBody>
      </p:sp>
      <p:sp>
        <p:nvSpPr>
          <p:cNvPr id="1970665441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Other</a:t>
            </a:r>
          </a:p>
        </p:txBody>
      </p:sp>
      <p:sp>
        <p:nvSpPr>
          <p:cNvPr id="1176958340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59704948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45</a:t>
            </a:r>
          </a:p>
        </p:txBody>
      </p:sp>
      <p:sp>
        <p:nvSpPr>
          <p:cNvPr id="169717432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211323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045343603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692311460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63187310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78011456" name="Text">
    </p:cNvPr>
          <p:cNvSpPr>
            <a:spLocks noGrp="1"/>
          </p:cNvSpPr>
          <p:nvPr/>
        </p:nvSpPr>
        <p:spPr>
          <a:xfrm rot="0">
            <a:off x="2413000" y="1689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Manual Test</a:t>
            </a:r>
          </a:p>
        </p:txBody>
      </p:sp>
      <p:sp>
        <p:nvSpPr>
          <p:cNvPr id="1338526866" name="Text">
    </p:cNvPr>
          <p:cNvSpPr>
            <a:spLocks noGrp="1"/>
          </p:cNvSpPr>
          <p:nvPr/>
        </p:nvSpPr>
        <p:spPr>
          <a:xfrm rot="0">
            <a:off x="2413000" y="1892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Staging Environment</a:t>
            </a:r>
          </a:p>
        </p:txBody>
      </p:sp>
      <p:sp>
        <p:nvSpPr>
          <p:cNvPr id="1601952112" name="Text">
    </p:cNvPr>
          <p:cNvSpPr>
            <a:spLocks noGrp="1"/>
          </p:cNvSpPr>
          <p:nvPr/>
        </p:nvSpPr>
        <p:spPr>
          <a:xfrm rot="0">
            <a:off x="508000" y="1689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78161997" name="Text">
    </p:cNvPr>
          <p:cNvSpPr>
            <a:spLocks noGrp="1"/>
          </p:cNvSpPr>
          <p:nvPr/>
        </p:nvSpPr>
        <p:spPr>
          <a:xfrm rot="0">
            <a:off x="508000" y="1892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83378129" name="Text">
    </p:cNvPr>
          <p:cNvSpPr>
            <a:spLocks noGrp="1"/>
          </p:cNvSpPr>
          <p:nvPr/>
        </p:nvSpPr>
        <p:spPr>
          <a:xfrm rot="0">
            <a:off x="508000" y="2298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607849681" name="Text">
    </p:cNvPr>
          <p:cNvSpPr>
            <a:spLocks noGrp="1"/>
          </p:cNvSpPr>
          <p:nvPr/>
        </p:nvSpPr>
        <p:spPr>
          <a:xfrm rot="0">
            <a:off x="508000" y="2527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83625218" name="Text">
    </p:cNvPr>
          <p:cNvSpPr>
            <a:spLocks noGrp="1"/>
          </p:cNvSpPr>
          <p:nvPr/>
        </p:nvSpPr>
        <p:spPr>
          <a:xfrm rot="0">
            <a:off x="2413000" y="2527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67463507" name="Text">
    </p:cNvPr>
          <p:cNvSpPr>
            <a:spLocks noGrp="1"/>
          </p:cNvSpPr>
          <p:nvPr/>
        </p:nvSpPr>
        <p:spPr>
          <a:xfrm rot="0">
            <a:off x="2413000" y="2730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 Control</a:t>
            </a:r>
          </a:p>
        </p:txBody>
      </p:sp>
      <p:sp>
        <p:nvSpPr>
          <p:cNvPr id="2014583896" name="Text">
    </p:cNvPr>
          <p:cNvSpPr>
            <a:spLocks noGrp="1"/>
          </p:cNvSpPr>
          <p:nvPr/>
        </p:nvSpPr>
        <p:spPr>
          <a:xfrm rot="0">
            <a:off x="2413000" y="2933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SDLC.10 Transparency</a:t>
            </a:r>
          </a:p>
        </p:txBody>
      </p:sp>
      <p:sp>
        <p:nvSpPr>
          <p:cNvPr id="159792853" name="Text">
    </p:cNvPr>
          <p:cNvSpPr>
            <a:spLocks noGrp="1"/>
          </p:cNvSpPr>
          <p:nvPr/>
        </p:nvSpPr>
        <p:spPr>
          <a:xfrm rot="0">
            <a:off x="508000" y="2730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83766467" name="Text">
    </p:cNvPr>
          <p:cNvSpPr>
            <a:spLocks noGrp="1"/>
          </p:cNvSpPr>
          <p:nvPr/>
        </p:nvSpPr>
        <p:spPr>
          <a:xfrm rot="0">
            <a:off x="508000" y="2933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80148452" name="Text">
    </p:cNvPr>
          <p:cNvSpPr>
            <a:spLocks noGrp="1"/>
          </p:cNvSpPr>
          <p:nvPr/>
        </p:nvSpPr>
        <p:spPr>
          <a:xfrm rot="0">
            <a:off x="508000" y="3340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683605346" name="Text">
    </p:cNvPr>
          <p:cNvSpPr>
            <a:spLocks noGrp="1"/>
          </p:cNvSpPr>
          <p:nvPr/>
        </p:nvSpPr>
        <p:spPr>
          <a:xfrm rot="0">
            <a:off x="508000" y="3568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84560950" name="Text">
    </p:cNvPr>
          <p:cNvSpPr>
            <a:spLocks noGrp="1"/>
          </p:cNvSpPr>
          <p:nvPr/>
        </p:nvSpPr>
        <p:spPr>
          <a:xfrm rot="0">
            <a:off x="2413000" y="3568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45561644" name="Text">
    </p:cNvPr>
          <p:cNvSpPr>
            <a:spLocks noGrp="1"/>
          </p:cNvSpPr>
          <p:nvPr/>
        </p:nvSpPr>
        <p:spPr>
          <a:xfrm rot="0">
            <a:off x="2413000" y="3771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Jira Cloud (SaaS)</a:t>
            </a:r>
          </a:p>
        </p:txBody>
      </p:sp>
      <p:sp>
        <p:nvSpPr>
          <p:cNvPr id="2122624820" name="Text">
    </p:cNvPr>
          <p:cNvSpPr>
            <a:spLocks noGrp="1"/>
          </p:cNvSpPr>
          <p:nvPr/>
        </p:nvSpPr>
        <p:spPr>
          <a:xfrm rot="0">
            <a:off x="2413000" y="3975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 Cycle Management</a:t>
            </a:r>
          </a:p>
        </p:txBody>
      </p:sp>
      <p:sp>
        <p:nvSpPr>
          <p:cNvPr id="562960491" name="Text">
    </p:cNvPr>
          <p:cNvSpPr>
            <a:spLocks noGrp="1"/>
          </p:cNvSpPr>
          <p:nvPr/>
        </p:nvSpPr>
        <p:spPr>
          <a:xfrm rot="0">
            <a:off x="508000" y="3771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473874" name="Text">
    </p:cNvPr>
          <p:cNvSpPr>
            <a:spLocks noGrp="1"/>
          </p:cNvSpPr>
          <p:nvPr/>
        </p:nvSpPr>
        <p:spPr>
          <a:xfrm rot="0">
            <a:off x="508000" y="3975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29827491" name="Text">
    </p:cNvPr>
          <p:cNvSpPr>
            <a:spLocks noGrp="1"/>
          </p:cNvSpPr>
          <p:nvPr/>
        </p:nvSpPr>
        <p:spPr>
          <a:xfrm rot="0">
            <a:off x="508000" y="4381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981716924" name="Text">
    </p:cNvPr>
          <p:cNvSpPr>
            <a:spLocks noGrp="1"/>
          </p:cNvSpPr>
          <p:nvPr/>
        </p:nvSpPr>
        <p:spPr>
          <a:xfrm rot="0">
            <a:off x="508000" y="4610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05632967" name="Text">
    </p:cNvPr>
          <p:cNvSpPr>
            <a:spLocks noGrp="1"/>
          </p:cNvSpPr>
          <p:nvPr/>
        </p:nvSpPr>
        <p:spPr>
          <a:xfrm rot="0">
            <a:off x="2413000" y="4610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600865491" name="Text">
    </p:cNvPr>
          <p:cNvSpPr>
            <a:spLocks noGrp="1"/>
          </p:cNvSpPr>
          <p:nvPr/>
        </p:nvSpPr>
        <p:spPr>
          <a:xfrm rot="0">
            <a:off x="2413000" y="4813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 Strategy</a:t>
            </a:r>
          </a:p>
        </p:txBody>
      </p:sp>
      <p:sp>
        <p:nvSpPr>
          <p:cNvPr id="1798373155" name="Text">
    </p:cNvPr>
          <p:cNvSpPr>
            <a:spLocks noGrp="1"/>
          </p:cNvSpPr>
          <p:nvPr/>
        </p:nvSpPr>
        <p:spPr>
          <a:xfrm rot="0">
            <a:off x="2413000" y="5016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SDLC.8 Fast Route to Live</a:t>
            </a:r>
          </a:p>
        </p:txBody>
      </p:sp>
      <p:sp>
        <p:nvSpPr>
          <p:cNvPr id="1340744662" name="Text">
    </p:cNvPr>
          <p:cNvSpPr>
            <a:spLocks noGrp="1"/>
          </p:cNvSpPr>
          <p:nvPr/>
        </p:nvSpPr>
        <p:spPr>
          <a:xfrm rot="0">
            <a:off x="508000" y="4813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23475985" name="Text">
    </p:cNvPr>
          <p:cNvSpPr>
            <a:spLocks noGrp="1"/>
          </p:cNvSpPr>
          <p:nvPr/>
        </p:nvSpPr>
        <p:spPr>
          <a:xfrm rot="0">
            <a:off x="508000" y="5016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53675385" name="Text">
    </p:cNvPr>
          <p:cNvSpPr>
            <a:spLocks noGrp="1"/>
          </p:cNvSpPr>
          <p:nvPr/>
        </p:nvSpPr>
        <p:spPr>
          <a:xfrm rot="0">
            <a:off x="508000" y="5422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374192368" name="Text">
    </p:cNvPr>
          <p:cNvSpPr>
            <a:spLocks noGrp="1"/>
          </p:cNvSpPr>
          <p:nvPr/>
        </p:nvSpPr>
        <p:spPr>
          <a:xfrm rot="0">
            <a:off x="508000" y="5651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5214844" name="Text">
    </p:cNvPr>
          <p:cNvSpPr>
            <a:spLocks noGrp="1"/>
          </p:cNvSpPr>
          <p:nvPr/>
        </p:nvSpPr>
        <p:spPr>
          <a:xfrm rot="0">
            <a:off x="2413000" y="5651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569429143" name="Text">
    </p:cNvPr>
          <p:cNvSpPr>
            <a:spLocks noGrp="1"/>
          </p:cNvSpPr>
          <p:nvPr/>
        </p:nvSpPr>
        <p:spPr>
          <a:xfrm rot="0">
            <a:off x="2413000" y="5854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527252097" name="Text">
    </p:cNvPr>
          <p:cNvSpPr>
            <a:spLocks noGrp="1"/>
          </p:cNvSpPr>
          <p:nvPr/>
        </p:nvSpPr>
        <p:spPr>
          <a:xfrm rot="0">
            <a:off x="2413000" y="6057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Create</a:t>
            </a:r>
          </a:p>
        </p:txBody>
      </p:sp>
      <p:sp>
        <p:nvSpPr>
          <p:cNvPr id="1679592356" name="Text">
    </p:cNvPr>
          <p:cNvSpPr>
            <a:spLocks noGrp="1"/>
          </p:cNvSpPr>
          <p:nvPr/>
        </p:nvSpPr>
        <p:spPr>
          <a:xfrm rot="0">
            <a:off x="508000" y="5854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82446710" name="Text">
    </p:cNvPr>
          <p:cNvSpPr>
            <a:spLocks noGrp="1"/>
          </p:cNvSpPr>
          <p:nvPr/>
        </p:nvSpPr>
        <p:spPr>
          <a:xfrm rot="0">
            <a:off x="508000" y="6057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68544985" name="Text">
    </p:cNvPr>
          <p:cNvSpPr>
            <a:spLocks noGrp="1"/>
          </p:cNvSpPr>
          <p:nvPr/>
        </p:nvSpPr>
        <p:spPr>
          <a:xfrm rot="0">
            <a:off x="508000" y="6464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60426688" name="Text">
    </p:cNvPr>
          <p:cNvSpPr>
            <a:spLocks noGrp="1"/>
          </p:cNvSpPr>
          <p:nvPr/>
        </p:nvSpPr>
        <p:spPr>
          <a:xfrm rot="0">
            <a:off x="508000" y="6692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4746428" name="Text">
    </p:cNvPr>
          <p:cNvSpPr>
            <a:spLocks noGrp="1"/>
          </p:cNvSpPr>
          <p:nvPr/>
        </p:nvSpPr>
        <p:spPr>
          <a:xfrm rot="0">
            <a:off x="2413000" y="6692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651503223" name="Text">
    </p:cNvPr>
          <p:cNvSpPr>
            <a:spLocks noGrp="1"/>
          </p:cNvSpPr>
          <p:nvPr/>
        </p:nvSpPr>
        <p:spPr>
          <a:xfrm rot="0">
            <a:off x="2413000" y="6896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 State</a:t>
            </a:r>
          </a:p>
        </p:txBody>
      </p:sp>
      <p:sp>
        <p:nvSpPr>
          <p:cNvPr id="998575031" name="Text">
    </p:cNvPr>
          <p:cNvSpPr>
            <a:spLocks noGrp="1"/>
          </p:cNvSpPr>
          <p:nvPr/>
        </p:nvSpPr>
        <p:spPr>
          <a:xfrm rot="0">
            <a:off x="2413000" y="7099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Central CI/CD System</a:t>
            </a:r>
          </a:p>
        </p:txBody>
      </p:sp>
      <p:sp>
        <p:nvSpPr>
          <p:cNvPr id="1745010958" name="Text">
    </p:cNvPr>
          <p:cNvSpPr>
            <a:spLocks noGrp="1"/>
          </p:cNvSpPr>
          <p:nvPr/>
        </p:nvSpPr>
        <p:spPr>
          <a:xfrm rot="0">
            <a:off x="508000" y="6896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74023329" name="Text">
    </p:cNvPr>
          <p:cNvSpPr>
            <a:spLocks noGrp="1"/>
          </p:cNvSpPr>
          <p:nvPr/>
        </p:nvSpPr>
        <p:spPr>
          <a:xfrm rot="0">
            <a:off x="508000" y="7099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94762269" name="Text">
    </p:cNvPr>
          <p:cNvSpPr>
            <a:spLocks noGrp="1"/>
          </p:cNvSpPr>
          <p:nvPr/>
        </p:nvSpPr>
        <p:spPr>
          <a:xfrm rot="0">
            <a:off x="508000" y="7505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975328564" name="Text">
    </p:cNvPr>
          <p:cNvSpPr>
            <a:spLocks noGrp="1"/>
          </p:cNvSpPr>
          <p:nvPr/>
        </p:nvSpPr>
        <p:spPr>
          <a:xfrm rot="0">
            <a:off x="508000" y="7734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54939343" name="Text">
    </p:cNvPr>
          <p:cNvSpPr>
            <a:spLocks noGrp="1"/>
          </p:cNvSpPr>
          <p:nvPr/>
        </p:nvSpPr>
        <p:spPr>
          <a:xfrm rot="0">
            <a:off x="2413000" y="7734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888350069" name="Text">
    </p:cNvPr>
          <p:cNvSpPr>
            <a:spLocks noGrp="1"/>
          </p:cNvSpPr>
          <p:nvPr/>
        </p:nvSpPr>
        <p:spPr>
          <a:xfrm rot="0">
            <a:off x="2413000" y="7937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1411531045" name="Text">
    </p:cNvPr>
          <p:cNvSpPr>
            <a:spLocks noGrp="1"/>
          </p:cNvSpPr>
          <p:nvPr/>
        </p:nvSpPr>
        <p:spPr>
          <a:xfrm rot="0">
            <a:off x="2413000" y="8140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Integration Tests</a:t>
            </a:r>
          </a:p>
        </p:txBody>
      </p:sp>
      <p:sp>
        <p:nvSpPr>
          <p:cNvPr id="2080453984" name="Text">
    </p:cNvPr>
          <p:cNvSpPr>
            <a:spLocks noGrp="1"/>
          </p:cNvSpPr>
          <p:nvPr/>
        </p:nvSpPr>
        <p:spPr>
          <a:xfrm rot="0">
            <a:off x="508000" y="7937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67039662" name="Text">
    </p:cNvPr>
          <p:cNvSpPr>
            <a:spLocks noGrp="1"/>
          </p:cNvSpPr>
          <p:nvPr/>
        </p:nvSpPr>
        <p:spPr>
          <a:xfrm rot="0">
            <a:off x="508000" y="8140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80904875" name="Text">
    </p:cNvPr>
          <p:cNvSpPr>
            <a:spLocks noGrp="1"/>
          </p:cNvSpPr>
          <p:nvPr/>
        </p:nvSpPr>
        <p:spPr>
          <a:xfrm rot="0">
            <a:off x="508000" y="8547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693626804" name="Text">
    </p:cNvPr>
          <p:cNvSpPr>
            <a:spLocks noGrp="1"/>
          </p:cNvSpPr>
          <p:nvPr/>
        </p:nvSpPr>
        <p:spPr>
          <a:xfrm rot="0">
            <a:off x="508000" y="8775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96563327" name="Text">
    </p:cNvPr>
          <p:cNvSpPr>
            <a:spLocks noGrp="1"/>
          </p:cNvSpPr>
          <p:nvPr/>
        </p:nvSpPr>
        <p:spPr>
          <a:xfrm rot="0">
            <a:off x="2413000" y="8775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266713639" name="Text">
    </p:cNvPr>
          <p:cNvSpPr>
            <a:spLocks noGrp="1"/>
          </p:cNvSpPr>
          <p:nvPr/>
        </p:nvSpPr>
        <p:spPr>
          <a:xfrm rot="0">
            <a:off x="2413000" y="8978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377458755" name="Text">
    </p:cNvPr>
          <p:cNvSpPr>
            <a:spLocks noGrp="1"/>
          </p:cNvSpPr>
          <p:nvPr/>
        </p:nvSpPr>
        <p:spPr>
          <a:xfrm rot="0">
            <a:off x="2413000" y="9182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Penetration Tests</a:t>
            </a:r>
          </a:p>
        </p:txBody>
      </p:sp>
      <p:sp>
        <p:nvSpPr>
          <p:cNvPr id="1735523369" name="Text">
    </p:cNvPr>
          <p:cNvSpPr>
            <a:spLocks noGrp="1"/>
          </p:cNvSpPr>
          <p:nvPr/>
        </p:nvSpPr>
        <p:spPr>
          <a:xfrm rot="0">
            <a:off x="508000" y="8978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23699314" name="Text">
    </p:cNvPr>
          <p:cNvSpPr>
            <a:spLocks noGrp="1"/>
          </p:cNvSpPr>
          <p:nvPr/>
        </p:nvSpPr>
        <p:spPr>
          <a:xfrm rot="0">
            <a:off x="508000" y="9182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56405263" name="Text">
    </p:cNvPr>
          <p:cNvSpPr>
            <a:spLocks noGrp="1"/>
          </p:cNvSpPr>
          <p:nvPr/>
        </p:nvSpPr>
        <p:spPr>
          <a:xfrm rot="0">
            <a:off x="508000" y="9588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986605023" name="Text">
    </p:cNvPr>
          <p:cNvSpPr>
            <a:spLocks noGrp="1"/>
          </p:cNvSpPr>
          <p:nvPr/>
        </p:nvSpPr>
        <p:spPr>
          <a:xfrm rot="0">
            <a:off x="508000" y="9817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87681307" name="Text">
    </p:cNvPr>
          <p:cNvSpPr>
            <a:spLocks noGrp="1"/>
          </p:cNvSpPr>
          <p:nvPr/>
        </p:nvSpPr>
        <p:spPr>
          <a:xfrm rot="0">
            <a:off x="2413000" y="9817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963318443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Relations</a:t>
            </a:r>
          </a:p>
        </p:txBody>
      </p:sp>
      <p:sp>
        <p:nvSpPr>
          <p:cNvPr id="183845923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61642178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46</a:t>
            </a:r>
          </a:p>
        </p:txBody>
      </p:sp>
      <p:sp>
        <p:nvSpPr>
          <p:cNvPr id="47409435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09946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46832276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Current State</a:t>
            </a:r>
          </a:p>
        </p:txBody>
      </p:sp>
      <p:sp>
        <p:nvSpPr>
          <p:cNvPr id="526395696" name="Text">
    </p:cNvPr>
          <p:cNvSpPr>
            <a:spLocks noGrp="1"/>
          </p:cNvSpPr>
          <p:nvPr/>
        </p:nvSpPr>
        <p:spPr>
          <a:xfrm rot="0">
            <a:off x="2413000" y="96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Central CI/CD System</a:t>
            </a:r>
          </a:p>
        </p:txBody>
      </p:sp>
      <p:sp>
        <p:nvSpPr>
          <p:cNvPr id="1467448355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91548210" name="Text">
    </p:cNvPr>
          <p:cNvSpPr>
            <a:spLocks noGrp="1"/>
          </p:cNvSpPr>
          <p:nvPr/>
        </p:nvSpPr>
        <p:spPr>
          <a:xfrm rot="0">
            <a:off x="508000" y="96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1210602" name="Text">
    </p:cNvPr>
          <p:cNvSpPr>
            <a:spLocks noGrp="1"/>
          </p:cNvSpPr>
          <p:nvPr/>
        </p:nvSpPr>
        <p:spPr>
          <a:xfrm rot="0">
            <a:off x="508000" y="1371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487747335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02681826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54493443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 Strategy</a:t>
            </a:r>
          </a:p>
        </p:txBody>
      </p:sp>
      <p:sp>
        <p:nvSpPr>
          <p:cNvPr id="601728931" name="Text">
    </p:cNvPr>
          <p:cNvSpPr>
            <a:spLocks noGrp="1"/>
          </p:cNvSpPr>
          <p:nvPr/>
        </p:nvSpPr>
        <p:spPr>
          <a:xfrm rot="0">
            <a:off x="2413000" y="200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SDLC.10 Transparency</a:t>
            </a:r>
          </a:p>
        </p:txBody>
      </p:sp>
      <p:sp>
        <p:nvSpPr>
          <p:cNvPr id="758750856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03937859" name="Text">
    </p:cNvPr>
          <p:cNvSpPr>
            <a:spLocks noGrp="1"/>
          </p:cNvSpPr>
          <p:nvPr/>
        </p:nvSpPr>
        <p:spPr>
          <a:xfrm rot="0">
            <a:off x="508000" y="200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07963673" name="Text">
    </p:cNvPr>
          <p:cNvSpPr>
            <a:spLocks noGrp="1"/>
          </p:cNvSpPr>
          <p:nvPr/>
        </p:nvSpPr>
        <p:spPr>
          <a:xfrm rot="0">
            <a:off x="508000" y="241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64731067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52008086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1714613017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70104063" name="Text">
    </p:cNvPr>
          <p:cNvSpPr>
            <a:spLocks noGrp="1"/>
          </p:cNvSpPr>
          <p:nvPr/>
        </p:nvSpPr>
        <p:spPr>
          <a:xfrm rot="0">
            <a:off x="2413000" y="304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Approval</a:t>
            </a:r>
          </a:p>
        </p:txBody>
      </p:sp>
      <p:sp>
        <p:nvSpPr>
          <p:cNvPr id="1519757998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5583486" name="Text">
    </p:cNvPr>
          <p:cNvSpPr>
            <a:spLocks noGrp="1"/>
          </p:cNvSpPr>
          <p:nvPr/>
        </p:nvSpPr>
        <p:spPr>
          <a:xfrm rot="0">
            <a:off x="508000" y="304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46337255" name="Text">
    </p:cNvPr>
          <p:cNvSpPr>
            <a:spLocks noGrp="1"/>
          </p:cNvSpPr>
          <p:nvPr/>
        </p:nvSpPr>
        <p:spPr>
          <a:xfrm rot="0">
            <a:off x="508000" y="3454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492394707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85610508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537813033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1091702344" name="Text">
    </p:cNvPr>
          <p:cNvSpPr>
            <a:spLocks noGrp="1"/>
          </p:cNvSpPr>
          <p:nvPr/>
        </p:nvSpPr>
        <p:spPr>
          <a:xfrm rot="0">
            <a:off x="2413000" y="408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Work Package</a:t>
            </a:r>
          </a:p>
        </p:txBody>
      </p:sp>
      <p:sp>
        <p:nvSpPr>
          <p:cNvPr id="375019897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45632159" name="Text">
    </p:cNvPr>
          <p:cNvSpPr>
            <a:spLocks noGrp="1"/>
          </p:cNvSpPr>
          <p:nvPr/>
        </p:nvSpPr>
        <p:spPr>
          <a:xfrm rot="0">
            <a:off x="508000" y="408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68156234" name="Text">
    </p:cNvPr>
          <p:cNvSpPr>
            <a:spLocks noGrp="1"/>
          </p:cNvSpPr>
          <p:nvPr/>
        </p:nvSpPr>
        <p:spPr>
          <a:xfrm rot="0">
            <a:off x="508000" y="4495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214507491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09802386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727144954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Immutable Deployment Package</a:t>
            </a:r>
          </a:p>
        </p:txBody>
      </p:sp>
      <p:sp>
        <p:nvSpPr>
          <p:cNvPr id="2059697940" name="Text">
    </p:cNvPr>
          <p:cNvSpPr>
            <a:spLocks noGrp="1"/>
          </p:cNvSpPr>
          <p:nvPr/>
        </p:nvSpPr>
        <p:spPr>
          <a:xfrm rot="0">
            <a:off x="2413000" y="513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Staging Environment</a:t>
            </a:r>
          </a:p>
        </p:txBody>
      </p:sp>
      <p:sp>
        <p:nvSpPr>
          <p:cNvPr id="1052131752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85228898" name="Text">
    </p:cNvPr>
          <p:cNvSpPr>
            <a:spLocks noGrp="1"/>
          </p:cNvSpPr>
          <p:nvPr/>
        </p:nvSpPr>
        <p:spPr>
          <a:xfrm rot="0">
            <a:off x="508000" y="513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42867893" name="Text">
    </p:cNvPr>
          <p:cNvSpPr>
            <a:spLocks noGrp="1"/>
          </p:cNvSpPr>
          <p:nvPr/>
        </p:nvSpPr>
        <p:spPr>
          <a:xfrm rot="0">
            <a:off x="508000" y="5537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948552515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84899579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325889342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Work Package</a:t>
            </a:r>
          </a:p>
        </p:txBody>
      </p:sp>
      <p:sp>
        <p:nvSpPr>
          <p:cNvPr id="333820514" name="Text">
    </p:cNvPr>
          <p:cNvSpPr>
            <a:spLocks noGrp="1"/>
          </p:cNvSpPr>
          <p:nvPr/>
        </p:nvSpPr>
        <p:spPr>
          <a:xfrm rot="0">
            <a:off x="2413000" y="617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1694558342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71349883" name="Text">
    </p:cNvPr>
          <p:cNvSpPr>
            <a:spLocks noGrp="1"/>
          </p:cNvSpPr>
          <p:nvPr/>
        </p:nvSpPr>
        <p:spPr>
          <a:xfrm rot="0">
            <a:off x="508000" y="617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25889113" name="Text">
    </p:cNvPr>
          <p:cNvSpPr>
            <a:spLocks noGrp="1"/>
          </p:cNvSpPr>
          <p:nvPr/>
        </p:nvSpPr>
        <p:spPr>
          <a:xfrm rot="0">
            <a:off x="508000" y="6578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781893382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3853598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519656884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Usage Analysis</a:t>
            </a:r>
          </a:p>
        </p:txBody>
      </p:sp>
      <p:sp>
        <p:nvSpPr>
          <p:cNvPr id="1684921376" name="Text">
    </p:cNvPr>
          <p:cNvSpPr>
            <a:spLocks noGrp="1"/>
          </p:cNvSpPr>
          <p:nvPr/>
        </p:nvSpPr>
        <p:spPr>
          <a:xfrm rot="0">
            <a:off x="2413000" y="721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Monitoring</a:t>
            </a:r>
          </a:p>
        </p:txBody>
      </p:sp>
      <p:sp>
        <p:nvSpPr>
          <p:cNvPr id="576066578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40252350" name="Text">
    </p:cNvPr>
          <p:cNvSpPr>
            <a:spLocks noGrp="1"/>
          </p:cNvSpPr>
          <p:nvPr/>
        </p:nvSpPr>
        <p:spPr>
          <a:xfrm rot="0">
            <a:off x="508000" y="721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08417271" name="Text">
    </p:cNvPr>
          <p:cNvSpPr>
            <a:spLocks noGrp="1"/>
          </p:cNvSpPr>
          <p:nvPr/>
        </p:nvSpPr>
        <p:spPr>
          <a:xfrm rot="0">
            <a:off x="508000" y="7620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1115730443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57174989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261949348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873546358" name="Text">
    </p:cNvPr>
          <p:cNvSpPr>
            <a:spLocks noGrp="1"/>
          </p:cNvSpPr>
          <p:nvPr/>
        </p:nvSpPr>
        <p:spPr>
          <a:xfrm rot="0">
            <a:off x="2413000" y="825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1942400533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3467152" name="Text">
    </p:cNvPr>
          <p:cNvSpPr>
            <a:spLocks noGrp="1"/>
          </p:cNvSpPr>
          <p:nvPr/>
        </p:nvSpPr>
        <p:spPr>
          <a:xfrm rot="0">
            <a:off x="508000" y="825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93562871" name="Text">
    </p:cNvPr>
          <p:cNvSpPr>
            <a:spLocks noGrp="1"/>
          </p:cNvSpPr>
          <p:nvPr/>
        </p:nvSpPr>
        <p:spPr>
          <a:xfrm rot="0">
            <a:off x="508000" y="8661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Access relation</a:t>
            </a:r>
          </a:p>
        </p:txBody>
      </p:sp>
      <p:sp>
        <p:nvSpPr>
          <p:cNvPr id="1323407208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5347879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478650119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126767009" name="Text">
    </p:cNvPr>
          <p:cNvSpPr>
            <a:spLocks noGrp="1"/>
          </p:cNvSpPr>
          <p:nvPr/>
        </p:nvSpPr>
        <p:spPr>
          <a:xfrm rot="0">
            <a:off x="2413000" y="9296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</a:t>
            </a:r>
          </a:p>
        </p:txBody>
      </p:sp>
      <p:sp>
        <p:nvSpPr>
          <p:cNvPr id="1159119599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56790508" name="Text">
    </p:cNvPr>
          <p:cNvSpPr>
            <a:spLocks noGrp="1"/>
          </p:cNvSpPr>
          <p:nvPr/>
        </p:nvSpPr>
        <p:spPr>
          <a:xfrm rot="0">
            <a:off x="508000" y="9296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89057490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28798582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47</a:t>
            </a:r>
          </a:p>
        </p:txBody>
      </p:sp>
      <p:sp>
        <p:nvSpPr>
          <p:cNvPr id="156444425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23156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649998289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060210990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20828786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142530576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Operations</a:t>
            </a:r>
          </a:p>
        </p:txBody>
      </p:sp>
      <p:sp>
        <p:nvSpPr>
          <p:cNvPr id="1510446150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Manual Deploy</a:t>
            </a:r>
          </a:p>
        </p:txBody>
      </p:sp>
      <p:sp>
        <p:nvSpPr>
          <p:cNvPr id="1766592209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94593670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92312139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725882377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86661686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244923130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 State</a:t>
            </a:r>
          </a:p>
        </p:txBody>
      </p:sp>
      <p:sp>
        <p:nvSpPr>
          <p:cNvPr id="1068809905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Pipeline</a:t>
            </a:r>
          </a:p>
        </p:txBody>
      </p:sp>
      <p:sp>
        <p:nvSpPr>
          <p:cNvPr id="885723920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27319728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01252341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534634310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35813802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279496038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Immutable Deployment Package</a:t>
            </a:r>
          </a:p>
        </p:txBody>
      </p:sp>
      <p:sp>
        <p:nvSpPr>
          <p:cNvPr id="319323253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Production Environment</a:t>
            </a:r>
          </a:p>
        </p:txBody>
      </p:sp>
      <p:sp>
        <p:nvSpPr>
          <p:cNvPr id="228902347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3170663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68568577" name="Text">
    </p:cNvPr>
          <p:cNvSpPr>
            <a:spLocks noGrp="1"/>
          </p:cNvSpPr>
          <p:nvPr/>
        </p:nvSpPr>
        <p:spPr>
          <a:xfrm rot="0">
            <a:off x="508000" y="3886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27891346" name="Text">
    </p:cNvPr>
          <p:cNvSpPr>
            <a:spLocks noGrp="1"/>
          </p:cNvSpPr>
          <p:nvPr/>
        </p:nvSpPr>
        <p:spPr>
          <a:xfrm rot="0">
            <a:off x="508000" y="411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05200625" name="Text">
    </p:cNvPr>
          <p:cNvSpPr>
            <a:spLocks noGrp="1"/>
          </p:cNvSpPr>
          <p:nvPr/>
        </p:nvSpPr>
        <p:spPr>
          <a:xfrm rot="0">
            <a:off x="2413000" y="411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2055554379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</a:t>
            </a:r>
          </a:p>
        </p:txBody>
      </p:sp>
      <p:sp>
        <p:nvSpPr>
          <p:cNvPr id="1053555617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1939597292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02458215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92719759" name="Text">
    </p:cNvPr>
          <p:cNvSpPr>
            <a:spLocks noGrp="1"/>
          </p:cNvSpPr>
          <p:nvPr/>
        </p:nvSpPr>
        <p:spPr>
          <a:xfrm rot="0">
            <a:off x="508000" y="4927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746240636" name="Text">
    </p:cNvPr>
          <p:cNvSpPr>
            <a:spLocks noGrp="1"/>
          </p:cNvSpPr>
          <p:nvPr/>
        </p:nvSpPr>
        <p:spPr>
          <a:xfrm rot="0">
            <a:off x="508000" y="515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511192" name="Text">
    </p:cNvPr>
          <p:cNvSpPr>
            <a:spLocks noGrp="1"/>
          </p:cNvSpPr>
          <p:nvPr/>
        </p:nvSpPr>
        <p:spPr>
          <a:xfrm rot="0">
            <a:off x="2413000" y="515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71022894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766446793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Accessibility Tests</a:t>
            </a:r>
          </a:p>
        </p:txBody>
      </p:sp>
      <p:sp>
        <p:nvSpPr>
          <p:cNvPr id="1426061914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81944577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76189130" name="Text">
    </p:cNvPr>
          <p:cNvSpPr>
            <a:spLocks noGrp="1"/>
          </p:cNvSpPr>
          <p:nvPr/>
        </p:nvSpPr>
        <p:spPr>
          <a:xfrm rot="0">
            <a:off x="508000" y="5969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327662980" name="Text">
    </p:cNvPr>
          <p:cNvSpPr>
            <a:spLocks noGrp="1"/>
          </p:cNvSpPr>
          <p:nvPr/>
        </p:nvSpPr>
        <p:spPr>
          <a:xfrm rot="0">
            <a:off x="508000" y="619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48025476" name="Text">
    </p:cNvPr>
          <p:cNvSpPr>
            <a:spLocks noGrp="1"/>
          </p:cNvSpPr>
          <p:nvPr/>
        </p:nvSpPr>
        <p:spPr>
          <a:xfrm rot="0">
            <a:off x="2413000" y="619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293974199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Current State</a:t>
            </a:r>
          </a:p>
        </p:txBody>
      </p:sp>
      <p:sp>
        <p:nvSpPr>
          <p:cNvPr id="247924517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DevOps Team (IPG)</a:t>
            </a:r>
          </a:p>
        </p:txBody>
      </p:sp>
      <p:sp>
        <p:nvSpPr>
          <p:cNvPr id="545448164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68191976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01379561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528938970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82930446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739078297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Monitoring</a:t>
            </a:r>
          </a:p>
        </p:txBody>
      </p:sp>
      <p:sp>
        <p:nvSpPr>
          <p:cNvPr id="1954828170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SDLC.10 Transparency</a:t>
            </a:r>
          </a:p>
        </p:txBody>
      </p:sp>
      <p:sp>
        <p:nvSpPr>
          <p:cNvPr id="1553227495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69811130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84537519" name="Text">
    </p:cNvPr>
          <p:cNvSpPr>
            <a:spLocks noGrp="1"/>
          </p:cNvSpPr>
          <p:nvPr/>
        </p:nvSpPr>
        <p:spPr>
          <a:xfrm rot="0">
            <a:off x="508000" y="805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078290151" name="Text">
    </p:cNvPr>
          <p:cNvSpPr>
            <a:spLocks noGrp="1"/>
          </p:cNvSpPr>
          <p:nvPr/>
        </p:nvSpPr>
        <p:spPr>
          <a:xfrm rot="0">
            <a:off x="508000" y="828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54374766" name="Text">
    </p:cNvPr>
          <p:cNvSpPr>
            <a:spLocks noGrp="1"/>
          </p:cNvSpPr>
          <p:nvPr/>
        </p:nvSpPr>
        <p:spPr>
          <a:xfrm rot="0">
            <a:off x="2413000" y="828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111811191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Build Processes</a:t>
            </a:r>
          </a:p>
        </p:txBody>
      </p:sp>
      <p:sp>
        <p:nvSpPr>
          <p:cNvPr id="150499707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Vulnerability Tests</a:t>
            </a:r>
          </a:p>
        </p:txBody>
      </p:sp>
      <p:sp>
        <p:nvSpPr>
          <p:cNvPr id="1667321053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13755348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73911340" name="Text">
    </p:cNvPr>
          <p:cNvSpPr>
            <a:spLocks noGrp="1"/>
          </p:cNvSpPr>
          <p:nvPr/>
        </p:nvSpPr>
        <p:spPr>
          <a:xfrm rot="0">
            <a:off x="508000" y="9093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816162189" name="Text">
    </p:cNvPr>
          <p:cNvSpPr>
            <a:spLocks noGrp="1"/>
          </p:cNvSpPr>
          <p:nvPr/>
        </p:nvSpPr>
        <p:spPr>
          <a:xfrm rot="0">
            <a:off x="508000" y="932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06480352" name="Text">
    </p:cNvPr>
          <p:cNvSpPr>
            <a:spLocks noGrp="1"/>
          </p:cNvSpPr>
          <p:nvPr/>
        </p:nvSpPr>
        <p:spPr>
          <a:xfrm rot="0">
            <a:off x="2413000" y="932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031158501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771404135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Accessibility Tests</a:t>
            </a:r>
          </a:p>
        </p:txBody>
      </p:sp>
      <p:sp>
        <p:nvSpPr>
          <p:cNvPr id="820961432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24425077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32724390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16653695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48</a:t>
            </a:r>
          </a:p>
        </p:txBody>
      </p:sp>
      <p:sp>
        <p:nvSpPr>
          <p:cNvPr id="189461713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63337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36315889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779538643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74086804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422751532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Approver</a:t>
            </a:r>
          </a:p>
        </p:txBody>
      </p:sp>
      <p:sp>
        <p:nvSpPr>
          <p:cNvPr id="1255946577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Approve</a:t>
            </a:r>
          </a:p>
        </p:txBody>
      </p:sp>
      <p:sp>
        <p:nvSpPr>
          <p:cNvPr id="1387567249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72846458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34284329" name="Text">
    </p:cNvPr>
          <p:cNvSpPr>
            <a:spLocks noGrp="1"/>
          </p:cNvSpPr>
          <p:nvPr/>
        </p:nvSpPr>
        <p:spPr>
          <a:xfrm rot="0">
            <a:off x="508000" y="2006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383931873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20459311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759240741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Designer</a:t>
            </a:r>
          </a:p>
        </p:txBody>
      </p:sp>
      <p:sp>
        <p:nvSpPr>
          <p:cNvPr id="341768680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Design</a:t>
            </a:r>
          </a:p>
        </p:txBody>
      </p:sp>
      <p:sp>
        <p:nvSpPr>
          <p:cNvPr id="778469013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63879035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23215549" name="Text">
    </p:cNvPr>
          <p:cNvSpPr>
            <a:spLocks noGrp="1"/>
          </p:cNvSpPr>
          <p:nvPr/>
        </p:nvSpPr>
        <p:spPr>
          <a:xfrm rot="0">
            <a:off x="508000" y="304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88345146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15977169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279697743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DevOps Team (IPG)</a:t>
            </a:r>
          </a:p>
        </p:txBody>
      </p:sp>
      <p:sp>
        <p:nvSpPr>
          <p:cNvPr id="1203756577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DevOps Engineer</a:t>
            </a:r>
          </a:p>
        </p:txBody>
      </p:sp>
      <p:sp>
        <p:nvSpPr>
          <p:cNvPr id="1653541174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44239216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51767440" name="Text">
    </p:cNvPr>
          <p:cNvSpPr>
            <a:spLocks noGrp="1"/>
          </p:cNvSpPr>
          <p:nvPr/>
        </p:nvSpPr>
        <p:spPr>
          <a:xfrm rot="0">
            <a:off x="508000" y="4089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1462255532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99471046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851047670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Engineer</a:t>
            </a:r>
          </a:p>
        </p:txBody>
      </p:sp>
      <p:sp>
        <p:nvSpPr>
          <p:cNvPr id="2110522006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Create</a:t>
            </a:r>
          </a:p>
        </p:txBody>
      </p:sp>
      <p:sp>
        <p:nvSpPr>
          <p:cNvPr id="1804568540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9843841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36606561" name="Text">
    </p:cNvPr>
          <p:cNvSpPr>
            <a:spLocks noGrp="1"/>
          </p:cNvSpPr>
          <p:nvPr/>
        </p:nvSpPr>
        <p:spPr>
          <a:xfrm rot="0">
            <a:off x="508000" y="5130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383042224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62428486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393377460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Deployment</a:t>
            </a:r>
          </a:p>
        </p:txBody>
      </p:sp>
      <p:sp>
        <p:nvSpPr>
          <p:cNvPr id="1271196739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Production Environment</a:t>
            </a:r>
          </a:p>
        </p:txBody>
      </p:sp>
      <p:sp>
        <p:nvSpPr>
          <p:cNvPr id="1700852615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80794397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93893645" name="Text">
    </p:cNvPr>
          <p:cNvSpPr>
            <a:spLocks noGrp="1"/>
          </p:cNvSpPr>
          <p:nvPr/>
        </p:nvSpPr>
        <p:spPr>
          <a:xfrm rot="0">
            <a:off x="508000" y="6172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063221720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72952447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294218486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Design</a:t>
            </a:r>
          </a:p>
        </p:txBody>
      </p:sp>
      <p:sp>
        <p:nvSpPr>
          <p:cNvPr id="1802382467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Lifecycle Management Service</a:t>
            </a:r>
          </a:p>
        </p:txBody>
      </p:sp>
      <p:sp>
        <p:nvSpPr>
          <p:cNvPr id="800786831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19993510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76896134" name="Text">
    </p:cNvPr>
          <p:cNvSpPr>
            <a:spLocks noGrp="1"/>
          </p:cNvSpPr>
          <p:nvPr/>
        </p:nvSpPr>
        <p:spPr>
          <a:xfrm rot="0">
            <a:off x="508000" y="7213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947029629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32873101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48550482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894818308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431550909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85530728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60678061" name="Text">
    </p:cNvPr>
          <p:cNvSpPr>
            <a:spLocks noGrp="1"/>
          </p:cNvSpPr>
          <p:nvPr/>
        </p:nvSpPr>
        <p:spPr>
          <a:xfrm rot="0">
            <a:off x="508000" y="8255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2046139918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64714644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799312012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304061522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Manual Build</a:t>
            </a:r>
          </a:p>
        </p:txBody>
      </p:sp>
      <p:sp>
        <p:nvSpPr>
          <p:cNvPr id="1204774385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59596673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03584840" name="Text">
    </p:cNvPr>
          <p:cNvSpPr>
            <a:spLocks noGrp="1"/>
          </p:cNvSpPr>
          <p:nvPr/>
        </p:nvSpPr>
        <p:spPr>
          <a:xfrm rot="0">
            <a:off x="508000" y="9296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889004246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80043480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568168922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</a:t>
            </a:r>
          </a:p>
        </p:txBody>
      </p:sp>
      <p:sp>
        <p:nvSpPr>
          <p:cNvPr id="522525681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4503311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12811761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49</a:t>
            </a:r>
          </a:p>
        </p:txBody>
      </p:sp>
      <p:sp>
        <p:nvSpPr>
          <p:cNvPr id="189990752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78005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pic>
        <p:nvPicPr>
          <p:cNvPr id="213662707" name="Picture">
    </p:cNvPr>
          <p:cNvPicPr>
            <a:picLocks noChangeAspect="1"/>
          </p:cNvPicPr>
          <p:nvPr/>
        </p:nvPicPr>
        <p:blipFill>
          <a:blip r:embed="img_0_4_1.png"/>
          <a:srcRect/>
          <a:stretch>
            <a:fillRect l="0" t="0" r="0" b="0"/>
          </a:stretch>
        </p:blipFill>
        <p:spPr>
          <a:xfrm>
            <a:off x="508000" y="762000"/>
            <a:ext cx="6527800" cy="8839200"/>
          </a:xfrm>
          <a:prstGeom prst="rect">
            <a:avLst/>
          </a:prstGeom>
        </p:spPr>
      </p:pic>
      <p:sp>
        <p:nvSpPr>
          <p:cNvPr id="58328404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64599459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</a:t>
            </a:r>
          </a:p>
        </p:txBody>
      </p:sp>
      <p:sp>
        <p:nvSpPr>
          <p:cNvPr id="11707926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123542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237219729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Comitted</a:t>
            </a:r>
          </a:p>
        </p:txBody>
      </p:sp>
      <p:sp>
        <p:nvSpPr>
          <p:cNvPr id="963561271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03167192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468541906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4775705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194931013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1528226950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Accessibility Tests</a:t>
            </a:r>
          </a:p>
        </p:txBody>
      </p:sp>
      <p:sp>
        <p:nvSpPr>
          <p:cNvPr id="730197447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37434492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26652764" name="Text">
    </p:cNvPr>
          <p:cNvSpPr>
            <a:spLocks noGrp="1"/>
          </p:cNvSpPr>
          <p:nvPr/>
        </p:nvSpPr>
        <p:spPr>
          <a:xfrm rot="0">
            <a:off x="508000" y="220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225196709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98670487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146011389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785337150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Penetration Tests</a:t>
            </a:r>
          </a:p>
        </p:txBody>
      </p:sp>
      <p:sp>
        <p:nvSpPr>
          <p:cNvPr id="1595687022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99108737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59650374" name="Text">
    </p:cNvPr>
          <p:cNvSpPr>
            <a:spLocks noGrp="1"/>
          </p:cNvSpPr>
          <p:nvPr/>
        </p:nvSpPr>
        <p:spPr>
          <a:xfrm rot="0">
            <a:off x="508000" y="325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Influence relation</a:t>
            </a:r>
          </a:p>
        </p:txBody>
      </p:sp>
      <p:sp>
        <p:nvSpPr>
          <p:cNvPr id="909013150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5354501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Influence relation</a:t>
            </a:r>
          </a:p>
        </p:txBody>
      </p:sp>
      <p:sp>
        <p:nvSpPr>
          <p:cNvPr id="2100962393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Stakeholder</a:t>
            </a:r>
          </a:p>
        </p:txBody>
      </p:sp>
      <p:sp>
        <p:nvSpPr>
          <p:cNvPr id="2103229641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942901628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69352990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99922328" name="Text">
    </p:cNvPr>
          <p:cNvSpPr>
            <a:spLocks noGrp="1"/>
          </p:cNvSpPr>
          <p:nvPr/>
        </p:nvSpPr>
        <p:spPr>
          <a:xfrm rot="0">
            <a:off x="508000" y="4292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1703412736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96030628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706466507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Build (CI)</a:t>
            </a:r>
          </a:p>
        </p:txBody>
      </p:sp>
      <p:sp>
        <p:nvSpPr>
          <p:cNvPr id="1251935072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1863497271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50219336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09272986" name="Text">
    </p:cNvPr>
          <p:cNvSpPr>
            <a:spLocks noGrp="1"/>
          </p:cNvSpPr>
          <p:nvPr/>
        </p:nvSpPr>
        <p:spPr>
          <a:xfrm rot="0">
            <a:off x="508000" y="5334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834816004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94568342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240091493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Jira (CDC)</a:t>
            </a:r>
          </a:p>
        </p:txBody>
      </p:sp>
      <p:sp>
        <p:nvSpPr>
          <p:cNvPr id="1257669532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 Cycle Management</a:t>
            </a:r>
          </a:p>
        </p:txBody>
      </p:sp>
      <p:sp>
        <p:nvSpPr>
          <p:cNvPr id="1329489396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99052183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23212594" name="Text">
    </p:cNvPr>
          <p:cNvSpPr>
            <a:spLocks noGrp="1"/>
          </p:cNvSpPr>
          <p:nvPr/>
        </p:nvSpPr>
        <p:spPr>
          <a:xfrm rot="0">
            <a:off x="508000" y="637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404923931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04991790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048435582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Staging Environment</a:t>
            </a:r>
          </a:p>
        </p:txBody>
      </p:sp>
      <p:sp>
        <p:nvSpPr>
          <p:cNvPr id="1761988656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Security Testing</a:t>
            </a:r>
          </a:p>
        </p:txBody>
      </p:sp>
      <p:sp>
        <p:nvSpPr>
          <p:cNvPr id="1679470965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02650329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98680820" name="Text">
    </p:cNvPr>
          <p:cNvSpPr>
            <a:spLocks noGrp="1"/>
          </p:cNvSpPr>
          <p:nvPr/>
        </p:nvSpPr>
        <p:spPr>
          <a:xfrm rot="0">
            <a:off x="508000" y="7416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754346482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00622336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071714449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 Strategy</a:t>
            </a:r>
          </a:p>
        </p:txBody>
      </p:sp>
      <p:sp>
        <p:nvSpPr>
          <p:cNvPr id="2039850377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SDLC.5 Deployment Automation</a:t>
            </a:r>
          </a:p>
        </p:txBody>
      </p:sp>
      <p:sp>
        <p:nvSpPr>
          <p:cNvPr id="1723067056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82401410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75983878" name="Text">
    </p:cNvPr>
          <p:cNvSpPr>
            <a:spLocks noGrp="1"/>
          </p:cNvSpPr>
          <p:nvPr/>
        </p:nvSpPr>
        <p:spPr>
          <a:xfrm rot="0">
            <a:off x="508000" y="8458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802183957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48067637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706518410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 Strategy</a:t>
            </a:r>
          </a:p>
        </p:txBody>
      </p:sp>
      <p:sp>
        <p:nvSpPr>
          <p:cNvPr id="1989797386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SDLC.3 Increased Confidence</a:t>
            </a:r>
          </a:p>
        </p:txBody>
      </p:sp>
      <p:sp>
        <p:nvSpPr>
          <p:cNvPr id="1539048255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34240791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57046979" name="Text">
    </p:cNvPr>
          <p:cNvSpPr>
            <a:spLocks noGrp="1"/>
          </p:cNvSpPr>
          <p:nvPr/>
        </p:nvSpPr>
        <p:spPr>
          <a:xfrm rot="0">
            <a:off x="508000" y="9499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344954076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89698697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19771880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55405851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50</a:t>
            </a:r>
          </a:p>
        </p:txBody>
      </p:sp>
      <p:sp>
        <p:nvSpPr>
          <p:cNvPr id="191407778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838539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878725938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 Strategy</a:t>
            </a:r>
          </a:p>
        </p:txBody>
      </p:sp>
      <p:sp>
        <p:nvSpPr>
          <p:cNvPr id="362023079" name="Text">
    </p:cNvPr>
          <p:cNvSpPr>
            <a:spLocks noGrp="1"/>
          </p:cNvSpPr>
          <p:nvPr/>
        </p:nvSpPr>
        <p:spPr>
          <a:xfrm rot="0">
            <a:off x="2413000" y="96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SDLC.1 Application Life Cycle</a:t>
            </a:r>
          </a:p>
        </p:txBody>
      </p:sp>
      <p:sp>
        <p:nvSpPr>
          <p:cNvPr id="1398063054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2225111" name="Text">
    </p:cNvPr>
          <p:cNvSpPr>
            <a:spLocks noGrp="1"/>
          </p:cNvSpPr>
          <p:nvPr/>
        </p:nvSpPr>
        <p:spPr>
          <a:xfrm rot="0">
            <a:off x="508000" y="96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26733527" name="Text">
    </p:cNvPr>
          <p:cNvSpPr>
            <a:spLocks noGrp="1"/>
          </p:cNvSpPr>
          <p:nvPr/>
        </p:nvSpPr>
        <p:spPr>
          <a:xfrm rot="0">
            <a:off x="508000" y="1371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69338216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20885229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039565260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Current State</a:t>
            </a:r>
          </a:p>
        </p:txBody>
      </p:sp>
      <p:sp>
        <p:nvSpPr>
          <p:cNvPr id="1000871406" name="Text">
    </p:cNvPr>
          <p:cNvSpPr>
            <a:spLocks noGrp="1"/>
          </p:cNvSpPr>
          <p:nvPr/>
        </p:nvSpPr>
        <p:spPr>
          <a:xfrm rot="0">
            <a:off x="2413000" y="200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800933815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85197732" name="Text">
    </p:cNvPr>
          <p:cNvSpPr>
            <a:spLocks noGrp="1"/>
          </p:cNvSpPr>
          <p:nvPr/>
        </p:nvSpPr>
        <p:spPr>
          <a:xfrm rot="0">
            <a:off x="508000" y="200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66642000" name="Text">
    </p:cNvPr>
          <p:cNvSpPr>
            <a:spLocks noGrp="1"/>
          </p:cNvSpPr>
          <p:nvPr/>
        </p:nvSpPr>
        <p:spPr>
          <a:xfrm rot="0">
            <a:off x="508000" y="241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547714604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28156140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591387506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412255839" name="Text">
    </p:cNvPr>
          <p:cNvSpPr>
            <a:spLocks noGrp="1"/>
          </p:cNvSpPr>
          <p:nvPr/>
        </p:nvSpPr>
        <p:spPr>
          <a:xfrm rot="0">
            <a:off x="2413000" y="304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Integration Tests</a:t>
            </a:r>
          </a:p>
        </p:txBody>
      </p:sp>
      <p:sp>
        <p:nvSpPr>
          <p:cNvPr id="1175319617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81749800" name="Text">
    </p:cNvPr>
          <p:cNvSpPr>
            <a:spLocks noGrp="1"/>
          </p:cNvSpPr>
          <p:nvPr/>
        </p:nvSpPr>
        <p:spPr>
          <a:xfrm rot="0">
            <a:off x="508000" y="304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103820460" name="Text">
    </p:cNvPr>
          <p:cNvSpPr>
            <a:spLocks noGrp="1"/>
          </p:cNvSpPr>
          <p:nvPr/>
        </p:nvSpPr>
        <p:spPr>
          <a:xfrm rot="0">
            <a:off x="508000" y="3454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909002529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81591973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452266462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96213251" name="Text">
    </p:cNvPr>
          <p:cNvSpPr>
            <a:spLocks noGrp="1"/>
          </p:cNvSpPr>
          <p:nvPr/>
        </p:nvSpPr>
        <p:spPr>
          <a:xfrm rot="0">
            <a:off x="2413000" y="408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DR Tests</a:t>
            </a:r>
          </a:p>
        </p:txBody>
      </p:sp>
      <p:sp>
        <p:nvSpPr>
          <p:cNvPr id="1019560076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16753877" name="Text">
    </p:cNvPr>
          <p:cNvSpPr>
            <a:spLocks noGrp="1"/>
          </p:cNvSpPr>
          <p:nvPr/>
        </p:nvSpPr>
        <p:spPr>
          <a:xfrm rot="0">
            <a:off x="508000" y="408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21975025" name="Text">
    </p:cNvPr>
          <p:cNvSpPr>
            <a:spLocks noGrp="1"/>
          </p:cNvSpPr>
          <p:nvPr/>
        </p:nvSpPr>
        <p:spPr>
          <a:xfrm rot="0">
            <a:off x="508000" y="4495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399147309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69338605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860326447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 Strategy</a:t>
            </a:r>
          </a:p>
        </p:txBody>
      </p:sp>
      <p:sp>
        <p:nvSpPr>
          <p:cNvPr id="618864390" name="Text">
    </p:cNvPr>
          <p:cNvSpPr>
            <a:spLocks noGrp="1"/>
          </p:cNvSpPr>
          <p:nvPr/>
        </p:nvSpPr>
        <p:spPr>
          <a:xfrm rot="0">
            <a:off x="2413000" y="513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SDLC.4 Code Coverage</a:t>
            </a:r>
          </a:p>
        </p:txBody>
      </p:sp>
      <p:sp>
        <p:nvSpPr>
          <p:cNvPr id="1562772628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22556677" name="Text">
    </p:cNvPr>
          <p:cNvSpPr>
            <a:spLocks noGrp="1"/>
          </p:cNvSpPr>
          <p:nvPr/>
        </p:nvSpPr>
        <p:spPr>
          <a:xfrm rot="0">
            <a:off x="508000" y="513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7843184" name="Text">
    </p:cNvPr>
          <p:cNvSpPr>
            <a:spLocks noGrp="1"/>
          </p:cNvSpPr>
          <p:nvPr/>
        </p:nvSpPr>
        <p:spPr>
          <a:xfrm rot="0">
            <a:off x="508000" y="5537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1056781058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93726189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095991632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325119885" name="Text">
    </p:cNvPr>
          <p:cNvSpPr>
            <a:spLocks noGrp="1"/>
          </p:cNvSpPr>
          <p:nvPr/>
        </p:nvSpPr>
        <p:spPr>
          <a:xfrm rot="0">
            <a:off x="2413000" y="617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1154661312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1432525" name="Text">
    </p:cNvPr>
          <p:cNvSpPr>
            <a:spLocks noGrp="1"/>
          </p:cNvSpPr>
          <p:nvPr/>
        </p:nvSpPr>
        <p:spPr>
          <a:xfrm rot="0">
            <a:off x="508000" y="617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86795646" name="Text">
    </p:cNvPr>
          <p:cNvSpPr>
            <a:spLocks noGrp="1"/>
          </p:cNvSpPr>
          <p:nvPr/>
        </p:nvSpPr>
        <p:spPr>
          <a:xfrm rot="0">
            <a:off x="508000" y="6578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243354278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65676958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506883855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Build Processes</a:t>
            </a:r>
          </a:p>
        </p:txBody>
      </p:sp>
      <p:sp>
        <p:nvSpPr>
          <p:cNvPr id="1685798867" name="Text">
    </p:cNvPr>
          <p:cNvSpPr>
            <a:spLocks noGrp="1"/>
          </p:cNvSpPr>
          <p:nvPr/>
        </p:nvSpPr>
        <p:spPr>
          <a:xfrm rot="0">
            <a:off x="2413000" y="721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Unit Tests</a:t>
            </a:r>
          </a:p>
        </p:txBody>
      </p:sp>
      <p:sp>
        <p:nvSpPr>
          <p:cNvPr id="1315483358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83438295" name="Text">
    </p:cNvPr>
          <p:cNvSpPr>
            <a:spLocks noGrp="1"/>
          </p:cNvSpPr>
          <p:nvPr/>
        </p:nvSpPr>
        <p:spPr>
          <a:xfrm rot="0">
            <a:off x="508000" y="721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71858114" name="Text">
    </p:cNvPr>
          <p:cNvSpPr>
            <a:spLocks noGrp="1"/>
          </p:cNvSpPr>
          <p:nvPr/>
        </p:nvSpPr>
        <p:spPr>
          <a:xfrm rot="0">
            <a:off x="508000" y="7620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Triggering relation</a:t>
            </a:r>
          </a:p>
        </p:txBody>
      </p:sp>
      <p:sp>
        <p:nvSpPr>
          <p:cNvPr id="1219499527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26522769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1082862306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Approver</a:t>
            </a:r>
          </a:p>
        </p:txBody>
      </p:sp>
      <p:sp>
        <p:nvSpPr>
          <p:cNvPr id="1960957451" name="Text">
    </p:cNvPr>
          <p:cNvSpPr>
            <a:spLocks noGrp="1"/>
          </p:cNvSpPr>
          <p:nvPr/>
        </p:nvSpPr>
        <p:spPr>
          <a:xfrm rot="0">
            <a:off x="2413000" y="825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1009383102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27763069" name="Text">
    </p:cNvPr>
          <p:cNvSpPr>
            <a:spLocks noGrp="1"/>
          </p:cNvSpPr>
          <p:nvPr/>
        </p:nvSpPr>
        <p:spPr>
          <a:xfrm rot="0">
            <a:off x="508000" y="825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81098502" name="Text">
    </p:cNvPr>
          <p:cNvSpPr>
            <a:spLocks noGrp="1"/>
          </p:cNvSpPr>
          <p:nvPr/>
        </p:nvSpPr>
        <p:spPr>
          <a:xfrm rot="0">
            <a:off x="508000" y="8661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913818888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59219582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608524967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Work Package</a:t>
            </a:r>
          </a:p>
        </p:txBody>
      </p:sp>
      <p:sp>
        <p:nvSpPr>
          <p:cNvPr id="1938311278" name="Text">
    </p:cNvPr>
          <p:cNvSpPr>
            <a:spLocks noGrp="1"/>
          </p:cNvSpPr>
          <p:nvPr/>
        </p:nvSpPr>
        <p:spPr>
          <a:xfrm rot="0">
            <a:off x="2413000" y="9296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Build (CI)</a:t>
            </a:r>
          </a:p>
        </p:txBody>
      </p:sp>
      <p:sp>
        <p:nvSpPr>
          <p:cNvPr id="2078248082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81126702" name="Text">
    </p:cNvPr>
          <p:cNvSpPr>
            <a:spLocks noGrp="1"/>
          </p:cNvSpPr>
          <p:nvPr/>
        </p:nvSpPr>
        <p:spPr>
          <a:xfrm rot="0">
            <a:off x="508000" y="9296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71518740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32573235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51</a:t>
            </a:r>
          </a:p>
        </p:txBody>
      </p:sp>
      <p:sp>
        <p:nvSpPr>
          <p:cNvPr id="29017240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82401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349629923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858989662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43688483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427580388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1980588880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1555478555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06067443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87091280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531670331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52779561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890867107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2131280707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DR Tests</a:t>
            </a:r>
          </a:p>
        </p:txBody>
      </p:sp>
      <p:sp>
        <p:nvSpPr>
          <p:cNvPr id="2142914862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61138906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92385841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776506949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0182939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413993050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 Control</a:t>
            </a:r>
          </a:p>
        </p:txBody>
      </p:sp>
      <p:sp>
        <p:nvSpPr>
          <p:cNvPr id="367660195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Editing</a:t>
            </a:r>
          </a:p>
        </p:txBody>
      </p:sp>
      <p:sp>
        <p:nvSpPr>
          <p:cNvPr id="2134545149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09744648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41117256" name="Text">
    </p:cNvPr>
          <p:cNvSpPr>
            <a:spLocks noGrp="1"/>
          </p:cNvSpPr>
          <p:nvPr/>
        </p:nvSpPr>
        <p:spPr>
          <a:xfrm rot="0">
            <a:off x="508000" y="3886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2076486718" name="Text">
    </p:cNvPr>
          <p:cNvSpPr>
            <a:spLocks noGrp="1"/>
          </p:cNvSpPr>
          <p:nvPr/>
        </p:nvSpPr>
        <p:spPr>
          <a:xfrm rot="0">
            <a:off x="508000" y="411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46532545" name="Text">
    </p:cNvPr>
          <p:cNvSpPr>
            <a:spLocks noGrp="1"/>
          </p:cNvSpPr>
          <p:nvPr/>
        </p:nvSpPr>
        <p:spPr>
          <a:xfrm rot="0">
            <a:off x="2413000" y="411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384156063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Reports</a:t>
            </a:r>
          </a:p>
        </p:txBody>
      </p:sp>
      <p:sp>
        <p:nvSpPr>
          <p:cNvPr id="1495678843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131976509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48867963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91617618" name="Text">
    </p:cNvPr>
          <p:cNvSpPr>
            <a:spLocks noGrp="1"/>
          </p:cNvSpPr>
          <p:nvPr/>
        </p:nvSpPr>
        <p:spPr>
          <a:xfrm rot="0">
            <a:off x="508000" y="4927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Influence relation</a:t>
            </a:r>
          </a:p>
        </p:txBody>
      </p:sp>
      <p:sp>
        <p:nvSpPr>
          <p:cNvPr id="337557595" name="Text">
    </p:cNvPr>
          <p:cNvSpPr>
            <a:spLocks noGrp="1"/>
          </p:cNvSpPr>
          <p:nvPr/>
        </p:nvSpPr>
        <p:spPr>
          <a:xfrm rot="0">
            <a:off x="508000" y="515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01554112" name="Text">
    </p:cNvPr>
          <p:cNvSpPr>
            <a:spLocks noGrp="1"/>
          </p:cNvSpPr>
          <p:nvPr/>
        </p:nvSpPr>
        <p:spPr>
          <a:xfrm rot="0">
            <a:off x="2413000" y="515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Influence relation</a:t>
            </a:r>
          </a:p>
        </p:txBody>
      </p:sp>
      <p:sp>
        <p:nvSpPr>
          <p:cNvPr id="1795451038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Requirements Management</a:t>
            </a:r>
          </a:p>
        </p:txBody>
      </p:sp>
      <p:sp>
        <p:nvSpPr>
          <p:cNvPr id="1273346481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Stakeholder</a:t>
            </a:r>
          </a:p>
        </p:txBody>
      </p:sp>
      <p:sp>
        <p:nvSpPr>
          <p:cNvPr id="718802166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10797638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3415428" name="Text">
    </p:cNvPr>
          <p:cNvSpPr>
            <a:spLocks noGrp="1"/>
          </p:cNvSpPr>
          <p:nvPr/>
        </p:nvSpPr>
        <p:spPr>
          <a:xfrm rot="0">
            <a:off x="508000" y="5969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617422273" name="Text">
    </p:cNvPr>
          <p:cNvSpPr>
            <a:spLocks noGrp="1"/>
          </p:cNvSpPr>
          <p:nvPr/>
        </p:nvSpPr>
        <p:spPr>
          <a:xfrm rot="0">
            <a:off x="508000" y="619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9497095" name="Text">
    </p:cNvPr>
          <p:cNvSpPr>
            <a:spLocks noGrp="1"/>
          </p:cNvSpPr>
          <p:nvPr/>
        </p:nvSpPr>
        <p:spPr>
          <a:xfrm rot="0">
            <a:off x="2413000" y="619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303293320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Work Package</a:t>
            </a:r>
          </a:p>
        </p:txBody>
      </p:sp>
      <p:sp>
        <p:nvSpPr>
          <p:cNvPr id="70952807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1530663374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80122366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125269841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796756604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43170108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807430272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 </a:t>
            </a:r>
          </a:p>
        </p:txBody>
      </p:sp>
      <p:sp>
        <p:nvSpPr>
          <p:cNvPr id="2111462181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1043796104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3929038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82065774" name="Text">
    </p:cNvPr>
          <p:cNvSpPr>
            <a:spLocks noGrp="1"/>
          </p:cNvSpPr>
          <p:nvPr/>
        </p:nvSpPr>
        <p:spPr>
          <a:xfrm rot="0">
            <a:off x="508000" y="805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354764137" name="Text">
    </p:cNvPr>
          <p:cNvSpPr>
            <a:spLocks noGrp="1"/>
          </p:cNvSpPr>
          <p:nvPr/>
        </p:nvSpPr>
        <p:spPr>
          <a:xfrm rot="0">
            <a:off x="508000" y="828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28246293" name="Text">
    </p:cNvPr>
          <p:cNvSpPr>
            <a:spLocks noGrp="1"/>
          </p:cNvSpPr>
          <p:nvPr/>
        </p:nvSpPr>
        <p:spPr>
          <a:xfrm rot="0">
            <a:off x="2413000" y="828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979049207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FCA Employee</a:t>
            </a:r>
          </a:p>
        </p:txBody>
      </p:sp>
      <p:sp>
        <p:nvSpPr>
          <p:cNvPr id="1228068224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Peer Reviewers</a:t>
            </a:r>
          </a:p>
        </p:txBody>
      </p:sp>
      <p:sp>
        <p:nvSpPr>
          <p:cNvPr id="1979961282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13065499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8489930" name="Text">
    </p:cNvPr>
          <p:cNvSpPr>
            <a:spLocks noGrp="1"/>
          </p:cNvSpPr>
          <p:nvPr/>
        </p:nvSpPr>
        <p:spPr>
          <a:xfrm rot="0">
            <a:off x="508000" y="9093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1569330262" name="Text">
    </p:cNvPr>
          <p:cNvSpPr>
            <a:spLocks noGrp="1"/>
          </p:cNvSpPr>
          <p:nvPr/>
        </p:nvSpPr>
        <p:spPr>
          <a:xfrm rot="0">
            <a:off x="508000" y="932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91268602" name="Text">
    </p:cNvPr>
          <p:cNvSpPr>
            <a:spLocks noGrp="1"/>
          </p:cNvSpPr>
          <p:nvPr/>
        </p:nvSpPr>
        <p:spPr>
          <a:xfrm rot="0">
            <a:off x="2413000" y="932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2115589111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C&amp;IR</a:t>
            </a:r>
          </a:p>
        </p:txBody>
      </p:sp>
      <p:sp>
        <p:nvSpPr>
          <p:cNvPr id="653292129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Security Specialist</a:t>
            </a:r>
          </a:p>
        </p:txBody>
      </p:sp>
      <p:sp>
        <p:nvSpPr>
          <p:cNvPr id="727050829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76534432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7427014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92266243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52</a:t>
            </a:r>
          </a:p>
        </p:txBody>
      </p:sp>
      <p:sp>
        <p:nvSpPr>
          <p:cNvPr id="95695862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245233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981418429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2054033212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67661099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1872941234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1237547288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Engineer</a:t>
            </a:r>
          </a:p>
        </p:txBody>
      </p:sp>
      <p:sp>
        <p:nvSpPr>
          <p:cNvPr id="1138657523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80564001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94083676" name="Text">
    </p:cNvPr>
          <p:cNvSpPr>
            <a:spLocks noGrp="1"/>
          </p:cNvSpPr>
          <p:nvPr/>
        </p:nvSpPr>
        <p:spPr>
          <a:xfrm rot="0">
            <a:off x="508000" y="2006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528190809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76665173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2126940193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Current State</a:t>
            </a:r>
          </a:p>
        </p:txBody>
      </p:sp>
      <p:sp>
        <p:nvSpPr>
          <p:cNvPr id="571101539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1633161534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31018495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37826424" name="Text">
    </p:cNvPr>
          <p:cNvSpPr>
            <a:spLocks noGrp="1"/>
          </p:cNvSpPr>
          <p:nvPr/>
        </p:nvSpPr>
        <p:spPr>
          <a:xfrm rot="0">
            <a:off x="508000" y="304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535875885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54926467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561566358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Reports</a:t>
            </a:r>
          </a:p>
        </p:txBody>
      </p:sp>
      <p:sp>
        <p:nvSpPr>
          <p:cNvPr id="1489504599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1595782032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26237784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33622452" name="Text">
    </p:cNvPr>
          <p:cNvSpPr>
            <a:spLocks noGrp="1"/>
          </p:cNvSpPr>
          <p:nvPr/>
        </p:nvSpPr>
        <p:spPr>
          <a:xfrm rot="0">
            <a:off x="508000" y="4089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31354283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04396018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645181497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240653058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Operational Tests</a:t>
            </a:r>
          </a:p>
        </p:txBody>
      </p:sp>
      <p:sp>
        <p:nvSpPr>
          <p:cNvPr id="727491956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67729281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49072944" name="Text">
    </p:cNvPr>
          <p:cNvSpPr>
            <a:spLocks noGrp="1"/>
          </p:cNvSpPr>
          <p:nvPr/>
        </p:nvSpPr>
        <p:spPr>
          <a:xfrm rot="0">
            <a:off x="508000" y="5130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Access relation</a:t>
            </a:r>
          </a:p>
        </p:txBody>
      </p:sp>
      <p:sp>
        <p:nvSpPr>
          <p:cNvPr id="1990156323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50410369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788790720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Authority</a:t>
            </a:r>
          </a:p>
        </p:txBody>
      </p:sp>
      <p:sp>
        <p:nvSpPr>
          <p:cNvPr id="436661284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Report</a:t>
            </a:r>
          </a:p>
        </p:txBody>
      </p:sp>
      <p:sp>
        <p:nvSpPr>
          <p:cNvPr id="387258687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26339400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88684446" name="Text">
    </p:cNvPr>
          <p:cNvSpPr>
            <a:spLocks noGrp="1"/>
          </p:cNvSpPr>
          <p:nvPr/>
        </p:nvSpPr>
        <p:spPr>
          <a:xfrm rot="0">
            <a:off x="508000" y="6172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46719126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34673425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484518113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Analysis</a:t>
            </a:r>
          </a:p>
        </p:txBody>
      </p:sp>
      <p:sp>
        <p:nvSpPr>
          <p:cNvPr id="1697685982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Report</a:t>
            </a:r>
          </a:p>
        </p:txBody>
      </p:sp>
      <p:sp>
        <p:nvSpPr>
          <p:cNvPr id="549003710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25721069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48337557" name="Text">
    </p:cNvPr>
          <p:cNvSpPr>
            <a:spLocks noGrp="1"/>
          </p:cNvSpPr>
          <p:nvPr/>
        </p:nvSpPr>
        <p:spPr>
          <a:xfrm rot="0">
            <a:off x="508000" y="7213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606882452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07655038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199402854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313945225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UI Tests</a:t>
            </a:r>
          </a:p>
        </p:txBody>
      </p:sp>
      <p:sp>
        <p:nvSpPr>
          <p:cNvPr id="1409875105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75122069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20021920" name="Text">
    </p:cNvPr>
          <p:cNvSpPr>
            <a:spLocks noGrp="1"/>
          </p:cNvSpPr>
          <p:nvPr/>
        </p:nvSpPr>
        <p:spPr>
          <a:xfrm rot="0">
            <a:off x="508000" y="8255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499105172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47576438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775635860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Current State</a:t>
            </a:r>
          </a:p>
        </p:txBody>
      </p:sp>
      <p:sp>
        <p:nvSpPr>
          <p:cNvPr id="1892463551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Pipeline</a:t>
            </a:r>
          </a:p>
        </p:txBody>
      </p:sp>
      <p:sp>
        <p:nvSpPr>
          <p:cNvPr id="285205295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27584833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42035526" name="Text">
    </p:cNvPr>
          <p:cNvSpPr>
            <a:spLocks noGrp="1"/>
          </p:cNvSpPr>
          <p:nvPr/>
        </p:nvSpPr>
        <p:spPr>
          <a:xfrm rot="0">
            <a:off x="508000" y="9296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Flow relation</a:t>
            </a:r>
          </a:p>
        </p:txBody>
      </p:sp>
      <p:sp>
        <p:nvSpPr>
          <p:cNvPr id="1913740360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96512958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987450568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Comitted</a:t>
            </a:r>
          </a:p>
        </p:txBody>
      </p:sp>
      <p:sp>
        <p:nvSpPr>
          <p:cNvPr id="2006005439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6180175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40325594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53</a:t>
            </a:r>
          </a:p>
        </p:txBody>
      </p:sp>
      <p:sp>
        <p:nvSpPr>
          <p:cNvPr id="153436574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67845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863917883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Peer Reviewers</a:t>
            </a:r>
          </a:p>
        </p:txBody>
      </p:sp>
      <p:sp>
        <p:nvSpPr>
          <p:cNvPr id="1294248741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41778327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490353715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24848797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908883473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495471129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1657936637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60205951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27863418" name="Text">
    </p:cNvPr>
          <p:cNvSpPr>
            <a:spLocks noGrp="1"/>
          </p:cNvSpPr>
          <p:nvPr/>
        </p:nvSpPr>
        <p:spPr>
          <a:xfrm rot="0">
            <a:off x="508000" y="220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2053841228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6108302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1710905079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590078605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Reports</a:t>
            </a:r>
          </a:p>
        </p:txBody>
      </p:sp>
      <p:sp>
        <p:nvSpPr>
          <p:cNvPr id="6932197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50981199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95860636" name="Text">
    </p:cNvPr>
          <p:cNvSpPr>
            <a:spLocks noGrp="1"/>
          </p:cNvSpPr>
          <p:nvPr/>
        </p:nvSpPr>
        <p:spPr>
          <a:xfrm rot="0">
            <a:off x="508000" y="325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627747774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03161368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411064571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152349586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Maintain &amp; Monitor</a:t>
            </a:r>
          </a:p>
        </p:txBody>
      </p:sp>
      <p:sp>
        <p:nvSpPr>
          <p:cNvPr id="2043922005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22636984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80051614" name="Text">
    </p:cNvPr>
          <p:cNvSpPr>
            <a:spLocks noGrp="1"/>
          </p:cNvSpPr>
          <p:nvPr/>
        </p:nvSpPr>
        <p:spPr>
          <a:xfrm rot="0">
            <a:off x="508000" y="4292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960031025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24346512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25734038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Build Processes</a:t>
            </a:r>
          </a:p>
        </p:txBody>
      </p:sp>
      <p:sp>
        <p:nvSpPr>
          <p:cNvPr id="1728445186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Security Tests</a:t>
            </a:r>
          </a:p>
        </p:txBody>
      </p:sp>
      <p:sp>
        <p:nvSpPr>
          <p:cNvPr id="237410024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78535710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92531480" name="Text">
    </p:cNvPr>
          <p:cNvSpPr>
            <a:spLocks noGrp="1"/>
          </p:cNvSpPr>
          <p:nvPr/>
        </p:nvSpPr>
        <p:spPr>
          <a:xfrm rot="0">
            <a:off x="508000" y="5334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953718248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9534413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573989401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1080651718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Create</a:t>
            </a:r>
          </a:p>
        </p:txBody>
      </p:sp>
      <p:sp>
        <p:nvSpPr>
          <p:cNvPr id="1021494774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47566106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50774259" name="Text">
    </p:cNvPr>
          <p:cNvSpPr>
            <a:spLocks noGrp="1"/>
          </p:cNvSpPr>
          <p:nvPr/>
        </p:nvSpPr>
        <p:spPr>
          <a:xfrm rot="0">
            <a:off x="508000" y="637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2136614370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30094474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823955413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Requirements Management Service</a:t>
            </a:r>
          </a:p>
        </p:txBody>
      </p:sp>
      <p:sp>
        <p:nvSpPr>
          <p:cNvPr id="732526171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 Cycle Management</a:t>
            </a:r>
          </a:p>
        </p:txBody>
      </p:sp>
      <p:sp>
        <p:nvSpPr>
          <p:cNvPr id="99759097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13106719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83453623" name="Text">
    </p:cNvPr>
          <p:cNvSpPr>
            <a:spLocks noGrp="1"/>
          </p:cNvSpPr>
          <p:nvPr/>
        </p:nvSpPr>
        <p:spPr>
          <a:xfrm rot="0">
            <a:off x="508000" y="7416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171376395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16913231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877095353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876044393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DevOps Engineer</a:t>
            </a:r>
          </a:p>
        </p:txBody>
      </p:sp>
      <p:sp>
        <p:nvSpPr>
          <p:cNvPr id="163843907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23212340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63673785" name="Text">
    </p:cNvPr>
          <p:cNvSpPr>
            <a:spLocks noGrp="1"/>
          </p:cNvSpPr>
          <p:nvPr/>
        </p:nvSpPr>
        <p:spPr>
          <a:xfrm rot="0">
            <a:off x="508000" y="8458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821549981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57955931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237065580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1729527695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Reports</a:t>
            </a:r>
          </a:p>
        </p:txBody>
      </p:sp>
      <p:sp>
        <p:nvSpPr>
          <p:cNvPr id="508661949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32740085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24462464" name="Text">
    </p:cNvPr>
          <p:cNvSpPr>
            <a:spLocks noGrp="1"/>
          </p:cNvSpPr>
          <p:nvPr/>
        </p:nvSpPr>
        <p:spPr>
          <a:xfrm rot="0">
            <a:off x="508000" y="9499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241403219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72201306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976617670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15139547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54</a:t>
            </a:r>
          </a:p>
        </p:txBody>
      </p:sp>
      <p:sp>
        <p:nvSpPr>
          <p:cNvPr id="1528782796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1311416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450945109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1672064808" name="Text">
    </p:cNvPr>
          <p:cNvSpPr>
            <a:spLocks noGrp="1"/>
          </p:cNvSpPr>
          <p:nvPr/>
        </p:nvSpPr>
        <p:spPr>
          <a:xfrm rot="0">
            <a:off x="2413000" y="96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Approve</a:t>
            </a:r>
          </a:p>
        </p:txBody>
      </p:sp>
      <p:sp>
        <p:nvSpPr>
          <p:cNvPr id="274521953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93284987" name="Text">
    </p:cNvPr>
          <p:cNvSpPr>
            <a:spLocks noGrp="1"/>
          </p:cNvSpPr>
          <p:nvPr/>
        </p:nvSpPr>
        <p:spPr>
          <a:xfrm rot="0">
            <a:off x="508000" y="96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87529549" name="Text">
    </p:cNvPr>
          <p:cNvSpPr>
            <a:spLocks noGrp="1"/>
          </p:cNvSpPr>
          <p:nvPr/>
        </p:nvSpPr>
        <p:spPr>
          <a:xfrm rot="0">
            <a:off x="508000" y="1371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985467039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37475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21971351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 Cycle Management</a:t>
            </a:r>
          </a:p>
        </p:txBody>
      </p:sp>
      <p:sp>
        <p:nvSpPr>
          <p:cNvPr id="448206835" name="Text">
    </p:cNvPr>
          <p:cNvSpPr>
            <a:spLocks noGrp="1"/>
          </p:cNvSpPr>
          <p:nvPr/>
        </p:nvSpPr>
        <p:spPr>
          <a:xfrm rot="0">
            <a:off x="2413000" y="200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SDLC.10 Transparency</a:t>
            </a:r>
          </a:p>
        </p:txBody>
      </p:sp>
      <p:sp>
        <p:nvSpPr>
          <p:cNvPr id="1388117264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34881808" name="Text">
    </p:cNvPr>
          <p:cNvSpPr>
            <a:spLocks noGrp="1"/>
          </p:cNvSpPr>
          <p:nvPr/>
        </p:nvSpPr>
        <p:spPr>
          <a:xfrm rot="0">
            <a:off x="508000" y="200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48995025" name="Text">
    </p:cNvPr>
          <p:cNvSpPr>
            <a:spLocks noGrp="1"/>
          </p:cNvSpPr>
          <p:nvPr/>
        </p:nvSpPr>
        <p:spPr>
          <a:xfrm rot="0">
            <a:off x="508000" y="241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271594494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26071701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59725469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Immutable Deployment Package</a:t>
            </a:r>
          </a:p>
        </p:txBody>
      </p:sp>
      <p:sp>
        <p:nvSpPr>
          <p:cNvPr id="1684336663" name="Text">
    </p:cNvPr>
          <p:cNvSpPr>
            <a:spLocks noGrp="1"/>
          </p:cNvSpPr>
          <p:nvPr/>
        </p:nvSpPr>
        <p:spPr>
          <a:xfrm rot="0">
            <a:off x="2413000" y="304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UAT Environment</a:t>
            </a:r>
          </a:p>
        </p:txBody>
      </p:sp>
      <p:sp>
        <p:nvSpPr>
          <p:cNvPr id="1968869542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82861352" name="Text">
    </p:cNvPr>
          <p:cNvSpPr>
            <a:spLocks noGrp="1"/>
          </p:cNvSpPr>
          <p:nvPr/>
        </p:nvSpPr>
        <p:spPr>
          <a:xfrm rot="0">
            <a:off x="508000" y="304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55754759" name="Text">
    </p:cNvPr>
          <p:cNvSpPr>
            <a:spLocks noGrp="1"/>
          </p:cNvSpPr>
          <p:nvPr/>
        </p:nvSpPr>
        <p:spPr>
          <a:xfrm rot="0">
            <a:off x="508000" y="3454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653050748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32068394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35873926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Pipeline</a:t>
            </a:r>
          </a:p>
        </p:txBody>
      </p:sp>
      <p:sp>
        <p:nvSpPr>
          <p:cNvPr id="774320733" name="Text">
    </p:cNvPr>
          <p:cNvSpPr>
            <a:spLocks noGrp="1"/>
          </p:cNvSpPr>
          <p:nvPr/>
        </p:nvSpPr>
        <p:spPr>
          <a:xfrm rot="0">
            <a:off x="2413000" y="408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Provisioned CI/CD System</a:t>
            </a:r>
          </a:p>
        </p:txBody>
      </p:sp>
      <p:sp>
        <p:nvSpPr>
          <p:cNvPr id="1888859784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89917982" name="Text">
    </p:cNvPr>
          <p:cNvSpPr>
            <a:spLocks noGrp="1"/>
          </p:cNvSpPr>
          <p:nvPr/>
        </p:nvSpPr>
        <p:spPr>
          <a:xfrm rot="0">
            <a:off x="508000" y="408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9076892" name="Text">
    </p:cNvPr>
          <p:cNvSpPr>
            <a:spLocks noGrp="1"/>
          </p:cNvSpPr>
          <p:nvPr/>
        </p:nvSpPr>
        <p:spPr>
          <a:xfrm rot="0">
            <a:off x="508000" y="4495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478139104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99109905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831656273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Deployment</a:t>
            </a:r>
          </a:p>
        </p:txBody>
      </p:sp>
      <p:sp>
        <p:nvSpPr>
          <p:cNvPr id="1464460851" name="Text">
    </p:cNvPr>
          <p:cNvSpPr>
            <a:spLocks noGrp="1"/>
          </p:cNvSpPr>
          <p:nvPr/>
        </p:nvSpPr>
        <p:spPr>
          <a:xfrm rot="0">
            <a:off x="2413000" y="513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Staging Environment</a:t>
            </a:r>
          </a:p>
        </p:txBody>
      </p:sp>
      <p:sp>
        <p:nvSpPr>
          <p:cNvPr id="902026984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23047135" name="Text">
    </p:cNvPr>
          <p:cNvSpPr>
            <a:spLocks noGrp="1"/>
          </p:cNvSpPr>
          <p:nvPr/>
        </p:nvSpPr>
        <p:spPr>
          <a:xfrm rot="0">
            <a:off x="508000" y="513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92956034" name="Text">
    </p:cNvPr>
          <p:cNvSpPr>
            <a:spLocks noGrp="1"/>
          </p:cNvSpPr>
          <p:nvPr/>
        </p:nvSpPr>
        <p:spPr>
          <a:xfrm rot="0">
            <a:off x="508000" y="5537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433464429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17015229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498401570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 Strategy</a:t>
            </a:r>
          </a:p>
        </p:txBody>
      </p:sp>
      <p:sp>
        <p:nvSpPr>
          <p:cNvPr id="328838504" name="Text">
    </p:cNvPr>
          <p:cNvSpPr>
            <a:spLocks noGrp="1"/>
          </p:cNvSpPr>
          <p:nvPr/>
        </p:nvSpPr>
        <p:spPr>
          <a:xfrm rot="0">
            <a:off x="2413000" y="617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SDLC.9 Consistent tooling</a:t>
            </a:r>
          </a:p>
        </p:txBody>
      </p:sp>
      <p:sp>
        <p:nvSpPr>
          <p:cNvPr id="1103641328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05094026" name="Text">
    </p:cNvPr>
          <p:cNvSpPr>
            <a:spLocks noGrp="1"/>
          </p:cNvSpPr>
          <p:nvPr/>
        </p:nvSpPr>
        <p:spPr>
          <a:xfrm rot="0">
            <a:off x="508000" y="617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17265545" name="Text">
    </p:cNvPr>
          <p:cNvSpPr>
            <a:spLocks noGrp="1"/>
          </p:cNvSpPr>
          <p:nvPr/>
        </p:nvSpPr>
        <p:spPr>
          <a:xfrm rot="0">
            <a:off x="508000" y="6578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Influence relation</a:t>
            </a:r>
          </a:p>
        </p:txBody>
      </p:sp>
      <p:sp>
        <p:nvSpPr>
          <p:cNvPr id="1053392896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45836435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Influence relation</a:t>
            </a:r>
          </a:p>
        </p:txBody>
      </p:sp>
      <p:sp>
        <p:nvSpPr>
          <p:cNvPr id="1532216261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Stakeholder</a:t>
            </a:r>
          </a:p>
        </p:txBody>
      </p:sp>
      <p:sp>
        <p:nvSpPr>
          <p:cNvPr id="400976621" name="Text">
    </p:cNvPr>
          <p:cNvSpPr>
            <a:spLocks noGrp="1"/>
          </p:cNvSpPr>
          <p:nvPr/>
        </p:nvSpPr>
        <p:spPr>
          <a:xfrm rot="0">
            <a:off x="2413000" y="721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1708990865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87843859" name="Text">
    </p:cNvPr>
          <p:cNvSpPr>
            <a:spLocks noGrp="1"/>
          </p:cNvSpPr>
          <p:nvPr/>
        </p:nvSpPr>
        <p:spPr>
          <a:xfrm rot="0">
            <a:off x="508000" y="721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98555759" name="Text">
    </p:cNvPr>
          <p:cNvSpPr>
            <a:spLocks noGrp="1"/>
          </p:cNvSpPr>
          <p:nvPr/>
        </p:nvSpPr>
        <p:spPr>
          <a:xfrm rot="0">
            <a:off x="508000" y="7620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85419891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1084586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862321166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Tester</a:t>
            </a:r>
          </a:p>
        </p:txBody>
      </p:sp>
      <p:sp>
        <p:nvSpPr>
          <p:cNvPr id="126039047" name="Text">
    </p:cNvPr>
          <p:cNvSpPr>
            <a:spLocks noGrp="1"/>
          </p:cNvSpPr>
          <p:nvPr/>
        </p:nvSpPr>
        <p:spPr>
          <a:xfrm rot="0">
            <a:off x="2413000" y="825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Manual Test</a:t>
            </a:r>
          </a:p>
        </p:txBody>
      </p:sp>
      <p:sp>
        <p:nvSpPr>
          <p:cNvPr id="1722591828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18190026" name="Text">
    </p:cNvPr>
          <p:cNvSpPr>
            <a:spLocks noGrp="1"/>
          </p:cNvSpPr>
          <p:nvPr/>
        </p:nvSpPr>
        <p:spPr>
          <a:xfrm rot="0">
            <a:off x="508000" y="825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3190398" name="Text">
    </p:cNvPr>
          <p:cNvSpPr>
            <a:spLocks noGrp="1"/>
          </p:cNvSpPr>
          <p:nvPr/>
        </p:nvSpPr>
        <p:spPr>
          <a:xfrm rot="0">
            <a:off x="508000" y="8661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394737730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43592684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753450343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827549167" name="Text">
    </p:cNvPr>
          <p:cNvSpPr>
            <a:spLocks noGrp="1"/>
          </p:cNvSpPr>
          <p:nvPr/>
        </p:nvSpPr>
        <p:spPr>
          <a:xfrm rot="0">
            <a:off x="2413000" y="9296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Create</a:t>
            </a:r>
          </a:p>
        </p:txBody>
      </p:sp>
      <p:sp>
        <p:nvSpPr>
          <p:cNvPr id="523771567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76513034" name="Text">
    </p:cNvPr>
          <p:cNvSpPr>
            <a:spLocks noGrp="1"/>
          </p:cNvSpPr>
          <p:nvPr/>
        </p:nvSpPr>
        <p:spPr>
          <a:xfrm rot="0">
            <a:off x="508000" y="9296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91774060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5752594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55</a:t>
            </a:r>
          </a:p>
        </p:txBody>
      </p:sp>
      <p:sp>
        <p:nvSpPr>
          <p:cNvPr id="1446787786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790270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560243485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016602486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12473931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628211188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Production Environment</a:t>
            </a:r>
          </a:p>
        </p:txBody>
      </p:sp>
      <p:sp>
        <p:nvSpPr>
          <p:cNvPr id="37858242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Integration Testing</a:t>
            </a:r>
          </a:p>
        </p:txBody>
      </p:sp>
      <p:sp>
        <p:nvSpPr>
          <p:cNvPr id="2120120147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91996777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61615276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Access relation</a:t>
            </a:r>
          </a:p>
        </p:txBody>
      </p:sp>
      <p:sp>
        <p:nvSpPr>
          <p:cNvPr id="918664959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92521115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381760603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Lifecycle Management Service</a:t>
            </a:r>
          </a:p>
        </p:txBody>
      </p:sp>
      <p:sp>
        <p:nvSpPr>
          <p:cNvPr id="663535450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Design</a:t>
            </a:r>
          </a:p>
        </p:txBody>
      </p:sp>
      <p:sp>
        <p:nvSpPr>
          <p:cNvPr id="474059546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57509754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109146260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057161751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01808302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85519210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Immutable Deployment Package</a:t>
            </a:r>
          </a:p>
        </p:txBody>
      </p:sp>
      <p:sp>
        <p:nvSpPr>
          <p:cNvPr id="1423083642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</a:t>
            </a:r>
          </a:p>
        </p:txBody>
      </p:sp>
      <p:sp>
        <p:nvSpPr>
          <p:cNvPr id="1944468301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5423728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14071026" name="Text">
    </p:cNvPr>
          <p:cNvSpPr>
            <a:spLocks noGrp="1"/>
          </p:cNvSpPr>
          <p:nvPr/>
        </p:nvSpPr>
        <p:spPr>
          <a:xfrm rot="0">
            <a:off x="508000" y="3886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2090905694" name="Text">
    </p:cNvPr>
          <p:cNvSpPr>
            <a:spLocks noGrp="1"/>
          </p:cNvSpPr>
          <p:nvPr/>
        </p:nvSpPr>
        <p:spPr>
          <a:xfrm rot="0">
            <a:off x="508000" y="411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46401236" name="Text">
    </p:cNvPr>
          <p:cNvSpPr>
            <a:spLocks noGrp="1"/>
          </p:cNvSpPr>
          <p:nvPr/>
        </p:nvSpPr>
        <p:spPr>
          <a:xfrm rot="0">
            <a:off x="2413000" y="411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640037138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1458675510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Load Tests</a:t>
            </a:r>
          </a:p>
        </p:txBody>
      </p:sp>
      <p:sp>
        <p:nvSpPr>
          <p:cNvPr id="799729654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31877543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1247289" name="Text">
    </p:cNvPr>
          <p:cNvSpPr>
            <a:spLocks noGrp="1"/>
          </p:cNvSpPr>
          <p:nvPr/>
        </p:nvSpPr>
        <p:spPr>
          <a:xfrm rot="0">
            <a:off x="508000" y="4927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1528168968" name="Text">
    </p:cNvPr>
          <p:cNvSpPr>
            <a:spLocks noGrp="1"/>
          </p:cNvSpPr>
          <p:nvPr/>
        </p:nvSpPr>
        <p:spPr>
          <a:xfrm rot="0">
            <a:off x="508000" y="515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95319755" name="Text">
    </p:cNvPr>
          <p:cNvSpPr>
            <a:spLocks noGrp="1"/>
          </p:cNvSpPr>
          <p:nvPr/>
        </p:nvSpPr>
        <p:spPr>
          <a:xfrm rot="0">
            <a:off x="2413000" y="515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379671137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Senior Developer(s)</a:t>
            </a:r>
          </a:p>
        </p:txBody>
      </p:sp>
      <p:sp>
        <p:nvSpPr>
          <p:cNvPr id="921452657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Peer Reviewers</a:t>
            </a:r>
          </a:p>
        </p:txBody>
      </p:sp>
      <p:sp>
        <p:nvSpPr>
          <p:cNvPr id="1568740070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51104286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22837566" name="Text">
    </p:cNvPr>
          <p:cNvSpPr>
            <a:spLocks noGrp="1"/>
          </p:cNvSpPr>
          <p:nvPr/>
        </p:nvSpPr>
        <p:spPr>
          <a:xfrm rot="0">
            <a:off x="508000" y="5969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758225177" name="Text">
    </p:cNvPr>
          <p:cNvSpPr>
            <a:spLocks noGrp="1"/>
          </p:cNvSpPr>
          <p:nvPr/>
        </p:nvSpPr>
        <p:spPr>
          <a:xfrm rot="0">
            <a:off x="508000" y="619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24412356" name="Text">
    </p:cNvPr>
          <p:cNvSpPr>
            <a:spLocks noGrp="1"/>
          </p:cNvSpPr>
          <p:nvPr/>
        </p:nvSpPr>
        <p:spPr>
          <a:xfrm rot="0">
            <a:off x="2413000" y="619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413952420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Coding Standards</a:t>
            </a:r>
          </a:p>
        </p:txBody>
      </p:sp>
      <p:sp>
        <p:nvSpPr>
          <p:cNvPr id="1378841761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SDLC.10 Transparency</a:t>
            </a:r>
          </a:p>
        </p:txBody>
      </p:sp>
      <p:sp>
        <p:nvSpPr>
          <p:cNvPr id="1500512598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10536150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35274924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526336282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4605090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813410454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Current State</a:t>
            </a:r>
          </a:p>
        </p:txBody>
      </p:sp>
      <p:sp>
        <p:nvSpPr>
          <p:cNvPr id="1349400619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Provisioned CI/CD System</a:t>
            </a:r>
          </a:p>
        </p:txBody>
      </p:sp>
      <p:sp>
        <p:nvSpPr>
          <p:cNvPr id="1514556391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86863062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21741923" name="Text">
    </p:cNvPr>
          <p:cNvSpPr>
            <a:spLocks noGrp="1"/>
          </p:cNvSpPr>
          <p:nvPr/>
        </p:nvSpPr>
        <p:spPr>
          <a:xfrm rot="0">
            <a:off x="508000" y="805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767672626" name="Text">
    </p:cNvPr>
          <p:cNvSpPr>
            <a:spLocks noGrp="1"/>
          </p:cNvSpPr>
          <p:nvPr/>
        </p:nvSpPr>
        <p:spPr>
          <a:xfrm rot="0">
            <a:off x="508000" y="828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8175501" name="Text">
    </p:cNvPr>
          <p:cNvSpPr>
            <a:spLocks noGrp="1"/>
          </p:cNvSpPr>
          <p:nvPr/>
        </p:nvSpPr>
        <p:spPr>
          <a:xfrm rot="0">
            <a:off x="2413000" y="828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857237713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886096689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Manual Deploy</a:t>
            </a:r>
          </a:p>
        </p:txBody>
      </p:sp>
      <p:sp>
        <p:nvSpPr>
          <p:cNvPr id="962124674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67974048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39825188" name="Text">
    </p:cNvPr>
          <p:cNvSpPr>
            <a:spLocks noGrp="1"/>
          </p:cNvSpPr>
          <p:nvPr/>
        </p:nvSpPr>
        <p:spPr>
          <a:xfrm rot="0">
            <a:off x="508000" y="9093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307663451" name="Text">
    </p:cNvPr>
          <p:cNvSpPr>
            <a:spLocks noGrp="1"/>
          </p:cNvSpPr>
          <p:nvPr/>
        </p:nvSpPr>
        <p:spPr>
          <a:xfrm rot="0">
            <a:off x="508000" y="932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40107352" name="Text">
    </p:cNvPr>
          <p:cNvSpPr>
            <a:spLocks noGrp="1"/>
          </p:cNvSpPr>
          <p:nvPr/>
        </p:nvSpPr>
        <p:spPr>
          <a:xfrm rot="0">
            <a:off x="2413000" y="932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1182015948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246452498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Engineer</a:t>
            </a:r>
          </a:p>
        </p:txBody>
      </p:sp>
      <p:sp>
        <p:nvSpPr>
          <p:cNvPr id="676470485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21863560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8528726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17714890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56</a:t>
            </a:r>
          </a:p>
        </p:txBody>
      </p:sp>
      <p:sp>
        <p:nvSpPr>
          <p:cNvPr id="39687546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029904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2117457731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672626574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92771928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023707986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Production Environment</a:t>
            </a:r>
          </a:p>
        </p:txBody>
      </p:sp>
      <p:sp>
        <p:nvSpPr>
          <p:cNvPr id="683674317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Monitoring</a:t>
            </a:r>
          </a:p>
        </p:txBody>
      </p:sp>
      <p:sp>
        <p:nvSpPr>
          <p:cNvPr id="1494188138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77220795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42135392" name="Text">
    </p:cNvPr>
          <p:cNvSpPr>
            <a:spLocks noGrp="1"/>
          </p:cNvSpPr>
          <p:nvPr/>
        </p:nvSpPr>
        <p:spPr>
          <a:xfrm rot="0">
            <a:off x="508000" y="2006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49861573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68047458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851109385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Work Package</a:t>
            </a:r>
          </a:p>
        </p:txBody>
      </p:sp>
      <p:sp>
        <p:nvSpPr>
          <p:cNvPr id="275466090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Approver</a:t>
            </a:r>
          </a:p>
        </p:txBody>
      </p:sp>
      <p:sp>
        <p:nvSpPr>
          <p:cNvPr id="1843302718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68113806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06184257" name="Text">
    </p:cNvPr>
          <p:cNvSpPr>
            <a:spLocks noGrp="1"/>
          </p:cNvSpPr>
          <p:nvPr/>
        </p:nvSpPr>
        <p:spPr>
          <a:xfrm rot="0">
            <a:off x="508000" y="304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412536057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00216352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88043672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Pipeline</a:t>
            </a:r>
          </a:p>
        </p:txBody>
      </p:sp>
      <p:sp>
        <p:nvSpPr>
          <p:cNvPr id="1372771126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Central CI/CD System</a:t>
            </a:r>
          </a:p>
        </p:txBody>
      </p:sp>
      <p:sp>
        <p:nvSpPr>
          <p:cNvPr id="151781803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65874704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10857288" name="Text">
    </p:cNvPr>
          <p:cNvSpPr>
            <a:spLocks noGrp="1"/>
          </p:cNvSpPr>
          <p:nvPr/>
        </p:nvSpPr>
        <p:spPr>
          <a:xfrm rot="0">
            <a:off x="508000" y="4089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912877601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93914910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989843834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Engineer</a:t>
            </a:r>
          </a:p>
        </p:txBody>
      </p:sp>
      <p:sp>
        <p:nvSpPr>
          <p:cNvPr id="760646911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Create</a:t>
            </a:r>
          </a:p>
        </p:txBody>
      </p:sp>
      <p:sp>
        <p:nvSpPr>
          <p:cNvPr id="1342423316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5653836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12873761" name="Text">
    </p:cNvPr>
          <p:cNvSpPr>
            <a:spLocks noGrp="1"/>
          </p:cNvSpPr>
          <p:nvPr/>
        </p:nvSpPr>
        <p:spPr>
          <a:xfrm rot="0">
            <a:off x="508000" y="5130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Triggering relation</a:t>
            </a:r>
          </a:p>
        </p:txBody>
      </p:sp>
      <p:sp>
        <p:nvSpPr>
          <p:cNvPr id="1026553658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36362218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1347111575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Build</a:t>
            </a:r>
          </a:p>
        </p:txBody>
      </p:sp>
      <p:sp>
        <p:nvSpPr>
          <p:cNvPr id="1231345665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Vulnerability Scanning</a:t>
            </a:r>
          </a:p>
        </p:txBody>
      </p:sp>
      <p:sp>
        <p:nvSpPr>
          <p:cNvPr id="187723824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49377126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41691286" name="Text">
    </p:cNvPr>
          <p:cNvSpPr>
            <a:spLocks noGrp="1"/>
          </p:cNvSpPr>
          <p:nvPr/>
        </p:nvSpPr>
        <p:spPr>
          <a:xfrm rot="0">
            <a:off x="508000" y="6172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1232346752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95583342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967635335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Engineer</a:t>
            </a:r>
          </a:p>
        </p:txBody>
      </p:sp>
      <p:sp>
        <p:nvSpPr>
          <p:cNvPr id="1681552378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231989731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46359041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21148063" name="Text">
    </p:cNvPr>
          <p:cNvSpPr>
            <a:spLocks noGrp="1"/>
          </p:cNvSpPr>
          <p:nvPr/>
        </p:nvSpPr>
        <p:spPr>
          <a:xfrm rot="0">
            <a:off x="508000" y="7213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Triggering relation</a:t>
            </a:r>
          </a:p>
        </p:txBody>
      </p:sp>
      <p:sp>
        <p:nvSpPr>
          <p:cNvPr id="1332370633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62669118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1324420411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1956642247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Comitted</a:t>
            </a:r>
          </a:p>
        </p:txBody>
      </p:sp>
      <p:sp>
        <p:nvSpPr>
          <p:cNvPr id="1762556809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91463702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68067090" name="Text">
    </p:cNvPr>
          <p:cNvSpPr>
            <a:spLocks noGrp="1"/>
          </p:cNvSpPr>
          <p:nvPr/>
        </p:nvSpPr>
        <p:spPr>
          <a:xfrm rot="0">
            <a:off x="508000" y="8255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525789217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85888709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102001207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Security Specialist</a:t>
            </a:r>
          </a:p>
        </p:txBody>
      </p:sp>
      <p:sp>
        <p:nvSpPr>
          <p:cNvPr id="1957398032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Create</a:t>
            </a:r>
          </a:p>
        </p:txBody>
      </p:sp>
      <p:sp>
        <p:nvSpPr>
          <p:cNvPr id="589058590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94766024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67903124" name="Text">
    </p:cNvPr>
          <p:cNvSpPr>
            <a:spLocks noGrp="1"/>
          </p:cNvSpPr>
          <p:nvPr/>
        </p:nvSpPr>
        <p:spPr>
          <a:xfrm rot="0">
            <a:off x="508000" y="9296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Flow relation</a:t>
            </a:r>
          </a:p>
        </p:txBody>
      </p:sp>
      <p:sp>
        <p:nvSpPr>
          <p:cNvPr id="860892414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22896936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291054778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Production Environment</a:t>
            </a:r>
          </a:p>
        </p:txBody>
      </p:sp>
      <p:sp>
        <p:nvSpPr>
          <p:cNvPr id="388551431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2371705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05770754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57</a:t>
            </a:r>
          </a:p>
        </p:txBody>
      </p:sp>
      <p:sp>
        <p:nvSpPr>
          <p:cNvPr id="63509765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5158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739573686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Monitoring</a:t>
            </a:r>
          </a:p>
        </p:txBody>
      </p:sp>
      <p:sp>
        <p:nvSpPr>
          <p:cNvPr id="919510703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54805916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522711892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5112831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143322349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Engineer</a:t>
            </a:r>
          </a:p>
        </p:txBody>
      </p:sp>
      <p:sp>
        <p:nvSpPr>
          <p:cNvPr id="1881420492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Maintain &amp; Monitor</a:t>
            </a:r>
          </a:p>
        </p:txBody>
      </p:sp>
      <p:sp>
        <p:nvSpPr>
          <p:cNvPr id="1345962703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95175732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53991340" name="Text">
    </p:cNvPr>
          <p:cNvSpPr>
            <a:spLocks noGrp="1"/>
          </p:cNvSpPr>
          <p:nvPr/>
        </p:nvSpPr>
        <p:spPr>
          <a:xfrm rot="0">
            <a:off x="508000" y="220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230944166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26265195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2091367901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Security Specialist</a:t>
            </a:r>
          </a:p>
        </p:txBody>
      </p:sp>
      <p:sp>
        <p:nvSpPr>
          <p:cNvPr id="544100739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Create</a:t>
            </a:r>
          </a:p>
        </p:txBody>
      </p:sp>
      <p:sp>
        <p:nvSpPr>
          <p:cNvPr id="844248821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54276325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35880752" name="Text">
    </p:cNvPr>
          <p:cNvSpPr>
            <a:spLocks noGrp="1"/>
          </p:cNvSpPr>
          <p:nvPr/>
        </p:nvSpPr>
        <p:spPr>
          <a:xfrm rot="0">
            <a:off x="508000" y="325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559126422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4994391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1775420512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Approver</a:t>
            </a:r>
          </a:p>
        </p:txBody>
      </p:sp>
      <p:sp>
        <p:nvSpPr>
          <p:cNvPr id="55220696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Work Package</a:t>
            </a:r>
          </a:p>
        </p:txBody>
      </p:sp>
      <p:sp>
        <p:nvSpPr>
          <p:cNvPr id="1050165504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33890884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18817180" name="Text">
    </p:cNvPr>
          <p:cNvSpPr>
            <a:spLocks noGrp="1"/>
          </p:cNvSpPr>
          <p:nvPr/>
        </p:nvSpPr>
        <p:spPr>
          <a:xfrm rot="0">
            <a:off x="508000" y="4292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Triggering relation</a:t>
            </a:r>
          </a:p>
        </p:txBody>
      </p:sp>
      <p:sp>
        <p:nvSpPr>
          <p:cNvPr id="993731216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05331126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1648285165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Build</a:t>
            </a:r>
          </a:p>
        </p:txBody>
      </p:sp>
      <p:sp>
        <p:nvSpPr>
          <p:cNvPr id="1240016676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Unit Testing</a:t>
            </a:r>
          </a:p>
        </p:txBody>
      </p:sp>
      <p:sp>
        <p:nvSpPr>
          <p:cNvPr id="732214059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95523773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02402952" name="Text">
    </p:cNvPr>
          <p:cNvSpPr>
            <a:spLocks noGrp="1"/>
          </p:cNvSpPr>
          <p:nvPr/>
        </p:nvSpPr>
        <p:spPr>
          <a:xfrm rot="0">
            <a:off x="508000" y="5334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207695710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29465441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791032605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Engineer</a:t>
            </a:r>
          </a:p>
        </p:txBody>
      </p:sp>
      <p:sp>
        <p:nvSpPr>
          <p:cNvPr id="1950456251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Maintain &amp; Monitor</a:t>
            </a:r>
          </a:p>
        </p:txBody>
      </p:sp>
      <p:sp>
        <p:nvSpPr>
          <p:cNvPr id="1827192676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79027895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6684093" name="Text">
    </p:cNvPr>
          <p:cNvSpPr>
            <a:spLocks noGrp="1"/>
          </p:cNvSpPr>
          <p:nvPr/>
        </p:nvSpPr>
        <p:spPr>
          <a:xfrm rot="0">
            <a:off x="508000" y="637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898058733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78005042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587573968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 State</a:t>
            </a:r>
          </a:p>
        </p:txBody>
      </p:sp>
      <p:sp>
        <p:nvSpPr>
          <p:cNvPr id="471180970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C&amp;IR</a:t>
            </a:r>
          </a:p>
        </p:txBody>
      </p:sp>
      <p:sp>
        <p:nvSpPr>
          <p:cNvPr id="2110350270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40299572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72337398" name="Text">
    </p:cNvPr>
          <p:cNvSpPr>
            <a:spLocks noGrp="1"/>
          </p:cNvSpPr>
          <p:nvPr/>
        </p:nvSpPr>
        <p:spPr>
          <a:xfrm rot="0">
            <a:off x="508000" y="7416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577603673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60173749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772369088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226230494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Requirements Management Service</a:t>
            </a:r>
          </a:p>
        </p:txBody>
      </p:sp>
      <p:sp>
        <p:nvSpPr>
          <p:cNvPr id="301601202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02392974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81853983" name="Text">
    </p:cNvPr>
          <p:cNvSpPr>
            <a:spLocks noGrp="1"/>
          </p:cNvSpPr>
          <p:nvPr/>
        </p:nvSpPr>
        <p:spPr>
          <a:xfrm rot="0">
            <a:off x="508000" y="8458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560990653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15264672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613131516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1422714112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Approver</a:t>
            </a:r>
          </a:p>
        </p:txBody>
      </p:sp>
      <p:sp>
        <p:nvSpPr>
          <p:cNvPr id="1968190405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80668724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31556319" name="Text">
    </p:cNvPr>
          <p:cNvSpPr>
            <a:spLocks noGrp="1"/>
          </p:cNvSpPr>
          <p:nvPr/>
        </p:nvSpPr>
        <p:spPr>
          <a:xfrm rot="0">
            <a:off x="508000" y="9499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755229011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72146846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55303341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25416186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58</a:t>
            </a:r>
          </a:p>
        </p:txBody>
      </p:sp>
      <p:sp>
        <p:nvSpPr>
          <p:cNvPr id="187890046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95211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461257215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Lifecycle Management Service</a:t>
            </a:r>
          </a:p>
        </p:txBody>
      </p:sp>
      <p:sp>
        <p:nvSpPr>
          <p:cNvPr id="1755226641" name="Text">
    </p:cNvPr>
          <p:cNvSpPr>
            <a:spLocks noGrp="1"/>
          </p:cNvSpPr>
          <p:nvPr/>
        </p:nvSpPr>
        <p:spPr>
          <a:xfrm rot="0">
            <a:off x="2413000" y="96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 Cycle Management</a:t>
            </a:r>
          </a:p>
        </p:txBody>
      </p:sp>
      <p:sp>
        <p:nvSpPr>
          <p:cNvPr id="1058937009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20853072" name="Text">
    </p:cNvPr>
          <p:cNvSpPr>
            <a:spLocks noGrp="1"/>
          </p:cNvSpPr>
          <p:nvPr/>
        </p:nvSpPr>
        <p:spPr>
          <a:xfrm rot="0">
            <a:off x="508000" y="96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43660571" name="Text">
    </p:cNvPr>
          <p:cNvSpPr>
            <a:spLocks noGrp="1"/>
          </p:cNvSpPr>
          <p:nvPr/>
        </p:nvSpPr>
        <p:spPr>
          <a:xfrm rot="0">
            <a:off x="508000" y="1371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886891676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71901619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581031803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1865470187" name="Text">
    </p:cNvPr>
          <p:cNvSpPr>
            <a:spLocks noGrp="1"/>
          </p:cNvSpPr>
          <p:nvPr/>
        </p:nvSpPr>
        <p:spPr>
          <a:xfrm rot="0">
            <a:off x="2413000" y="200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UI Tests</a:t>
            </a:r>
          </a:p>
        </p:txBody>
      </p:sp>
      <p:sp>
        <p:nvSpPr>
          <p:cNvPr id="587108575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9864640" name="Text">
    </p:cNvPr>
          <p:cNvSpPr>
            <a:spLocks noGrp="1"/>
          </p:cNvSpPr>
          <p:nvPr/>
        </p:nvSpPr>
        <p:spPr>
          <a:xfrm rot="0">
            <a:off x="508000" y="200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77407608" name="Text">
    </p:cNvPr>
          <p:cNvSpPr>
            <a:spLocks noGrp="1"/>
          </p:cNvSpPr>
          <p:nvPr/>
        </p:nvSpPr>
        <p:spPr>
          <a:xfrm rot="0">
            <a:off x="508000" y="241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191732945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87735431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294395818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Staging Environment</a:t>
            </a:r>
          </a:p>
        </p:txBody>
      </p:sp>
      <p:sp>
        <p:nvSpPr>
          <p:cNvPr id="228963439" name="Text">
    </p:cNvPr>
          <p:cNvSpPr>
            <a:spLocks noGrp="1"/>
          </p:cNvSpPr>
          <p:nvPr/>
        </p:nvSpPr>
        <p:spPr>
          <a:xfrm rot="0">
            <a:off x="2413000" y="304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UAT Testing</a:t>
            </a:r>
          </a:p>
        </p:txBody>
      </p:sp>
      <p:sp>
        <p:nvSpPr>
          <p:cNvPr id="161445348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28756246" name="Text">
    </p:cNvPr>
          <p:cNvSpPr>
            <a:spLocks noGrp="1"/>
          </p:cNvSpPr>
          <p:nvPr/>
        </p:nvSpPr>
        <p:spPr>
          <a:xfrm rot="0">
            <a:off x="508000" y="304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25668766" name="Text">
    </p:cNvPr>
          <p:cNvSpPr>
            <a:spLocks noGrp="1"/>
          </p:cNvSpPr>
          <p:nvPr/>
        </p:nvSpPr>
        <p:spPr>
          <a:xfrm rot="0">
            <a:off x="508000" y="3454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2051611232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4963352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546706639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2015874556" name="Text">
    </p:cNvPr>
          <p:cNvSpPr>
            <a:spLocks noGrp="1"/>
          </p:cNvSpPr>
          <p:nvPr/>
        </p:nvSpPr>
        <p:spPr>
          <a:xfrm rot="0">
            <a:off x="2413000" y="408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Integration Tests</a:t>
            </a:r>
          </a:p>
        </p:txBody>
      </p:sp>
      <p:sp>
        <p:nvSpPr>
          <p:cNvPr id="1242514050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33321211" name="Text">
    </p:cNvPr>
          <p:cNvSpPr>
            <a:spLocks noGrp="1"/>
          </p:cNvSpPr>
          <p:nvPr/>
        </p:nvSpPr>
        <p:spPr>
          <a:xfrm rot="0">
            <a:off x="508000" y="408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37678248" name="Text">
    </p:cNvPr>
          <p:cNvSpPr>
            <a:spLocks noGrp="1"/>
          </p:cNvSpPr>
          <p:nvPr/>
        </p:nvSpPr>
        <p:spPr>
          <a:xfrm rot="0">
            <a:off x="508000" y="4495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96594432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96185192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865660178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 Strategy</a:t>
            </a:r>
          </a:p>
        </p:txBody>
      </p:sp>
      <p:sp>
        <p:nvSpPr>
          <p:cNvPr id="206921246" name="Text">
    </p:cNvPr>
          <p:cNvSpPr>
            <a:spLocks noGrp="1"/>
          </p:cNvSpPr>
          <p:nvPr/>
        </p:nvSpPr>
        <p:spPr>
          <a:xfrm rot="0">
            <a:off x="2413000" y="513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SDLC.6 Testing Automation</a:t>
            </a:r>
          </a:p>
        </p:txBody>
      </p:sp>
      <p:sp>
        <p:nvSpPr>
          <p:cNvPr id="105784446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25904428" name="Text">
    </p:cNvPr>
          <p:cNvSpPr>
            <a:spLocks noGrp="1"/>
          </p:cNvSpPr>
          <p:nvPr/>
        </p:nvSpPr>
        <p:spPr>
          <a:xfrm rot="0">
            <a:off x="508000" y="513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07996568" name="Text">
    </p:cNvPr>
          <p:cNvSpPr>
            <a:spLocks noGrp="1"/>
          </p:cNvSpPr>
          <p:nvPr/>
        </p:nvSpPr>
        <p:spPr>
          <a:xfrm rot="0">
            <a:off x="508000" y="5537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Triggering relation</a:t>
            </a:r>
          </a:p>
        </p:txBody>
      </p:sp>
      <p:sp>
        <p:nvSpPr>
          <p:cNvPr id="878231139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36787778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1555243328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 Control</a:t>
            </a:r>
          </a:p>
        </p:txBody>
      </p:sp>
      <p:sp>
        <p:nvSpPr>
          <p:cNvPr id="328940073" name="Text">
    </p:cNvPr>
          <p:cNvSpPr>
            <a:spLocks noGrp="1"/>
          </p:cNvSpPr>
          <p:nvPr/>
        </p:nvSpPr>
        <p:spPr>
          <a:xfrm rot="0">
            <a:off x="2413000" y="617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Build</a:t>
            </a:r>
          </a:p>
        </p:txBody>
      </p:sp>
      <p:sp>
        <p:nvSpPr>
          <p:cNvPr id="1656825247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36432020" name="Text">
    </p:cNvPr>
          <p:cNvSpPr>
            <a:spLocks noGrp="1"/>
          </p:cNvSpPr>
          <p:nvPr/>
        </p:nvSpPr>
        <p:spPr>
          <a:xfrm rot="0">
            <a:off x="508000" y="617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48679886" name="Text">
    </p:cNvPr>
          <p:cNvSpPr>
            <a:spLocks noGrp="1"/>
          </p:cNvSpPr>
          <p:nvPr/>
        </p:nvSpPr>
        <p:spPr>
          <a:xfrm rot="0">
            <a:off x="508000" y="6578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042700305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36581783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865627111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Report</a:t>
            </a:r>
          </a:p>
        </p:txBody>
      </p:sp>
      <p:sp>
        <p:nvSpPr>
          <p:cNvPr id="1955570516" name="Text">
    </p:cNvPr>
          <p:cNvSpPr>
            <a:spLocks noGrp="1"/>
          </p:cNvSpPr>
          <p:nvPr/>
        </p:nvSpPr>
        <p:spPr>
          <a:xfrm rot="0">
            <a:off x="2413000" y="721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Authority</a:t>
            </a:r>
          </a:p>
        </p:txBody>
      </p:sp>
      <p:sp>
        <p:nvSpPr>
          <p:cNvPr id="2028313348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79034440" name="Text">
    </p:cNvPr>
          <p:cNvSpPr>
            <a:spLocks noGrp="1"/>
          </p:cNvSpPr>
          <p:nvPr/>
        </p:nvSpPr>
        <p:spPr>
          <a:xfrm rot="0">
            <a:off x="508000" y="721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91250481" name="Text">
    </p:cNvPr>
          <p:cNvSpPr>
            <a:spLocks noGrp="1"/>
          </p:cNvSpPr>
          <p:nvPr/>
        </p:nvSpPr>
        <p:spPr>
          <a:xfrm rot="0">
            <a:off x="508000" y="7620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464079293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1710314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433290120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Requirements Management</a:t>
            </a:r>
          </a:p>
        </p:txBody>
      </p:sp>
      <p:sp>
        <p:nvSpPr>
          <p:cNvPr id="1331556370" name="Text">
    </p:cNvPr>
          <p:cNvSpPr>
            <a:spLocks noGrp="1"/>
          </p:cNvSpPr>
          <p:nvPr/>
        </p:nvSpPr>
        <p:spPr>
          <a:xfrm rot="0">
            <a:off x="2413000" y="825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955505599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64746372" name="Text">
    </p:cNvPr>
          <p:cNvSpPr>
            <a:spLocks noGrp="1"/>
          </p:cNvSpPr>
          <p:nvPr/>
        </p:nvSpPr>
        <p:spPr>
          <a:xfrm rot="0">
            <a:off x="508000" y="825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90262240" name="Text">
    </p:cNvPr>
          <p:cNvSpPr>
            <a:spLocks noGrp="1"/>
          </p:cNvSpPr>
          <p:nvPr/>
        </p:nvSpPr>
        <p:spPr>
          <a:xfrm rot="0">
            <a:off x="508000" y="8661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356246919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85918977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404671279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2078138276" name="Text">
    </p:cNvPr>
          <p:cNvSpPr>
            <a:spLocks noGrp="1"/>
          </p:cNvSpPr>
          <p:nvPr/>
        </p:nvSpPr>
        <p:spPr>
          <a:xfrm rot="0">
            <a:off x="2413000" y="9296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Maintain &amp; Monitor</a:t>
            </a:r>
          </a:p>
        </p:txBody>
      </p:sp>
      <p:sp>
        <p:nvSpPr>
          <p:cNvPr id="504561103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87571644" name="Text">
    </p:cNvPr>
          <p:cNvSpPr>
            <a:spLocks noGrp="1"/>
          </p:cNvSpPr>
          <p:nvPr/>
        </p:nvSpPr>
        <p:spPr>
          <a:xfrm rot="0">
            <a:off x="508000" y="9296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357052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38940717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59</a:t>
            </a:r>
          </a:p>
        </p:txBody>
      </p:sp>
      <p:sp>
        <p:nvSpPr>
          <p:cNvPr id="26736804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907600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06589855" name="Text">
    </p:cNvPr>
          <p:cNvSpPr>
            <a:spLocks noGrp="1"/>
          </p:cNvSpPr>
          <p:nvPr/>
        </p:nvSpPr>
        <p:spPr>
          <a:xfrm rot="0">
            <a:off x="508000" y="7620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973153912" name="Text">
    </p:cNvPr>
          <p:cNvSpPr>
            <a:spLocks noGrp="1"/>
          </p:cNvSpPr>
          <p:nvPr/>
        </p:nvSpPr>
        <p:spPr>
          <a:xfrm rot="0">
            <a:off x="508000" y="12446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963383848" name="Text">
    </p:cNvPr>
          <p:cNvSpPr>
            <a:spLocks noGrp="1"/>
          </p:cNvSpPr>
          <p:nvPr/>
        </p:nvSpPr>
        <p:spPr>
          <a:xfrm rot="0">
            <a:off x="3771900" y="12446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85990323" name="Text">
    </p:cNvPr>
          <p:cNvSpPr>
            <a:spLocks noGrp="1"/>
          </p:cNvSpPr>
          <p:nvPr/>
        </p:nvSpPr>
        <p:spPr>
          <a:xfrm rot="0">
            <a:off x="508000" y="1447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Editing</a:t>
            </a:r>
          </a:p>
        </p:txBody>
      </p:sp>
      <p:sp>
        <p:nvSpPr>
          <p:cNvPr id="2136493324" name="Text">
    </p:cNvPr>
          <p:cNvSpPr>
            <a:spLocks noGrp="1"/>
          </p:cNvSpPr>
          <p:nvPr/>
        </p:nvSpPr>
        <p:spPr>
          <a:xfrm rot="0">
            <a:off x="3771900" y="1447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280939641" name="Text">
    </p:cNvPr>
          <p:cNvSpPr>
            <a:spLocks noGrp="1"/>
          </p:cNvSpPr>
          <p:nvPr/>
        </p:nvSpPr>
        <p:spPr>
          <a:xfrm rot="0">
            <a:off x="508000" y="1651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Design</a:t>
            </a:r>
          </a:p>
        </p:txBody>
      </p:sp>
      <p:sp>
        <p:nvSpPr>
          <p:cNvPr id="368914568" name="Text">
    </p:cNvPr>
          <p:cNvSpPr>
            <a:spLocks noGrp="1"/>
          </p:cNvSpPr>
          <p:nvPr/>
        </p:nvSpPr>
        <p:spPr>
          <a:xfrm rot="0">
            <a:off x="3771900" y="1651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252960930" name="Text">
    </p:cNvPr>
          <p:cNvSpPr>
            <a:spLocks noGrp="1"/>
          </p:cNvSpPr>
          <p:nvPr/>
        </p:nvSpPr>
        <p:spPr>
          <a:xfrm rot="0">
            <a:off x="508000" y="1854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Designer</a:t>
            </a:r>
          </a:p>
        </p:txBody>
      </p:sp>
      <p:sp>
        <p:nvSpPr>
          <p:cNvPr id="849280097" name="Text">
    </p:cNvPr>
          <p:cNvSpPr>
            <a:spLocks noGrp="1"/>
          </p:cNvSpPr>
          <p:nvPr/>
        </p:nvSpPr>
        <p:spPr>
          <a:xfrm rot="0">
            <a:off x="3771900" y="1854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54875669" name="Text">
    </p:cNvPr>
          <p:cNvSpPr>
            <a:spLocks noGrp="1"/>
          </p:cNvSpPr>
          <p:nvPr/>
        </p:nvSpPr>
        <p:spPr>
          <a:xfrm rot="0">
            <a:off x="508000" y="2057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1316049331" name="Text">
    </p:cNvPr>
          <p:cNvSpPr>
            <a:spLocks noGrp="1"/>
          </p:cNvSpPr>
          <p:nvPr/>
        </p:nvSpPr>
        <p:spPr>
          <a:xfrm rot="0">
            <a:off x="3771900" y="2057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93290287" name="Text">
    </p:cNvPr>
          <p:cNvSpPr>
            <a:spLocks noGrp="1"/>
          </p:cNvSpPr>
          <p:nvPr/>
        </p:nvSpPr>
        <p:spPr>
          <a:xfrm rot="0">
            <a:off x="508000" y="2260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Manual Build</a:t>
            </a:r>
          </a:p>
        </p:txBody>
      </p:sp>
      <p:sp>
        <p:nvSpPr>
          <p:cNvPr id="466562148" name="Text">
    </p:cNvPr>
          <p:cNvSpPr>
            <a:spLocks noGrp="1"/>
          </p:cNvSpPr>
          <p:nvPr/>
        </p:nvSpPr>
        <p:spPr>
          <a:xfrm rot="0">
            <a:off x="3771900" y="2260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90569982" name="Text">
    </p:cNvPr>
          <p:cNvSpPr>
            <a:spLocks noGrp="1"/>
          </p:cNvSpPr>
          <p:nvPr/>
        </p:nvSpPr>
        <p:spPr>
          <a:xfrm rot="0">
            <a:off x="508000" y="2463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Manual Deploy</a:t>
            </a:r>
          </a:p>
        </p:txBody>
      </p:sp>
      <p:sp>
        <p:nvSpPr>
          <p:cNvPr id="1340340719" name="Text">
    </p:cNvPr>
          <p:cNvSpPr>
            <a:spLocks noGrp="1"/>
          </p:cNvSpPr>
          <p:nvPr/>
        </p:nvSpPr>
        <p:spPr>
          <a:xfrm rot="0">
            <a:off x="3771900" y="2463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747024618" name="Text">
    </p:cNvPr>
          <p:cNvSpPr>
            <a:spLocks noGrp="1"/>
          </p:cNvSpPr>
          <p:nvPr/>
        </p:nvSpPr>
        <p:spPr>
          <a:xfrm rot="0">
            <a:off x="508000" y="2667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Manual Deploy</a:t>
            </a:r>
          </a:p>
        </p:txBody>
      </p:sp>
      <p:sp>
        <p:nvSpPr>
          <p:cNvPr id="1313346834" name="Text">
    </p:cNvPr>
          <p:cNvSpPr>
            <a:spLocks noGrp="1"/>
          </p:cNvSpPr>
          <p:nvPr/>
        </p:nvSpPr>
        <p:spPr>
          <a:xfrm rot="0">
            <a:off x="3771900" y="2667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464094472" name="Text">
    </p:cNvPr>
          <p:cNvSpPr>
            <a:spLocks noGrp="1"/>
          </p:cNvSpPr>
          <p:nvPr/>
        </p:nvSpPr>
        <p:spPr>
          <a:xfrm rot="0">
            <a:off x="508000" y="2870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Manual Test</a:t>
            </a:r>
          </a:p>
        </p:txBody>
      </p:sp>
      <p:sp>
        <p:nvSpPr>
          <p:cNvPr id="1263872787" name="Text">
    </p:cNvPr>
          <p:cNvSpPr>
            <a:spLocks noGrp="1"/>
          </p:cNvSpPr>
          <p:nvPr/>
        </p:nvSpPr>
        <p:spPr>
          <a:xfrm rot="0">
            <a:off x="3771900" y="2870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380832115" name="Text">
    </p:cNvPr>
          <p:cNvSpPr>
            <a:spLocks noGrp="1"/>
          </p:cNvSpPr>
          <p:nvPr/>
        </p:nvSpPr>
        <p:spPr>
          <a:xfrm rot="0">
            <a:off x="508000" y="3073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Operations</a:t>
            </a:r>
          </a:p>
        </p:txBody>
      </p:sp>
      <p:sp>
        <p:nvSpPr>
          <p:cNvPr id="1554230445" name="Text">
    </p:cNvPr>
          <p:cNvSpPr>
            <a:spLocks noGrp="1"/>
          </p:cNvSpPr>
          <p:nvPr/>
        </p:nvSpPr>
        <p:spPr>
          <a:xfrm rot="0">
            <a:off x="3771900" y="3073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2279540" name="Text">
    </p:cNvPr>
          <p:cNvSpPr>
            <a:spLocks noGrp="1"/>
          </p:cNvSpPr>
          <p:nvPr/>
        </p:nvSpPr>
        <p:spPr>
          <a:xfrm rot="0">
            <a:off x="508000" y="3276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Production Environment</a:t>
            </a:r>
          </a:p>
        </p:txBody>
      </p:sp>
      <p:sp>
        <p:nvSpPr>
          <p:cNvPr id="1763335226" name="Text">
    </p:cNvPr>
          <p:cNvSpPr>
            <a:spLocks noGrp="1"/>
          </p:cNvSpPr>
          <p:nvPr/>
        </p:nvSpPr>
        <p:spPr>
          <a:xfrm rot="0">
            <a:off x="3771900" y="3276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Deliverable</a:t>
            </a:r>
          </a:p>
        </p:txBody>
      </p:sp>
      <p:sp>
        <p:nvSpPr>
          <p:cNvPr id="1433459745" name="Text">
    </p:cNvPr>
          <p:cNvSpPr>
            <a:spLocks noGrp="1"/>
          </p:cNvSpPr>
          <p:nvPr/>
        </p:nvSpPr>
        <p:spPr>
          <a:xfrm rot="0">
            <a:off x="508000" y="3479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343397606" name="Text">
    </p:cNvPr>
          <p:cNvSpPr>
            <a:spLocks noGrp="1"/>
          </p:cNvSpPr>
          <p:nvPr/>
        </p:nvSpPr>
        <p:spPr>
          <a:xfrm rot="0">
            <a:off x="3771900" y="3479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817463247" name="Text">
    </p:cNvPr>
          <p:cNvSpPr>
            <a:spLocks noGrp="1"/>
          </p:cNvSpPr>
          <p:nvPr/>
        </p:nvSpPr>
        <p:spPr>
          <a:xfrm rot="0">
            <a:off x="508000" y="3683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Requirements Management</a:t>
            </a:r>
          </a:p>
        </p:txBody>
      </p:sp>
      <p:sp>
        <p:nvSpPr>
          <p:cNvPr id="192487022" name="Text">
    </p:cNvPr>
          <p:cNvSpPr>
            <a:spLocks noGrp="1"/>
          </p:cNvSpPr>
          <p:nvPr/>
        </p:nvSpPr>
        <p:spPr>
          <a:xfrm rot="0">
            <a:off x="3771900" y="3683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480280820" name="Text">
    </p:cNvPr>
          <p:cNvSpPr>
            <a:spLocks noGrp="1"/>
          </p:cNvSpPr>
          <p:nvPr/>
        </p:nvSpPr>
        <p:spPr>
          <a:xfrm rot="0">
            <a:off x="508000" y="3886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 Control</a:t>
            </a:r>
          </a:p>
        </p:txBody>
      </p:sp>
      <p:sp>
        <p:nvSpPr>
          <p:cNvPr id="1925281265" name="Text">
    </p:cNvPr>
          <p:cNvSpPr>
            <a:spLocks noGrp="1"/>
          </p:cNvSpPr>
          <p:nvPr/>
        </p:nvSpPr>
        <p:spPr>
          <a:xfrm rot="0">
            <a:off x="3771900" y="3886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67590753" name="Text">
    </p:cNvPr>
          <p:cNvSpPr>
            <a:spLocks noGrp="1"/>
          </p:cNvSpPr>
          <p:nvPr/>
        </p:nvSpPr>
        <p:spPr>
          <a:xfrm rot="0">
            <a:off x="508000" y="4089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Staging Environment</a:t>
            </a:r>
          </a:p>
        </p:txBody>
      </p:sp>
      <p:sp>
        <p:nvSpPr>
          <p:cNvPr id="1244978782" name="Text">
    </p:cNvPr>
          <p:cNvSpPr>
            <a:spLocks noGrp="1"/>
          </p:cNvSpPr>
          <p:nvPr/>
        </p:nvSpPr>
        <p:spPr>
          <a:xfrm rot="0">
            <a:off x="3771900" y="4089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Deliverable</a:t>
            </a:r>
          </a:p>
        </p:txBody>
      </p:sp>
      <p:sp>
        <p:nvSpPr>
          <p:cNvPr id="1222267142" name="Text">
    </p:cNvPr>
          <p:cNvSpPr>
            <a:spLocks noGrp="1"/>
          </p:cNvSpPr>
          <p:nvPr/>
        </p:nvSpPr>
        <p:spPr>
          <a:xfrm rot="0">
            <a:off x="508000" y="4292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Stakeholder</a:t>
            </a:r>
          </a:p>
        </p:txBody>
      </p:sp>
      <p:sp>
        <p:nvSpPr>
          <p:cNvPr id="835574545" name="Text">
    </p:cNvPr>
          <p:cNvSpPr>
            <a:spLocks noGrp="1"/>
          </p:cNvSpPr>
          <p:nvPr/>
        </p:nvSpPr>
        <p:spPr>
          <a:xfrm rot="0">
            <a:off x="3771900" y="4292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Stakeholder</a:t>
            </a:r>
          </a:p>
        </p:txBody>
      </p:sp>
      <p:sp>
        <p:nvSpPr>
          <p:cNvPr id="1359730810" name="Text">
    </p:cNvPr>
          <p:cNvSpPr>
            <a:spLocks noGrp="1"/>
          </p:cNvSpPr>
          <p:nvPr/>
        </p:nvSpPr>
        <p:spPr>
          <a:xfrm rot="0">
            <a:off x="508000" y="4495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Tester</a:t>
            </a:r>
          </a:p>
        </p:txBody>
      </p:sp>
      <p:sp>
        <p:nvSpPr>
          <p:cNvPr id="1025587755" name="Text">
    </p:cNvPr>
          <p:cNvSpPr>
            <a:spLocks noGrp="1"/>
          </p:cNvSpPr>
          <p:nvPr/>
        </p:nvSpPr>
        <p:spPr>
          <a:xfrm rot="0">
            <a:off x="3771900" y="4495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6120061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202396781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</a:t>
            </a:r>
          </a:p>
        </p:txBody>
      </p:sp>
      <p:sp>
        <p:nvSpPr>
          <p:cNvPr id="29099154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741689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515938920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Triggering relation</a:t>
            </a:r>
          </a:p>
        </p:txBody>
      </p:sp>
      <p:sp>
        <p:nvSpPr>
          <p:cNvPr id="2108273452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19994496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1189050702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Approver</a:t>
            </a:r>
          </a:p>
        </p:txBody>
      </p:sp>
      <p:sp>
        <p:nvSpPr>
          <p:cNvPr id="1557571623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Approval</a:t>
            </a:r>
          </a:p>
        </p:txBody>
      </p:sp>
      <p:sp>
        <p:nvSpPr>
          <p:cNvPr id="1825984578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87377620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64380765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581100929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91447767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767760847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23660841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886205032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67331432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78799163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933458457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10894140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582627504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</a:t>
            </a:r>
          </a:p>
        </p:txBody>
      </p:sp>
      <p:sp>
        <p:nvSpPr>
          <p:cNvPr id="582787150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Approved &amp; Merged</a:t>
            </a:r>
          </a:p>
        </p:txBody>
      </p:sp>
      <p:sp>
        <p:nvSpPr>
          <p:cNvPr id="543198964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15903405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31228089" name="Text">
    </p:cNvPr>
          <p:cNvSpPr>
            <a:spLocks noGrp="1"/>
          </p:cNvSpPr>
          <p:nvPr/>
        </p:nvSpPr>
        <p:spPr>
          <a:xfrm rot="0">
            <a:off x="508000" y="3886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Triggering relation</a:t>
            </a:r>
          </a:p>
        </p:txBody>
      </p:sp>
      <p:sp>
        <p:nvSpPr>
          <p:cNvPr id="68439370" name="Text">
    </p:cNvPr>
          <p:cNvSpPr>
            <a:spLocks noGrp="1"/>
          </p:cNvSpPr>
          <p:nvPr/>
        </p:nvSpPr>
        <p:spPr>
          <a:xfrm rot="0">
            <a:off x="508000" y="411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39452434" name="Text">
    </p:cNvPr>
          <p:cNvSpPr>
            <a:spLocks noGrp="1"/>
          </p:cNvSpPr>
          <p:nvPr/>
        </p:nvSpPr>
        <p:spPr>
          <a:xfrm rot="0">
            <a:off x="2413000" y="411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497983073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Build</a:t>
            </a:r>
          </a:p>
        </p:txBody>
      </p:sp>
      <p:sp>
        <p:nvSpPr>
          <p:cNvPr id="934563470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Deployment</a:t>
            </a:r>
          </a:p>
        </p:txBody>
      </p:sp>
      <p:sp>
        <p:nvSpPr>
          <p:cNvPr id="300690223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5168244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65400909" name="Text">
    </p:cNvPr>
          <p:cNvSpPr>
            <a:spLocks noGrp="1"/>
          </p:cNvSpPr>
          <p:nvPr/>
        </p:nvSpPr>
        <p:spPr>
          <a:xfrm rot="0">
            <a:off x="508000" y="4927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980883605" name="Text">
    </p:cNvPr>
          <p:cNvSpPr>
            <a:spLocks noGrp="1"/>
          </p:cNvSpPr>
          <p:nvPr/>
        </p:nvSpPr>
        <p:spPr>
          <a:xfrm rot="0">
            <a:off x="508000" y="515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4559531" name="Text">
    </p:cNvPr>
          <p:cNvSpPr>
            <a:spLocks noGrp="1"/>
          </p:cNvSpPr>
          <p:nvPr/>
        </p:nvSpPr>
        <p:spPr>
          <a:xfrm rot="0">
            <a:off x="2413000" y="515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76150399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1241184277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Editing</a:t>
            </a:r>
          </a:p>
        </p:txBody>
      </p:sp>
      <p:sp>
        <p:nvSpPr>
          <p:cNvPr id="805744373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71556236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45577752" name="Text">
    </p:cNvPr>
          <p:cNvSpPr>
            <a:spLocks noGrp="1"/>
          </p:cNvSpPr>
          <p:nvPr/>
        </p:nvSpPr>
        <p:spPr>
          <a:xfrm rot="0">
            <a:off x="508000" y="5969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2083643423" name="Text">
    </p:cNvPr>
          <p:cNvSpPr>
            <a:spLocks noGrp="1"/>
          </p:cNvSpPr>
          <p:nvPr/>
        </p:nvSpPr>
        <p:spPr>
          <a:xfrm rot="0">
            <a:off x="508000" y="619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34604138" name="Text">
    </p:cNvPr>
          <p:cNvSpPr>
            <a:spLocks noGrp="1"/>
          </p:cNvSpPr>
          <p:nvPr/>
        </p:nvSpPr>
        <p:spPr>
          <a:xfrm rot="0">
            <a:off x="2413000" y="619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143034321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 Strategy</a:t>
            </a:r>
          </a:p>
        </p:txBody>
      </p:sp>
      <p:sp>
        <p:nvSpPr>
          <p:cNvPr id="181021195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SDLC.7 Repeatable Deployments</a:t>
            </a:r>
          </a:p>
        </p:txBody>
      </p:sp>
      <p:sp>
        <p:nvSpPr>
          <p:cNvPr id="2030568021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52571350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56369221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964416619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181307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1995167125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1163979541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Create</a:t>
            </a:r>
          </a:p>
        </p:txBody>
      </p:sp>
      <p:sp>
        <p:nvSpPr>
          <p:cNvPr id="576698206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41667861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28340166" name="Text">
    </p:cNvPr>
          <p:cNvSpPr>
            <a:spLocks noGrp="1"/>
          </p:cNvSpPr>
          <p:nvPr/>
        </p:nvSpPr>
        <p:spPr>
          <a:xfrm rot="0">
            <a:off x="508000" y="805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89565366" name="Text">
    </p:cNvPr>
          <p:cNvSpPr>
            <a:spLocks noGrp="1"/>
          </p:cNvSpPr>
          <p:nvPr/>
        </p:nvSpPr>
        <p:spPr>
          <a:xfrm rot="0">
            <a:off x="508000" y="828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25418950" name="Text">
    </p:cNvPr>
          <p:cNvSpPr>
            <a:spLocks noGrp="1"/>
          </p:cNvSpPr>
          <p:nvPr/>
        </p:nvSpPr>
        <p:spPr>
          <a:xfrm rot="0">
            <a:off x="2413000" y="828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2078827576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Build Processes</a:t>
            </a:r>
          </a:p>
        </p:txBody>
      </p:sp>
      <p:sp>
        <p:nvSpPr>
          <p:cNvPr id="100550728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Quality Tests</a:t>
            </a:r>
          </a:p>
        </p:txBody>
      </p:sp>
      <p:sp>
        <p:nvSpPr>
          <p:cNvPr id="1787846776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65668598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25150096" name="Text">
    </p:cNvPr>
          <p:cNvSpPr>
            <a:spLocks noGrp="1"/>
          </p:cNvSpPr>
          <p:nvPr/>
        </p:nvSpPr>
        <p:spPr>
          <a:xfrm rot="0">
            <a:off x="508000" y="9093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Triggering relation</a:t>
            </a:r>
          </a:p>
        </p:txBody>
      </p:sp>
      <p:sp>
        <p:nvSpPr>
          <p:cNvPr id="1089411380" name="Text">
    </p:cNvPr>
          <p:cNvSpPr>
            <a:spLocks noGrp="1"/>
          </p:cNvSpPr>
          <p:nvPr/>
        </p:nvSpPr>
        <p:spPr>
          <a:xfrm rot="0">
            <a:off x="508000" y="932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89251057" name="Text">
    </p:cNvPr>
          <p:cNvSpPr>
            <a:spLocks noGrp="1"/>
          </p:cNvSpPr>
          <p:nvPr/>
        </p:nvSpPr>
        <p:spPr>
          <a:xfrm rot="0">
            <a:off x="2413000" y="932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140425810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Build</a:t>
            </a:r>
          </a:p>
        </p:txBody>
      </p:sp>
      <p:sp>
        <p:nvSpPr>
          <p:cNvPr id="439679202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Quality</a:t>
            </a:r>
          </a:p>
        </p:txBody>
      </p:sp>
      <p:sp>
        <p:nvSpPr>
          <p:cNvPr id="573207593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81486647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9969538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65409458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60</a:t>
            </a:r>
          </a:p>
        </p:txBody>
      </p:sp>
      <p:sp>
        <p:nvSpPr>
          <p:cNvPr id="21220724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31050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334348732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2002799238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77584330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979634668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 State</a:t>
            </a:r>
          </a:p>
        </p:txBody>
      </p:sp>
      <p:sp>
        <p:nvSpPr>
          <p:cNvPr id="1199169341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Provisioned CI/CD System</a:t>
            </a:r>
          </a:p>
        </p:txBody>
      </p:sp>
      <p:sp>
        <p:nvSpPr>
          <p:cNvPr id="850958638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56439044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08616031" name="Text">
    </p:cNvPr>
          <p:cNvSpPr>
            <a:spLocks noGrp="1"/>
          </p:cNvSpPr>
          <p:nvPr/>
        </p:nvSpPr>
        <p:spPr>
          <a:xfrm rot="0">
            <a:off x="508000" y="2006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760159709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31478195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525055237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 State</a:t>
            </a:r>
          </a:p>
        </p:txBody>
      </p:sp>
      <p:sp>
        <p:nvSpPr>
          <p:cNvPr id="1271109184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506972944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3436669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54452995" name="Text">
    </p:cNvPr>
          <p:cNvSpPr>
            <a:spLocks noGrp="1"/>
          </p:cNvSpPr>
          <p:nvPr/>
        </p:nvSpPr>
        <p:spPr>
          <a:xfrm rot="0">
            <a:off x="508000" y="304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1068773063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28162154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853075341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</a:t>
            </a:r>
          </a:p>
        </p:txBody>
      </p:sp>
      <p:sp>
        <p:nvSpPr>
          <p:cNvPr id="1284775193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1380499546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54359092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12610711" name="Text">
    </p:cNvPr>
          <p:cNvSpPr>
            <a:spLocks noGrp="1"/>
          </p:cNvSpPr>
          <p:nvPr/>
        </p:nvSpPr>
        <p:spPr>
          <a:xfrm rot="0">
            <a:off x="508000" y="4089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210688344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16322179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964740634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1718792426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Operational Tests</a:t>
            </a:r>
          </a:p>
        </p:txBody>
      </p:sp>
      <p:sp>
        <p:nvSpPr>
          <p:cNvPr id="483189093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714933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90419645" name="Text">
    </p:cNvPr>
          <p:cNvSpPr>
            <a:spLocks noGrp="1"/>
          </p:cNvSpPr>
          <p:nvPr/>
        </p:nvSpPr>
        <p:spPr>
          <a:xfrm rot="0">
            <a:off x="508000" y="5130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Flow relation</a:t>
            </a:r>
          </a:p>
        </p:txBody>
      </p:sp>
      <p:sp>
        <p:nvSpPr>
          <p:cNvPr id="1512109971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55545211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5112121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Requirements Management Service</a:t>
            </a:r>
          </a:p>
        </p:txBody>
      </p:sp>
      <p:sp>
        <p:nvSpPr>
          <p:cNvPr id="508269970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Lifecycle Management Service</a:t>
            </a:r>
          </a:p>
        </p:txBody>
      </p:sp>
      <p:sp>
        <p:nvSpPr>
          <p:cNvPr id="1133143463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8328327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78943199" name="Text">
    </p:cNvPr>
          <p:cNvSpPr>
            <a:spLocks noGrp="1"/>
          </p:cNvSpPr>
          <p:nvPr/>
        </p:nvSpPr>
        <p:spPr>
          <a:xfrm rot="0">
            <a:off x="508000" y="6172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Access relation</a:t>
            </a:r>
          </a:p>
        </p:txBody>
      </p:sp>
      <p:sp>
        <p:nvSpPr>
          <p:cNvPr id="928103158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69406950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1023063405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Analysis</a:t>
            </a:r>
          </a:p>
        </p:txBody>
      </p:sp>
      <p:sp>
        <p:nvSpPr>
          <p:cNvPr id="1802493587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Report</a:t>
            </a:r>
          </a:p>
        </p:txBody>
      </p:sp>
      <p:sp>
        <p:nvSpPr>
          <p:cNvPr id="1372802818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42383288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58113930" name="Text">
    </p:cNvPr>
          <p:cNvSpPr>
            <a:spLocks noGrp="1"/>
          </p:cNvSpPr>
          <p:nvPr/>
        </p:nvSpPr>
        <p:spPr>
          <a:xfrm rot="0">
            <a:off x="508000" y="7213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Triggering relation</a:t>
            </a:r>
          </a:p>
        </p:txBody>
      </p:sp>
      <p:sp>
        <p:nvSpPr>
          <p:cNvPr id="941702906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42085027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205284289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1584779130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1863515296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14771492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98086870" name="Text">
    </p:cNvPr>
          <p:cNvSpPr>
            <a:spLocks noGrp="1"/>
          </p:cNvSpPr>
          <p:nvPr/>
        </p:nvSpPr>
        <p:spPr>
          <a:xfrm rot="0">
            <a:off x="508000" y="8255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233852178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71275760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2146952019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1885867912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Penetration Tests</a:t>
            </a:r>
          </a:p>
        </p:txBody>
      </p:sp>
      <p:sp>
        <p:nvSpPr>
          <p:cNvPr id="2139051082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90638994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15617196" name="Text">
    </p:cNvPr>
          <p:cNvSpPr>
            <a:spLocks noGrp="1"/>
          </p:cNvSpPr>
          <p:nvPr/>
        </p:nvSpPr>
        <p:spPr>
          <a:xfrm rot="0">
            <a:off x="508000" y="9296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3737976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0292273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933826115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698473139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37577782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79413004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61</a:t>
            </a:r>
          </a:p>
        </p:txBody>
      </p:sp>
      <p:sp>
        <p:nvSpPr>
          <p:cNvPr id="89478381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837211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9282849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Build (CI)</a:t>
            </a:r>
          </a:p>
        </p:txBody>
      </p:sp>
      <p:sp>
        <p:nvSpPr>
          <p:cNvPr id="550451891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49822808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918144733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65589282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284098442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 Strategy</a:t>
            </a:r>
          </a:p>
        </p:txBody>
      </p:sp>
      <p:sp>
        <p:nvSpPr>
          <p:cNvPr id="673189187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SDLC.2 Self Service</a:t>
            </a:r>
          </a:p>
        </p:txBody>
      </p:sp>
      <p:sp>
        <p:nvSpPr>
          <p:cNvPr id="2116330210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42771559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89251186" name="Text">
    </p:cNvPr>
          <p:cNvSpPr>
            <a:spLocks noGrp="1"/>
          </p:cNvSpPr>
          <p:nvPr/>
        </p:nvSpPr>
        <p:spPr>
          <a:xfrm rot="0">
            <a:off x="508000" y="220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Access relation</a:t>
            </a:r>
          </a:p>
        </p:txBody>
      </p:sp>
      <p:sp>
        <p:nvSpPr>
          <p:cNvPr id="311725690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32870776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2098396037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Designer</a:t>
            </a:r>
          </a:p>
        </p:txBody>
      </p:sp>
      <p:sp>
        <p:nvSpPr>
          <p:cNvPr id="1910204163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Design</a:t>
            </a:r>
          </a:p>
        </p:txBody>
      </p:sp>
      <p:sp>
        <p:nvSpPr>
          <p:cNvPr id="1191890972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48939096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8195016" name="Text">
    </p:cNvPr>
          <p:cNvSpPr>
            <a:spLocks noGrp="1"/>
          </p:cNvSpPr>
          <p:nvPr/>
        </p:nvSpPr>
        <p:spPr>
          <a:xfrm rot="0">
            <a:off x="508000" y="325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Access relation</a:t>
            </a:r>
          </a:p>
        </p:txBody>
      </p:sp>
      <p:sp>
        <p:nvSpPr>
          <p:cNvPr id="777588278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69720017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1965965859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Peer Reviewers</a:t>
            </a:r>
          </a:p>
        </p:txBody>
      </p:sp>
      <p:sp>
        <p:nvSpPr>
          <p:cNvPr id="1965557916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</a:t>
            </a:r>
          </a:p>
        </p:txBody>
      </p:sp>
      <p:sp>
        <p:nvSpPr>
          <p:cNvPr id="325488817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56331813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52247420" name="Text">
    </p:cNvPr>
          <p:cNvSpPr>
            <a:spLocks noGrp="1"/>
          </p:cNvSpPr>
          <p:nvPr/>
        </p:nvSpPr>
        <p:spPr>
          <a:xfrm rot="0">
            <a:off x="508000" y="4292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199329503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40654090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371630068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1749810089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DevOps Engineer</a:t>
            </a:r>
          </a:p>
        </p:txBody>
      </p:sp>
      <p:sp>
        <p:nvSpPr>
          <p:cNvPr id="1872453377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50711252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43762708" name="Text">
    </p:cNvPr>
          <p:cNvSpPr>
            <a:spLocks noGrp="1"/>
          </p:cNvSpPr>
          <p:nvPr/>
        </p:nvSpPr>
        <p:spPr>
          <a:xfrm rot="0">
            <a:off x="508000" y="5334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Influence relation</a:t>
            </a:r>
          </a:p>
        </p:txBody>
      </p:sp>
      <p:sp>
        <p:nvSpPr>
          <p:cNvPr id="2105764938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13548460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Influence relation</a:t>
            </a:r>
          </a:p>
        </p:txBody>
      </p:sp>
      <p:sp>
        <p:nvSpPr>
          <p:cNvPr id="1836569193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Stakeholder</a:t>
            </a:r>
          </a:p>
        </p:txBody>
      </p:sp>
      <p:sp>
        <p:nvSpPr>
          <p:cNvPr id="890084643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1393182452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30477086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47799261" name="Text">
    </p:cNvPr>
          <p:cNvSpPr>
            <a:spLocks noGrp="1"/>
          </p:cNvSpPr>
          <p:nvPr/>
        </p:nvSpPr>
        <p:spPr>
          <a:xfrm rot="0">
            <a:off x="508000" y="637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998901309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76673374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86595045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 State</a:t>
            </a:r>
          </a:p>
        </p:txBody>
      </p:sp>
      <p:sp>
        <p:nvSpPr>
          <p:cNvPr id="1387253208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964661854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99111685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96288844" name="Text">
    </p:cNvPr>
          <p:cNvSpPr>
            <a:spLocks noGrp="1"/>
          </p:cNvSpPr>
          <p:nvPr/>
        </p:nvSpPr>
        <p:spPr>
          <a:xfrm rot="0">
            <a:off x="508000" y="7416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805660016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80709176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558400671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Staging Environment</a:t>
            </a:r>
          </a:p>
        </p:txBody>
      </p:sp>
      <p:sp>
        <p:nvSpPr>
          <p:cNvPr id="158801009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Integration Testing</a:t>
            </a:r>
          </a:p>
        </p:txBody>
      </p:sp>
      <p:sp>
        <p:nvSpPr>
          <p:cNvPr id="1673947520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7646893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41686615" name="Text">
    </p:cNvPr>
          <p:cNvSpPr>
            <a:spLocks noGrp="1"/>
          </p:cNvSpPr>
          <p:nvPr/>
        </p:nvSpPr>
        <p:spPr>
          <a:xfrm rot="0">
            <a:off x="508000" y="8458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558246666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5135231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666456788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Requirements Management Service</a:t>
            </a:r>
          </a:p>
        </p:txBody>
      </p:sp>
      <p:sp>
        <p:nvSpPr>
          <p:cNvPr id="554817465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Requirements Management</a:t>
            </a:r>
          </a:p>
        </p:txBody>
      </p:sp>
      <p:sp>
        <p:nvSpPr>
          <p:cNvPr id="2046967348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38518766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11152967" name="Text">
    </p:cNvPr>
          <p:cNvSpPr>
            <a:spLocks noGrp="1"/>
          </p:cNvSpPr>
          <p:nvPr/>
        </p:nvSpPr>
        <p:spPr>
          <a:xfrm rot="0">
            <a:off x="508000" y="9499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258139742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60321707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214089858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78747636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62</a:t>
            </a:r>
          </a:p>
        </p:txBody>
      </p:sp>
      <p:sp>
        <p:nvSpPr>
          <p:cNvPr id="102917622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94560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297259456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1117642317" name="Text">
    </p:cNvPr>
          <p:cNvSpPr>
            <a:spLocks noGrp="1"/>
          </p:cNvSpPr>
          <p:nvPr/>
        </p:nvSpPr>
        <p:spPr>
          <a:xfrm rot="0">
            <a:off x="2413000" y="96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Load Tests</a:t>
            </a:r>
          </a:p>
        </p:txBody>
      </p:sp>
      <p:sp>
        <p:nvSpPr>
          <p:cNvPr id="1628242023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93084680" name="Text">
    </p:cNvPr>
          <p:cNvSpPr>
            <a:spLocks noGrp="1"/>
          </p:cNvSpPr>
          <p:nvPr/>
        </p:nvSpPr>
        <p:spPr>
          <a:xfrm rot="0">
            <a:off x="508000" y="96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8026509" name="Text">
    </p:cNvPr>
          <p:cNvSpPr>
            <a:spLocks noGrp="1"/>
          </p:cNvSpPr>
          <p:nvPr/>
        </p:nvSpPr>
        <p:spPr>
          <a:xfrm rot="0">
            <a:off x="508000" y="1371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727867010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77076657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488129598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Analysis</a:t>
            </a:r>
          </a:p>
        </p:txBody>
      </p:sp>
      <p:sp>
        <p:nvSpPr>
          <p:cNvPr id="1394960202" name="Text">
    </p:cNvPr>
          <p:cNvSpPr>
            <a:spLocks noGrp="1"/>
          </p:cNvSpPr>
          <p:nvPr/>
        </p:nvSpPr>
        <p:spPr>
          <a:xfrm rot="0">
            <a:off x="2413000" y="200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Authority</a:t>
            </a:r>
          </a:p>
        </p:txBody>
      </p:sp>
      <p:sp>
        <p:nvSpPr>
          <p:cNvPr id="1779082722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61720039" name="Text">
    </p:cNvPr>
          <p:cNvSpPr>
            <a:spLocks noGrp="1"/>
          </p:cNvSpPr>
          <p:nvPr/>
        </p:nvSpPr>
        <p:spPr>
          <a:xfrm rot="0">
            <a:off x="508000" y="200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96243782" name="Text">
    </p:cNvPr>
          <p:cNvSpPr>
            <a:spLocks noGrp="1"/>
          </p:cNvSpPr>
          <p:nvPr/>
        </p:nvSpPr>
        <p:spPr>
          <a:xfrm rot="0">
            <a:off x="508000" y="241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Access relation</a:t>
            </a:r>
          </a:p>
        </p:txBody>
      </p:sp>
      <p:sp>
        <p:nvSpPr>
          <p:cNvPr id="1533987146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85344880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1500321780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Designer</a:t>
            </a:r>
          </a:p>
        </p:txBody>
      </p:sp>
      <p:sp>
        <p:nvSpPr>
          <p:cNvPr id="899869274" name="Text">
    </p:cNvPr>
          <p:cNvSpPr>
            <a:spLocks noGrp="1"/>
          </p:cNvSpPr>
          <p:nvPr/>
        </p:nvSpPr>
        <p:spPr>
          <a:xfrm rot="0">
            <a:off x="2413000" y="304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Design</a:t>
            </a:r>
          </a:p>
        </p:txBody>
      </p:sp>
      <p:sp>
        <p:nvSpPr>
          <p:cNvPr id="413880637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86128778" name="Text">
    </p:cNvPr>
          <p:cNvSpPr>
            <a:spLocks noGrp="1"/>
          </p:cNvSpPr>
          <p:nvPr/>
        </p:nvSpPr>
        <p:spPr>
          <a:xfrm rot="0">
            <a:off x="508000" y="304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77547288" name="Text">
    </p:cNvPr>
          <p:cNvSpPr>
            <a:spLocks noGrp="1"/>
          </p:cNvSpPr>
          <p:nvPr/>
        </p:nvSpPr>
        <p:spPr>
          <a:xfrm rot="0">
            <a:off x="508000" y="3454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approves</a:t>
            </a:r>
          </a:p>
        </p:txBody>
      </p:sp>
      <p:sp>
        <p:nvSpPr>
          <p:cNvPr id="1295769221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57641638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39898352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Authority</a:t>
            </a:r>
          </a:p>
        </p:txBody>
      </p:sp>
      <p:sp>
        <p:nvSpPr>
          <p:cNvPr id="627451005" name="Text">
    </p:cNvPr>
          <p:cNvSpPr>
            <a:spLocks noGrp="1"/>
          </p:cNvSpPr>
          <p:nvPr/>
        </p:nvSpPr>
        <p:spPr>
          <a:xfrm rot="0">
            <a:off x="2413000" y="408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Approval</a:t>
            </a:r>
          </a:p>
        </p:txBody>
      </p:sp>
      <p:sp>
        <p:nvSpPr>
          <p:cNvPr id="909773218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74661311" name="Text">
    </p:cNvPr>
          <p:cNvSpPr>
            <a:spLocks noGrp="1"/>
          </p:cNvSpPr>
          <p:nvPr/>
        </p:nvSpPr>
        <p:spPr>
          <a:xfrm rot="0">
            <a:off x="508000" y="408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33433977" name="Text">
    </p:cNvPr>
          <p:cNvSpPr>
            <a:spLocks noGrp="1"/>
          </p:cNvSpPr>
          <p:nvPr/>
        </p:nvSpPr>
        <p:spPr>
          <a:xfrm rot="0">
            <a:off x="508000" y="4495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approves</a:t>
            </a:r>
          </a:p>
        </p:txBody>
      </p:sp>
      <p:sp>
        <p:nvSpPr>
          <p:cNvPr id="1938005794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53562601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2093474881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Peer Reviewers</a:t>
            </a:r>
          </a:p>
        </p:txBody>
      </p:sp>
      <p:sp>
        <p:nvSpPr>
          <p:cNvPr id="196196466" name="Text">
    </p:cNvPr>
          <p:cNvSpPr>
            <a:spLocks noGrp="1"/>
          </p:cNvSpPr>
          <p:nvPr/>
        </p:nvSpPr>
        <p:spPr>
          <a:xfrm rot="0">
            <a:off x="2413000" y="513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Approved &amp; Merged</a:t>
            </a:r>
          </a:p>
        </p:txBody>
      </p:sp>
      <p:sp>
        <p:nvSpPr>
          <p:cNvPr id="1680104617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24619363" name="Text">
    </p:cNvPr>
          <p:cNvSpPr>
            <a:spLocks noGrp="1"/>
          </p:cNvSpPr>
          <p:nvPr/>
        </p:nvSpPr>
        <p:spPr>
          <a:xfrm rot="0">
            <a:off x="508000" y="513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27937047" name="Text">
    </p:cNvPr>
          <p:cNvSpPr>
            <a:spLocks noGrp="1"/>
          </p:cNvSpPr>
          <p:nvPr/>
        </p:nvSpPr>
        <p:spPr>
          <a:xfrm rot="0">
            <a:off x="508000" y="5537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create &amp; maintain</a:t>
            </a:r>
          </a:p>
        </p:txBody>
      </p:sp>
      <p:sp>
        <p:nvSpPr>
          <p:cNvPr id="588890592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04853566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597802092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Engineer</a:t>
            </a:r>
          </a:p>
        </p:txBody>
      </p:sp>
      <p:sp>
        <p:nvSpPr>
          <p:cNvPr id="383823787" name="Text">
    </p:cNvPr>
          <p:cNvSpPr>
            <a:spLocks noGrp="1"/>
          </p:cNvSpPr>
          <p:nvPr/>
        </p:nvSpPr>
        <p:spPr>
          <a:xfrm rot="0">
            <a:off x="2413000" y="617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Central CI/CD System</a:t>
            </a:r>
          </a:p>
        </p:txBody>
      </p:sp>
      <p:sp>
        <p:nvSpPr>
          <p:cNvPr id="2073782870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46614763" name="Text">
    </p:cNvPr>
          <p:cNvSpPr>
            <a:spLocks noGrp="1"/>
          </p:cNvSpPr>
          <p:nvPr/>
        </p:nvSpPr>
        <p:spPr>
          <a:xfrm rot="0">
            <a:off x="508000" y="617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36937891" name="Text">
    </p:cNvPr>
          <p:cNvSpPr>
            <a:spLocks noGrp="1"/>
          </p:cNvSpPr>
          <p:nvPr/>
        </p:nvSpPr>
        <p:spPr>
          <a:xfrm rot="0">
            <a:off x="508000" y="6578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creates</a:t>
            </a:r>
          </a:p>
        </p:txBody>
      </p:sp>
      <p:sp>
        <p:nvSpPr>
          <p:cNvPr id="1185648203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15635474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4818675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DevOps Engineer</a:t>
            </a:r>
          </a:p>
        </p:txBody>
      </p:sp>
      <p:sp>
        <p:nvSpPr>
          <p:cNvPr id="2051550010" name="Text">
    </p:cNvPr>
          <p:cNvSpPr>
            <a:spLocks noGrp="1"/>
          </p:cNvSpPr>
          <p:nvPr/>
        </p:nvSpPr>
        <p:spPr>
          <a:xfrm rot="0">
            <a:off x="2413000" y="721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Provisioned CI/CD System</a:t>
            </a:r>
          </a:p>
        </p:txBody>
      </p:sp>
      <p:sp>
        <p:nvSpPr>
          <p:cNvPr id="1611348974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11642344" name="Text">
    </p:cNvPr>
          <p:cNvSpPr>
            <a:spLocks noGrp="1"/>
          </p:cNvSpPr>
          <p:nvPr/>
        </p:nvSpPr>
        <p:spPr>
          <a:xfrm rot="0">
            <a:off x="508000" y="721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4264652" name="Text">
    </p:cNvPr>
          <p:cNvSpPr>
            <a:spLocks noGrp="1"/>
          </p:cNvSpPr>
          <p:nvPr/>
        </p:nvSpPr>
        <p:spPr>
          <a:xfrm rot="0">
            <a:off x="508000" y="7620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creates</a:t>
            </a:r>
          </a:p>
        </p:txBody>
      </p:sp>
      <p:sp>
        <p:nvSpPr>
          <p:cNvPr id="966802636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092445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143751348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Build (CI)</a:t>
            </a:r>
          </a:p>
        </p:txBody>
      </p:sp>
      <p:sp>
        <p:nvSpPr>
          <p:cNvPr id="1551722332" name="Text">
    </p:cNvPr>
          <p:cNvSpPr>
            <a:spLocks noGrp="1"/>
          </p:cNvSpPr>
          <p:nvPr/>
        </p:nvSpPr>
        <p:spPr>
          <a:xfrm rot="0">
            <a:off x="2413000" y="825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Immutable Deployment Package</a:t>
            </a:r>
          </a:p>
        </p:txBody>
      </p:sp>
      <p:sp>
        <p:nvSpPr>
          <p:cNvPr id="1686332995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9504850" name="Text">
    </p:cNvPr>
          <p:cNvSpPr>
            <a:spLocks noGrp="1"/>
          </p:cNvSpPr>
          <p:nvPr/>
        </p:nvSpPr>
        <p:spPr>
          <a:xfrm rot="0">
            <a:off x="508000" y="825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1814414" name="Text">
    </p:cNvPr>
          <p:cNvSpPr>
            <a:spLocks noGrp="1"/>
          </p:cNvSpPr>
          <p:nvPr/>
        </p:nvSpPr>
        <p:spPr>
          <a:xfrm rot="0">
            <a:off x="508000" y="8661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deploy</a:t>
            </a:r>
          </a:p>
        </p:txBody>
      </p:sp>
      <p:sp>
        <p:nvSpPr>
          <p:cNvPr id="1034327311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14131846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168134992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 </a:t>
            </a:r>
          </a:p>
        </p:txBody>
      </p:sp>
      <p:sp>
        <p:nvSpPr>
          <p:cNvPr id="2104139102" name="Text">
    </p:cNvPr>
          <p:cNvSpPr>
            <a:spLocks noGrp="1"/>
          </p:cNvSpPr>
          <p:nvPr/>
        </p:nvSpPr>
        <p:spPr>
          <a:xfrm rot="0">
            <a:off x="2413000" y="9296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UAT Environment</a:t>
            </a:r>
          </a:p>
        </p:txBody>
      </p:sp>
      <p:sp>
        <p:nvSpPr>
          <p:cNvPr id="1961718033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53044087" name="Text">
    </p:cNvPr>
          <p:cNvSpPr>
            <a:spLocks noGrp="1"/>
          </p:cNvSpPr>
          <p:nvPr/>
        </p:nvSpPr>
        <p:spPr>
          <a:xfrm rot="0">
            <a:off x="508000" y="9296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5701055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44860061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63</a:t>
            </a:r>
          </a:p>
        </p:txBody>
      </p:sp>
      <p:sp>
        <p:nvSpPr>
          <p:cNvPr id="60404747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7644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88573335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deploy</a:t>
            </a:r>
          </a:p>
        </p:txBody>
      </p:sp>
      <p:sp>
        <p:nvSpPr>
          <p:cNvPr id="966910438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66136466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597268821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</a:t>
            </a:r>
          </a:p>
        </p:txBody>
      </p:sp>
      <p:sp>
        <p:nvSpPr>
          <p:cNvPr id="1726361113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Production Environment</a:t>
            </a:r>
          </a:p>
        </p:txBody>
      </p:sp>
      <p:sp>
        <p:nvSpPr>
          <p:cNvPr id="1358847474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00041407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09112532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deploy</a:t>
            </a:r>
          </a:p>
        </p:txBody>
      </p:sp>
      <p:sp>
        <p:nvSpPr>
          <p:cNvPr id="71054164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38582764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950308547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</a:t>
            </a:r>
          </a:p>
        </p:txBody>
      </p:sp>
      <p:sp>
        <p:nvSpPr>
          <p:cNvPr id="1295359081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Staging Environment</a:t>
            </a:r>
          </a:p>
        </p:txBody>
      </p:sp>
      <p:sp>
        <p:nvSpPr>
          <p:cNvPr id="687251464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10491749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141744605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edit</a:t>
            </a:r>
          </a:p>
        </p:txBody>
      </p:sp>
      <p:sp>
        <p:nvSpPr>
          <p:cNvPr id="513761429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6348462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209128279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814565761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Pipeline</a:t>
            </a:r>
          </a:p>
        </p:txBody>
      </p:sp>
      <p:sp>
        <p:nvSpPr>
          <p:cNvPr id="1433607373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63645656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00176029" name="Text">
    </p:cNvPr>
          <p:cNvSpPr>
            <a:spLocks noGrp="1"/>
          </p:cNvSpPr>
          <p:nvPr/>
        </p:nvSpPr>
        <p:spPr>
          <a:xfrm rot="0">
            <a:off x="508000" y="3886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input</a:t>
            </a:r>
          </a:p>
        </p:txBody>
      </p:sp>
      <p:sp>
        <p:nvSpPr>
          <p:cNvPr id="453562991" name="Text">
    </p:cNvPr>
          <p:cNvSpPr>
            <a:spLocks noGrp="1"/>
          </p:cNvSpPr>
          <p:nvPr/>
        </p:nvSpPr>
        <p:spPr>
          <a:xfrm rot="0">
            <a:off x="508000" y="411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48095927" name="Text">
    </p:cNvPr>
          <p:cNvSpPr>
            <a:spLocks noGrp="1"/>
          </p:cNvSpPr>
          <p:nvPr/>
        </p:nvSpPr>
        <p:spPr>
          <a:xfrm rot="0">
            <a:off x="2413000" y="411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1966075071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Security Specialist</a:t>
            </a:r>
          </a:p>
        </p:txBody>
      </p:sp>
      <p:sp>
        <p:nvSpPr>
          <p:cNvPr id="783488821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Pipeline</a:t>
            </a:r>
          </a:p>
        </p:txBody>
      </p:sp>
      <p:sp>
        <p:nvSpPr>
          <p:cNvPr id="1937060646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20195959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83759938" name="Text">
    </p:cNvPr>
          <p:cNvSpPr>
            <a:spLocks noGrp="1"/>
          </p:cNvSpPr>
          <p:nvPr/>
        </p:nvSpPr>
        <p:spPr>
          <a:xfrm rot="0">
            <a:off x="508000" y="4927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input</a:t>
            </a:r>
          </a:p>
        </p:txBody>
      </p:sp>
      <p:sp>
        <p:nvSpPr>
          <p:cNvPr id="411802142" name="Text">
    </p:cNvPr>
          <p:cNvSpPr>
            <a:spLocks noGrp="1"/>
          </p:cNvSpPr>
          <p:nvPr/>
        </p:nvSpPr>
        <p:spPr>
          <a:xfrm rot="0">
            <a:off x="508000" y="515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11320106" name="Text">
    </p:cNvPr>
          <p:cNvSpPr>
            <a:spLocks noGrp="1"/>
          </p:cNvSpPr>
          <p:nvPr/>
        </p:nvSpPr>
        <p:spPr>
          <a:xfrm rot="0">
            <a:off x="2413000" y="515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565967058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Security Specialist</a:t>
            </a:r>
          </a:p>
        </p:txBody>
      </p:sp>
      <p:sp>
        <p:nvSpPr>
          <p:cNvPr id="1243911696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Central CI/CD System</a:t>
            </a:r>
          </a:p>
        </p:txBody>
      </p:sp>
      <p:sp>
        <p:nvSpPr>
          <p:cNvPr id="247184928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64700395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86968216" name="Text">
    </p:cNvPr>
          <p:cNvSpPr>
            <a:spLocks noGrp="1"/>
          </p:cNvSpPr>
          <p:nvPr/>
        </p:nvSpPr>
        <p:spPr>
          <a:xfrm rot="0">
            <a:off x="508000" y="5969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maintains</a:t>
            </a:r>
          </a:p>
        </p:txBody>
      </p:sp>
      <p:sp>
        <p:nvSpPr>
          <p:cNvPr id="583997448" name="Text">
    </p:cNvPr>
          <p:cNvSpPr>
            <a:spLocks noGrp="1"/>
          </p:cNvSpPr>
          <p:nvPr/>
        </p:nvSpPr>
        <p:spPr>
          <a:xfrm rot="0">
            <a:off x="508000" y="619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01525199" name="Text">
    </p:cNvPr>
          <p:cNvSpPr>
            <a:spLocks noGrp="1"/>
          </p:cNvSpPr>
          <p:nvPr/>
        </p:nvSpPr>
        <p:spPr>
          <a:xfrm rot="0">
            <a:off x="2413000" y="619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573872851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1123939422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Pipeline</a:t>
            </a:r>
          </a:p>
        </p:txBody>
      </p:sp>
      <p:sp>
        <p:nvSpPr>
          <p:cNvPr id="405318481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85358875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86504709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maintains</a:t>
            </a:r>
          </a:p>
        </p:txBody>
      </p:sp>
      <p:sp>
        <p:nvSpPr>
          <p:cNvPr id="1969754956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84154003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55711712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DevOps Engineer</a:t>
            </a:r>
          </a:p>
        </p:txBody>
      </p:sp>
      <p:sp>
        <p:nvSpPr>
          <p:cNvPr id="156954340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Provisioned CI/CD System</a:t>
            </a:r>
          </a:p>
        </p:txBody>
      </p:sp>
      <p:sp>
        <p:nvSpPr>
          <p:cNvPr id="1008561904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74676004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37201686" name="Text">
    </p:cNvPr>
          <p:cNvSpPr>
            <a:spLocks noGrp="1"/>
          </p:cNvSpPr>
          <p:nvPr/>
        </p:nvSpPr>
        <p:spPr>
          <a:xfrm rot="0">
            <a:off x="508000" y="805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moves to DevSecOps Team</a:t>
            </a:r>
          </a:p>
        </p:txBody>
      </p:sp>
      <p:sp>
        <p:nvSpPr>
          <p:cNvPr id="1663141254" name="Text">
    </p:cNvPr>
          <p:cNvSpPr>
            <a:spLocks noGrp="1"/>
          </p:cNvSpPr>
          <p:nvPr/>
        </p:nvSpPr>
        <p:spPr>
          <a:xfrm rot="0">
            <a:off x="508000" y="828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74253820" name="Text">
    </p:cNvPr>
          <p:cNvSpPr>
            <a:spLocks noGrp="1"/>
          </p:cNvSpPr>
          <p:nvPr/>
        </p:nvSpPr>
        <p:spPr>
          <a:xfrm rot="0">
            <a:off x="2413000" y="828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Specialization relation</a:t>
            </a:r>
          </a:p>
        </p:txBody>
      </p:sp>
      <p:sp>
        <p:nvSpPr>
          <p:cNvPr id="2114676965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DevOps Engineer</a:t>
            </a:r>
          </a:p>
        </p:txBody>
      </p:sp>
      <p:sp>
        <p:nvSpPr>
          <p:cNvPr id="1350561011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Engineer</a:t>
            </a:r>
          </a:p>
        </p:txBody>
      </p:sp>
      <p:sp>
        <p:nvSpPr>
          <p:cNvPr id="1058885327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07402813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14113263" name="Text">
    </p:cNvPr>
          <p:cNvSpPr>
            <a:spLocks noGrp="1"/>
          </p:cNvSpPr>
          <p:nvPr/>
        </p:nvSpPr>
        <p:spPr>
          <a:xfrm rot="0">
            <a:off x="508000" y="9093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notifies</a:t>
            </a:r>
          </a:p>
        </p:txBody>
      </p:sp>
      <p:sp>
        <p:nvSpPr>
          <p:cNvPr id="1633989538" name="Text">
    </p:cNvPr>
          <p:cNvSpPr>
            <a:spLocks noGrp="1"/>
          </p:cNvSpPr>
          <p:nvPr/>
        </p:nvSpPr>
        <p:spPr>
          <a:xfrm rot="0">
            <a:off x="508000" y="932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78375543" name="Text">
    </p:cNvPr>
          <p:cNvSpPr>
            <a:spLocks noGrp="1"/>
          </p:cNvSpPr>
          <p:nvPr/>
        </p:nvSpPr>
        <p:spPr>
          <a:xfrm rot="0">
            <a:off x="2413000" y="932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57567214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Pipeline</a:t>
            </a:r>
          </a:p>
        </p:txBody>
      </p:sp>
      <p:sp>
        <p:nvSpPr>
          <p:cNvPr id="1498452883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493732536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126991912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3965136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4880231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64</a:t>
            </a:r>
          </a:p>
        </p:txBody>
      </p:sp>
      <p:sp>
        <p:nvSpPr>
          <p:cNvPr id="130882353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2782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2069229734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notify</a:t>
            </a:r>
          </a:p>
        </p:txBody>
      </p:sp>
      <p:sp>
        <p:nvSpPr>
          <p:cNvPr id="1070050294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69923406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1819055096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Central CI/CD System</a:t>
            </a:r>
          </a:p>
        </p:txBody>
      </p:sp>
      <p:sp>
        <p:nvSpPr>
          <p:cNvPr id="954764819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980552419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35002407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87505776" name="Text">
    </p:cNvPr>
          <p:cNvSpPr>
            <a:spLocks noGrp="1"/>
          </p:cNvSpPr>
          <p:nvPr/>
        </p:nvSpPr>
        <p:spPr>
          <a:xfrm rot="0">
            <a:off x="508000" y="2006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Release</a:t>
            </a:r>
          </a:p>
        </p:txBody>
      </p:sp>
      <p:sp>
        <p:nvSpPr>
          <p:cNvPr id="1811698326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98082328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165836116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CI/CD Pipeline</a:t>
            </a:r>
          </a:p>
        </p:txBody>
      </p:sp>
      <p:sp>
        <p:nvSpPr>
          <p:cNvPr id="340234965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Live Product</a:t>
            </a:r>
          </a:p>
        </p:txBody>
      </p:sp>
      <p:sp>
        <p:nvSpPr>
          <p:cNvPr id="497424937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04785709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01753119" name="Text">
    </p:cNvPr>
          <p:cNvSpPr>
            <a:spLocks noGrp="1"/>
          </p:cNvSpPr>
          <p:nvPr/>
        </p:nvSpPr>
        <p:spPr>
          <a:xfrm rot="0">
            <a:off x="508000" y="304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report</a:t>
            </a:r>
          </a:p>
        </p:txBody>
      </p:sp>
      <p:sp>
        <p:nvSpPr>
          <p:cNvPr id="1134388380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50169748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436741771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Reports</a:t>
            </a:r>
          </a:p>
        </p:txBody>
      </p:sp>
      <p:sp>
        <p:nvSpPr>
          <p:cNvPr id="446264394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C&amp;IR</a:t>
            </a:r>
          </a:p>
        </p:txBody>
      </p:sp>
      <p:sp>
        <p:nvSpPr>
          <p:cNvPr id="839404033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25382189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07370452" name="Text">
    </p:cNvPr>
          <p:cNvSpPr>
            <a:spLocks noGrp="1"/>
          </p:cNvSpPr>
          <p:nvPr/>
        </p:nvSpPr>
        <p:spPr>
          <a:xfrm rot="0">
            <a:off x="508000" y="4089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report</a:t>
            </a:r>
          </a:p>
        </p:txBody>
      </p:sp>
      <p:sp>
        <p:nvSpPr>
          <p:cNvPr id="1977202492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9722180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510527745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Reports</a:t>
            </a:r>
          </a:p>
        </p:txBody>
      </p:sp>
      <p:sp>
        <p:nvSpPr>
          <p:cNvPr id="1675886984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1530669727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98492607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31108878" name="Text">
    </p:cNvPr>
          <p:cNvSpPr>
            <a:spLocks noGrp="1"/>
          </p:cNvSpPr>
          <p:nvPr/>
        </p:nvSpPr>
        <p:spPr>
          <a:xfrm rot="0">
            <a:off x="508000" y="5130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report</a:t>
            </a:r>
          </a:p>
        </p:txBody>
      </p:sp>
      <p:sp>
        <p:nvSpPr>
          <p:cNvPr id="209501229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17379055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Flow relation</a:t>
            </a:r>
          </a:p>
        </p:txBody>
      </p:sp>
      <p:sp>
        <p:nvSpPr>
          <p:cNvPr id="1066504752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Reports</a:t>
            </a:r>
          </a:p>
        </p:txBody>
      </p:sp>
      <p:sp>
        <p:nvSpPr>
          <p:cNvPr id="1221676704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DevSecOps Team</a:t>
            </a:r>
          </a:p>
        </p:txBody>
      </p:sp>
      <p:sp>
        <p:nvSpPr>
          <p:cNvPr id="556080707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35554279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21965867" name="Text">
    </p:cNvPr>
          <p:cNvSpPr>
            <a:spLocks noGrp="1"/>
          </p:cNvSpPr>
          <p:nvPr/>
        </p:nvSpPr>
        <p:spPr>
          <a:xfrm rot="0">
            <a:off x="508000" y="6172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serves</a:t>
            </a:r>
          </a:p>
        </p:txBody>
      </p:sp>
      <p:sp>
        <p:nvSpPr>
          <p:cNvPr id="371694173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28042460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809367960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UAT Environment</a:t>
            </a:r>
          </a:p>
        </p:txBody>
      </p:sp>
      <p:sp>
        <p:nvSpPr>
          <p:cNvPr id="882371818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508067159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61105387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24067349" name="Text">
    </p:cNvPr>
          <p:cNvSpPr>
            <a:spLocks noGrp="1"/>
          </p:cNvSpPr>
          <p:nvPr/>
        </p:nvSpPr>
        <p:spPr>
          <a:xfrm rot="0">
            <a:off x="508000" y="7213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serves</a:t>
            </a:r>
          </a:p>
        </p:txBody>
      </p:sp>
      <p:sp>
        <p:nvSpPr>
          <p:cNvPr id="1832418971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09960622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745932773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Staging Environment</a:t>
            </a:r>
          </a:p>
        </p:txBody>
      </p:sp>
      <p:sp>
        <p:nvSpPr>
          <p:cNvPr id="1396320248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2111326114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74623939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76760511" name="Text">
    </p:cNvPr>
          <p:cNvSpPr>
            <a:spLocks noGrp="1"/>
          </p:cNvSpPr>
          <p:nvPr/>
        </p:nvSpPr>
        <p:spPr>
          <a:xfrm rot="0">
            <a:off x="508000" y="8255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serves</a:t>
            </a:r>
          </a:p>
        </p:txBody>
      </p:sp>
      <p:sp>
        <p:nvSpPr>
          <p:cNvPr id="1801509276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13117445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865697287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Production Environment</a:t>
            </a:r>
          </a:p>
        </p:txBody>
      </p:sp>
      <p:sp>
        <p:nvSpPr>
          <p:cNvPr id="1671164933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249200083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5128275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08839976" name="Text">
    </p:cNvPr>
          <p:cNvSpPr>
            <a:spLocks noGrp="1"/>
          </p:cNvSpPr>
          <p:nvPr/>
        </p:nvSpPr>
        <p:spPr>
          <a:xfrm rot="0">
            <a:off x="508000" y="9296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Supports</a:t>
            </a:r>
          </a:p>
        </p:txBody>
      </p:sp>
      <p:sp>
        <p:nvSpPr>
          <p:cNvPr id="1304522697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71099719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612958241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 Group</a:t>
            </a:r>
          </a:p>
        </p:txBody>
      </p:sp>
      <p:sp>
        <p:nvSpPr>
          <p:cNvPr id="1631298894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5864538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91297349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65</a:t>
            </a:r>
          </a:p>
        </p:txBody>
      </p:sp>
      <p:sp>
        <p:nvSpPr>
          <p:cNvPr id="134036281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257009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518072030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Live Product</a:t>
            </a:r>
          </a:p>
        </p:txBody>
      </p:sp>
      <p:sp>
        <p:nvSpPr>
          <p:cNvPr id="583852441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47386462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triggers</a:t>
            </a:r>
          </a:p>
        </p:txBody>
      </p:sp>
      <p:sp>
        <p:nvSpPr>
          <p:cNvPr id="1269555311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50575634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435030575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Analysis</a:t>
            </a:r>
          </a:p>
        </p:txBody>
      </p:sp>
      <p:sp>
        <p:nvSpPr>
          <p:cNvPr id="679046414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Authority</a:t>
            </a:r>
          </a:p>
        </p:txBody>
      </p:sp>
      <p:sp>
        <p:nvSpPr>
          <p:cNvPr id="1019562230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72499716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46762148" name="Text">
    </p:cNvPr>
          <p:cNvSpPr>
            <a:spLocks noGrp="1"/>
          </p:cNvSpPr>
          <p:nvPr/>
        </p:nvSpPr>
        <p:spPr>
          <a:xfrm rot="0">
            <a:off x="508000" y="220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triggers</a:t>
            </a:r>
          </a:p>
        </p:txBody>
      </p:sp>
      <p:sp>
        <p:nvSpPr>
          <p:cNvPr id="894025840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93341655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1946618260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</a:t>
            </a:r>
          </a:p>
        </p:txBody>
      </p:sp>
      <p:sp>
        <p:nvSpPr>
          <p:cNvPr id="2088857414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120617702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37669315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8256198" name="Text">
    </p:cNvPr>
          <p:cNvSpPr>
            <a:spLocks noGrp="1"/>
          </p:cNvSpPr>
          <p:nvPr/>
        </p:nvSpPr>
        <p:spPr>
          <a:xfrm rot="0">
            <a:off x="508000" y="325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triggers</a:t>
            </a:r>
          </a:p>
        </p:txBody>
      </p:sp>
      <p:sp>
        <p:nvSpPr>
          <p:cNvPr id="1917717111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82708114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363172313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Build Processes</a:t>
            </a:r>
          </a:p>
        </p:txBody>
      </p:sp>
      <p:sp>
        <p:nvSpPr>
          <p:cNvPr id="92350773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</a:t>
            </a:r>
          </a:p>
        </p:txBody>
      </p:sp>
      <p:sp>
        <p:nvSpPr>
          <p:cNvPr id="119445056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84728344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28502276" name="Text">
    </p:cNvPr>
          <p:cNvSpPr>
            <a:spLocks noGrp="1"/>
          </p:cNvSpPr>
          <p:nvPr/>
        </p:nvSpPr>
        <p:spPr>
          <a:xfrm rot="0">
            <a:off x="508000" y="4292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triggers</a:t>
            </a:r>
          </a:p>
        </p:txBody>
      </p:sp>
      <p:sp>
        <p:nvSpPr>
          <p:cNvPr id="691171870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17112814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1682431013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1885192614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 </a:t>
            </a:r>
          </a:p>
        </p:txBody>
      </p:sp>
      <p:sp>
        <p:nvSpPr>
          <p:cNvPr id="1246101297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63059370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46014245" name="Text">
    </p:cNvPr>
          <p:cNvSpPr>
            <a:spLocks noGrp="1"/>
          </p:cNvSpPr>
          <p:nvPr/>
        </p:nvSpPr>
        <p:spPr>
          <a:xfrm rot="0">
            <a:off x="508000" y="5334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triggers</a:t>
            </a:r>
          </a:p>
        </p:txBody>
      </p:sp>
      <p:sp>
        <p:nvSpPr>
          <p:cNvPr id="1053106531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28622589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534955437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Build (CI)</a:t>
            </a:r>
          </a:p>
        </p:txBody>
      </p:sp>
      <p:sp>
        <p:nvSpPr>
          <p:cNvPr id="1664401624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Build Processes</a:t>
            </a:r>
          </a:p>
        </p:txBody>
      </p:sp>
      <p:sp>
        <p:nvSpPr>
          <p:cNvPr id="1961704420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10205057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05475717" name="Text">
    </p:cNvPr>
          <p:cNvSpPr>
            <a:spLocks noGrp="1"/>
          </p:cNvSpPr>
          <p:nvPr/>
        </p:nvSpPr>
        <p:spPr>
          <a:xfrm rot="0">
            <a:off x="508000" y="637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triggers</a:t>
            </a:r>
          </a:p>
        </p:txBody>
      </p:sp>
      <p:sp>
        <p:nvSpPr>
          <p:cNvPr id="68358753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23377692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1138249201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588801311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Analysis</a:t>
            </a:r>
          </a:p>
        </p:txBody>
      </p:sp>
      <p:sp>
        <p:nvSpPr>
          <p:cNvPr id="1057291015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92809248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85851895" name="Text">
    </p:cNvPr>
          <p:cNvSpPr>
            <a:spLocks noGrp="1"/>
          </p:cNvSpPr>
          <p:nvPr/>
        </p:nvSpPr>
        <p:spPr>
          <a:xfrm rot="0">
            <a:off x="508000" y="7416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triggers</a:t>
            </a:r>
          </a:p>
        </p:txBody>
      </p:sp>
      <p:sp>
        <p:nvSpPr>
          <p:cNvPr id="645794976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43990443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1060786847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Approved &amp; Merged</a:t>
            </a:r>
          </a:p>
        </p:txBody>
      </p:sp>
      <p:sp>
        <p:nvSpPr>
          <p:cNvPr id="216577438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Build (CI)</a:t>
            </a:r>
          </a:p>
        </p:txBody>
      </p:sp>
      <p:sp>
        <p:nvSpPr>
          <p:cNvPr id="1520808879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77457423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02606003" name="Text">
    </p:cNvPr>
          <p:cNvSpPr>
            <a:spLocks noGrp="1"/>
          </p:cNvSpPr>
          <p:nvPr/>
        </p:nvSpPr>
        <p:spPr>
          <a:xfrm rot="0">
            <a:off x="508000" y="8458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triggers</a:t>
            </a:r>
          </a:p>
        </p:txBody>
      </p:sp>
      <p:sp>
        <p:nvSpPr>
          <p:cNvPr id="268630105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41494589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877809987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Approval</a:t>
            </a:r>
          </a:p>
        </p:txBody>
      </p:sp>
      <p:sp>
        <p:nvSpPr>
          <p:cNvPr id="309208848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</a:t>
            </a:r>
          </a:p>
        </p:txBody>
      </p:sp>
      <p:sp>
        <p:nvSpPr>
          <p:cNvPr id="355063092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38448733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12707347" name="Text">
    </p:cNvPr>
          <p:cNvSpPr>
            <a:spLocks noGrp="1"/>
          </p:cNvSpPr>
          <p:nvPr/>
        </p:nvSpPr>
        <p:spPr>
          <a:xfrm rot="0">
            <a:off x="508000" y="9499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triggers</a:t>
            </a:r>
          </a:p>
        </p:txBody>
      </p:sp>
      <p:sp>
        <p:nvSpPr>
          <p:cNvPr id="1600734767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0432899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25229785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44364117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66</a:t>
            </a:r>
          </a:p>
        </p:txBody>
      </p:sp>
      <p:sp>
        <p:nvSpPr>
          <p:cNvPr id="151490102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940761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28352648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 </a:t>
            </a:r>
          </a:p>
        </p:txBody>
      </p:sp>
      <p:sp>
        <p:nvSpPr>
          <p:cNvPr id="1386612163" name="Text">
    </p:cNvPr>
          <p:cNvSpPr>
            <a:spLocks noGrp="1"/>
          </p:cNvSpPr>
          <p:nvPr/>
        </p:nvSpPr>
        <p:spPr>
          <a:xfrm rot="0">
            <a:off x="2413000" y="96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335204551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20462871" name="Text">
    </p:cNvPr>
          <p:cNvSpPr>
            <a:spLocks noGrp="1"/>
          </p:cNvSpPr>
          <p:nvPr/>
        </p:nvSpPr>
        <p:spPr>
          <a:xfrm rot="0">
            <a:off x="508000" y="96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31833867" name="Text">
    </p:cNvPr>
          <p:cNvSpPr>
            <a:spLocks noGrp="1"/>
          </p:cNvSpPr>
          <p:nvPr/>
        </p:nvSpPr>
        <p:spPr>
          <a:xfrm rot="0">
            <a:off x="508000" y="1371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triggers</a:t>
            </a:r>
          </a:p>
        </p:txBody>
      </p:sp>
      <p:sp>
        <p:nvSpPr>
          <p:cNvPr id="256186736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49676471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845635028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</a:t>
            </a:r>
          </a:p>
        </p:txBody>
      </p:sp>
      <p:sp>
        <p:nvSpPr>
          <p:cNvPr id="592520538" name="Text">
    </p:cNvPr>
          <p:cNvSpPr>
            <a:spLocks noGrp="1"/>
          </p:cNvSpPr>
          <p:nvPr/>
        </p:nvSpPr>
        <p:spPr>
          <a:xfrm rot="0">
            <a:off x="2413000" y="200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83375833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09827525" name="Text">
    </p:cNvPr>
          <p:cNvSpPr>
            <a:spLocks noGrp="1"/>
          </p:cNvSpPr>
          <p:nvPr/>
        </p:nvSpPr>
        <p:spPr>
          <a:xfrm rot="0">
            <a:off x="508000" y="200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7556854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44699459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67</a:t>
            </a:r>
          </a:p>
        </p:txBody>
      </p:sp>
      <p:sp>
        <p:nvSpPr>
          <p:cNvPr id="188171617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0477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2003075873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DevOps</a:t>
            </a:r>
          </a:p>
        </p:txBody>
      </p:sp>
      <p:sp>
        <p:nvSpPr>
          <p:cNvPr id="1126178692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1389368368" name="Picture">
    </p:cNvPr>
          <p:cNvPicPr>
            <a:picLocks noChangeAspect="1"/>
          </p:cNvPicPr>
          <p:nvPr/>
        </p:nvPicPr>
        <p:blipFill>
          <a:blip r:embed="img_0_6_3.png"/>
          <a:srcRect/>
          <a:stretch>
            <a:fillRect l="0" t="0" r="194" b="0"/>
          </a:stretch>
        </p:blipFill>
        <p:spPr>
          <a:xfrm>
            <a:off x="508000" y="1257300"/>
            <a:ext cx="6540500" cy="4622800"/>
          </a:xfrm>
          <a:prstGeom prst="rect">
            <a:avLst/>
          </a:prstGeom>
        </p:spPr>
      </p:pic>
      <p:sp>
        <p:nvSpPr>
          <p:cNvPr id="500992155" name="Text">
    </p:cNvPr>
          <p:cNvSpPr>
            <a:spLocks noGrp="1"/>
          </p:cNvSpPr>
          <p:nvPr/>
        </p:nvSpPr>
        <p:spPr>
          <a:xfrm rot="0">
            <a:off x="508000" y="58801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589864603" name="Text">
    </p:cNvPr>
          <p:cNvSpPr>
            <a:spLocks noGrp="1"/>
          </p:cNvSpPr>
          <p:nvPr/>
        </p:nvSpPr>
        <p:spPr>
          <a:xfrm rot="0">
            <a:off x="508000" y="63627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2081058658" name="Text">
    </p:cNvPr>
          <p:cNvSpPr>
            <a:spLocks noGrp="1"/>
          </p:cNvSpPr>
          <p:nvPr/>
        </p:nvSpPr>
        <p:spPr>
          <a:xfrm rot="0">
            <a:off x="3771900" y="63627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63749379" name="Text">
    </p:cNvPr>
          <p:cNvSpPr>
            <a:spLocks noGrp="1"/>
          </p:cNvSpPr>
          <p:nvPr/>
        </p:nvSpPr>
        <p:spPr>
          <a:xfrm rot="0">
            <a:off x="508000" y="6565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Build</a:t>
            </a:r>
          </a:p>
        </p:txBody>
      </p:sp>
      <p:sp>
        <p:nvSpPr>
          <p:cNvPr id="1492909819" name="Text">
    </p:cNvPr>
          <p:cNvSpPr>
            <a:spLocks noGrp="1"/>
          </p:cNvSpPr>
          <p:nvPr/>
        </p:nvSpPr>
        <p:spPr>
          <a:xfrm rot="0">
            <a:off x="3771900" y="6565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498713295" name="Text">
    </p:cNvPr>
          <p:cNvSpPr>
            <a:spLocks noGrp="1"/>
          </p:cNvSpPr>
          <p:nvPr/>
        </p:nvSpPr>
        <p:spPr>
          <a:xfrm rot="0">
            <a:off x="508000" y="6769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Deployment</a:t>
            </a:r>
          </a:p>
        </p:txBody>
      </p:sp>
      <p:sp>
        <p:nvSpPr>
          <p:cNvPr id="854056805" name="Text">
    </p:cNvPr>
          <p:cNvSpPr>
            <a:spLocks noGrp="1"/>
          </p:cNvSpPr>
          <p:nvPr/>
        </p:nvSpPr>
        <p:spPr>
          <a:xfrm rot="0">
            <a:off x="3771900" y="6769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109227776" name="Text">
    </p:cNvPr>
          <p:cNvSpPr>
            <a:spLocks noGrp="1"/>
          </p:cNvSpPr>
          <p:nvPr/>
        </p:nvSpPr>
        <p:spPr>
          <a:xfrm rot="0">
            <a:off x="508000" y="6972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Integration Testing</a:t>
            </a:r>
          </a:p>
        </p:txBody>
      </p:sp>
      <p:sp>
        <p:nvSpPr>
          <p:cNvPr id="1167477662" name="Text">
    </p:cNvPr>
          <p:cNvSpPr>
            <a:spLocks noGrp="1"/>
          </p:cNvSpPr>
          <p:nvPr/>
        </p:nvSpPr>
        <p:spPr>
          <a:xfrm rot="0">
            <a:off x="3771900" y="6972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376067673" name="Text">
    </p:cNvPr>
          <p:cNvSpPr>
            <a:spLocks noGrp="1"/>
          </p:cNvSpPr>
          <p:nvPr/>
        </p:nvSpPr>
        <p:spPr>
          <a:xfrm rot="0">
            <a:off x="508000" y="7175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Security Testing</a:t>
            </a:r>
          </a:p>
        </p:txBody>
      </p:sp>
      <p:sp>
        <p:nvSpPr>
          <p:cNvPr id="452640518" name="Text">
    </p:cNvPr>
          <p:cNvSpPr>
            <a:spLocks noGrp="1"/>
          </p:cNvSpPr>
          <p:nvPr/>
        </p:nvSpPr>
        <p:spPr>
          <a:xfrm rot="0">
            <a:off x="3771900" y="7175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856031264" name="Text">
    </p:cNvPr>
          <p:cNvSpPr>
            <a:spLocks noGrp="1"/>
          </p:cNvSpPr>
          <p:nvPr/>
        </p:nvSpPr>
        <p:spPr>
          <a:xfrm rot="0">
            <a:off x="508000" y="7378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UAT Testing</a:t>
            </a:r>
          </a:p>
        </p:txBody>
      </p:sp>
      <p:sp>
        <p:nvSpPr>
          <p:cNvPr id="1144743781" name="Text">
    </p:cNvPr>
          <p:cNvSpPr>
            <a:spLocks noGrp="1"/>
          </p:cNvSpPr>
          <p:nvPr/>
        </p:nvSpPr>
        <p:spPr>
          <a:xfrm rot="0">
            <a:off x="3771900" y="7378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0955045" name="Text">
    </p:cNvPr>
          <p:cNvSpPr>
            <a:spLocks noGrp="1"/>
          </p:cNvSpPr>
          <p:nvPr/>
        </p:nvSpPr>
        <p:spPr>
          <a:xfrm rot="0">
            <a:off x="508000" y="7581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Automated Unit Testing</a:t>
            </a:r>
          </a:p>
        </p:txBody>
      </p:sp>
      <p:sp>
        <p:nvSpPr>
          <p:cNvPr id="1340777656" name="Text">
    </p:cNvPr>
          <p:cNvSpPr>
            <a:spLocks noGrp="1"/>
          </p:cNvSpPr>
          <p:nvPr/>
        </p:nvSpPr>
        <p:spPr>
          <a:xfrm rot="0">
            <a:off x="3771900" y="7581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282320997" name="Text">
    </p:cNvPr>
          <p:cNvSpPr>
            <a:spLocks noGrp="1"/>
          </p:cNvSpPr>
          <p:nvPr/>
        </p:nvSpPr>
        <p:spPr>
          <a:xfrm rot="0">
            <a:off x="508000" y="7785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DevOps</a:t>
            </a:r>
          </a:p>
        </p:txBody>
      </p:sp>
      <p:sp>
        <p:nvSpPr>
          <p:cNvPr id="1408367810" name="Text">
    </p:cNvPr>
          <p:cNvSpPr>
            <a:spLocks noGrp="1"/>
          </p:cNvSpPr>
          <p:nvPr/>
        </p:nvSpPr>
        <p:spPr>
          <a:xfrm rot="0">
            <a:off x="3771900" y="7785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780881816" name="Text">
    </p:cNvPr>
          <p:cNvSpPr>
            <a:spLocks noGrp="1"/>
          </p:cNvSpPr>
          <p:nvPr/>
        </p:nvSpPr>
        <p:spPr>
          <a:xfrm rot="0">
            <a:off x="508000" y="7988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Vulnerability Scanning</a:t>
            </a:r>
          </a:p>
        </p:txBody>
      </p:sp>
      <p:sp>
        <p:nvSpPr>
          <p:cNvPr id="1895022336" name="Text">
    </p:cNvPr>
          <p:cNvSpPr>
            <a:spLocks noGrp="1"/>
          </p:cNvSpPr>
          <p:nvPr/>
        </p:nvSpPr>
        <p:spPr>
          <a:xfrm rot="0">
            <a:off x="3771900" y="7988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Capability</a:t>
            </a:r>
          </a:p>
        </p:txBody>
      </p:sp>
      <p:sp>
        <p:nvSpPr>
          <p:cNvPr id="123253938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364702969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7</a:t>
            </a:r>
          </a:p>
        </p:txBody>
      </p:sp>
      <p:sp>
        <p:nvSpPr>
          <p:cNvPr id="9048046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54835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326243087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Lifecycle</a:t>
            </a:r>
          </a:p>
        </p:txBody>
      </p:sp>
      <p:sp>
        <p:nvSpPr>
          <p:cNvPr id="585785425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Requirements Realization viewpoint</a:t>
            </a:r>
          </a:p>
        </p:txBody>
      </p:sp>
      <p:pic>
        <p:nvPicPr>
          <p:cNvPr id="734027839" name="Picture">
    </p:cNvPr>
          <p:cNvPicPr>
            <a:picLocks noChangeAspect="1"/>
          </p:cNvPicPr>
          <p:nvPr/>
        </p:nvPicPr>
        <p:blipFill>
          <a:blip r:embed="img_0_7_3.png"/>
          <a:srcRect/>
          <a:stretch>
            <a:fillRect l="0" t="0" r="194" b="0"/>
          </a:stretch>
        </p:blipFill>
        <p:spPr>
          <a:xfrm>
            <a:off x="508000" y="1257300"/>
            <a:ext cx="6540500" cy="5613400"/>
          </a:xfrm>
          <a:prstGeom prst="rect">
            <a:avLst/>
          </a:prstGeom>
        </p:spPr>
      </p:pic>
      <p:sp>
        <p:nvSpPr>
          <p:cNvPr id="142545409" name="Text">
    </p:cNvPr>
          <p:cNvSpPr>
            <a:spLocks noGrp="1"/>
          </p:cNvSpPr>
          <p:nvPr/>
        </p:nvSpPr>
        <p:spPr>
          <a:xfrm rot="0">
            <a:off x="508000" y="68707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2036732855" name="Text">
    </p:cNvPr>
          <p:cNvSpPr>
            <a:spLocks noGrp="1"/>
          </p:cNvSpPr>
          <p:nvPr/>
        </p:nvSpPr>
        <p:spPr>
          <a:xfrm rot="0">
            <a:off x="508000" y="73533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2002922626" name="Text">
    </p:cNvPr>
          <p:cNvSpPr>
            <a:spLocks noGrp="1"/>
          </p:cNvSpPr>
          <p:nvPr/>
        </p:nvSpPr>
        <p:spPr>
          <a:xfrm rot="0">
            <a:off x="3771900" y="73533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55498828" name="Text">
    </p:cNvPr>
          <p:cNvSpPr>
            <a:spLocks noGrp="1"/>
          </p:cNvSpPr>
          <p:nvPr/>
        </p:nvSpPr>
        <p:spPr>
          <a:xfrm rot="0">
            <a:off x="508000" y="7556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Accessibility Tests</a:t>
            </a:r>
          </a:p>
        </p:txBody>
      </p:sp>
      <p:sp>
        <p:nvSpPr>
          <p:cNvPr id="885030604" name="Text">
    </p:cNvPr>
          <p:cNvSpPr>
            <a:spLocks noGrp="1"/>
          </p:cNvSpPr>
          <p:nvPr/>
        </p:nvSpPr>
        <p:spPr>
          <a:xfrm rot="0">
            <a:off x="3771900" y="7556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2113026120" name="Text">
    </p:cNvPr>
          <p:cNvSpPr>
            <a:spLocks noGrp="1"/>
          </p:cNvSpPr>
          <p:nvPr/>
        </p:nvSpPr>
        <p:spPr>
          <a:xfrm rot="0">
            <a:off x="508000" y="7759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Accessibility Tests</a:t>
            </a:r>
          </a:p>
        </p:txBody>
      </p:sp>
      <p:sp>
        <p:nvSpPr>
          <p:cNvPr id="454167880" name="Text">
    </p:cNvPr>
          <p:cNvSpPr>
            <a:spLocks noGrp="1"/>
          </p:cNvSpPr>
          <p:nvPr/>
        </p:nvSpPr>
        <p:spPr>
          <a:xfrm rot="0">
            <a:off x="3771900" y="7759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594491525" name="Text">
    </p:cNvPr>
          <p:cNvSpPr>
            <a:spLocks noGrp="1"/>
          </p:cNvSpPr>
          <p:nvPr/>
        </p:nvSpPr>
        <p:spPr>
          <a:xfrm rot="0">
            <a:off x="508000" y="7962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Accessibility Tests</a:t>
            </a:r>
          </a:p>
        </p:txBody>
      </p:sp>
      <p:sp>
        <p:nvSpPr>
          <p:cNvPr id="351147066" name="Text">
    </p:cNvPr>
          <p:cNvSpPr>
            <a:spLocks noGrp="1"/>
          </p:cNvSpPr>
          <p:nvPr/>
        </p:nvSpPr>
        <p:spPr>
          <a:xfrm rot="0">
            <a:off x="3771900" y="7962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2016562839" name="Text">
    </p:cNvPr>
          <p:cNvSpPr>
            <a:spLocks noGrp="1"/>
          </p:cNvSpPr>
          <p:nvPr/>
        </p:nvSpPr>
        <p:spPr>
          <a:xfrm rot="0">
            <a:off x="508000" y="8166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Build (CI)</a:t>
            </a:r>
          </a:p>
        </p:txBody>
      </p:sp>
      <p:sp>
        <p:nvSpPr>
          <p:cNvPr id="1933669524" name="Text">
    </p:cNvPr>
          <p:cNvSpPr>
            <a:spLocks noGrp="1"/>
          </p:cNvSpPr>
          <p:nvPr/>
        </p:nvSpPr>
        <p:spPr>
          <a:xfrm rot="0">
            <a:off x="3771900" y="8166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699449705" name="Text">
    </p:cNvPr>
          <p:cNvSpPr>
            <a:spLocks noGrp="1"/>
          </p:cNvSpPr>
          <p:nvPr/>
        </p:nvSpPr>
        <p:spPr>
          <a:xfrm rot="0">
            <a:off x="508000" y="8369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Approved &amp; Merged</a:t>
            </a:r>
          </a:p>
        </p:txBody>
      </p:sp>
      <p:sp>
        <p:nvSpPr>
          <p:cNvPr id="1293635489" name="Text">
    </p:cNvPr>
          <p:cNvSpPr>
            <a:spLocks noGrp="1"/>
          </p:cNvSpPr>
          <p:nvPr/>
        </p:nvSpPr>
        <p:spPr>
          <a:xfrm rot="0">
            <a:off x="3771900" y="8369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666363491" name="Text">
    </p:cNvPr>
          <p:cNvSpPr>
            <a:spLocks noGrp="1"/>
          </p:cNvSpPr>
          <p:nvPr/>
        </p:nvSpPr>
        <p:spPr>
          <a:xfrm rot="0">
            <a:off x="508000" y="8572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Code Comitted</a:t>
            </a:r>
          </a:p>
        </p:txBody>
      </p:sp>
      <p:sp>
        <p:nvSpPr>
          <p:cNvPr id="1596642261" name="Text">
    </p:cNvPr>
          <p:cNvSpPr>
            <a:spLocks noGrp="1"/>
          </p:cNvSpPr>
          <p:nvPr/>
        </p:nvSpPr>
        <p:spPr>
          <a:xfrm rot="0">
            <a:off x="3771900" y="8572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1883171536" name="Text">
    </p:cNvPr>
          <p:cNvSpPr>
            <a:spLocks noGrp="1"/>
          </p:cNvSpPr>
          <p:nvPr/>
        </p:nvSpPr>
        <p:spPr>
          <a:xfrm rot="0">
            <a:off x="508000" y="8775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</a:t>
            </a:r>
          </a:p>
        </p:txBody>
      </p:sp>
      <p:sp>
        <p:nvSpPr>
          <p:cNvPr id="1733285169" name="Text">
    </p:cNvPr>
          <p:cNvSpPr>
            <a:spLocks noGrp="1"/>
          </p:cNvSpPr>
          <p:nvPr/>
        </p:nvSpPr>
        <p:spPr>
          <a:xfrm rot="0">
            <a:off x="3771900" y="8775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2136191813" name="Text">
    </p:cNvPr>
          <p:cNvSpPr>
            <a:spLocks noGrp="1"/>
          </p:cNvSpPr>
          <p:nvPr/>
        </p:nvSpPr>
        <p:spPr>
          <a:xfrm rot="0">
            <a:off x="508000" y="8978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 </a:t>
            </a:r>
          </a:p>
        </p:txBody>
      </p:sp>
      <p:sp>
        <p:nvSpPr>
          <p:cNvPr id="1995338497" name="Text">
    </p:cNvPr>
          <p:cNvSpPr>
            <a:spLocks noGrp="1"/>
          </p:cNvSpPr>
          <p:nvPr/>
        </p:nvSpPr>
        <p:spPr>
          <a:xfrm rot="0">
            <a:off x="3771900" y="8978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1904312166" name="Text">
    </p:cNvPr>
          <p:cNvSpPr>
            <a:spLocks noGrp="1"/>
          </p:cNvSpPr>
          <p:nvPr/>
        </p:nvSpPr>
        <p:spPr>
          <a:xfrm rot="0">
            <a:off x="508000" y="9182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(CD)</a:t>
            </a:r>
          </a:p>
        </p:txBody>
      </p:sp>
      <p:sp>
        <p:nvSpPr>
          <p:cNvPr id="1761528378" name="Text">
    </p:cNvPr>
          <p:cNvSpPr>
            <a:spLocks noGrp="1"/>
          </p:cNvSpPr>
          <p:nvPr/>
        </p:nvSpPr>
        <p:spPr>
          <a:xfrm rot="0">
            <a:off x="3771900" y="9182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181765627" name="Text">
    </p:cNvPr>
          <p:cNvSpPr>
            <a:spLocks noGrp="1"/>
          </p:cNvSpPr>
          <p:nvPr/>
        </p:nvSpPr>
        <p:spPr>
          <a:xfrm rot="0">
            <a:off x="508000" y="9385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Approval</a:t>
            </a:r>
          </a:p>
        </p:txBody>
      </p:sp>
      <p:sp>
        <p:nvSpPr>
          <p:cNvPr id="262572507" name="Text">
    </p:cNvPr>
          <p:cNvSpPr>
            <a:spLocks noGrp="1"/>
          </p:cNvSpPr>
          <p:nvPr/>
        </p:nvSpPr>
        <p:spPr>
          <a:xfrm rot="0">
            <a:off x="3771900" y="9385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1973861638" name="Text">
    </p:cNvPr>
          <p:cNvSpPr>
            <a:spLocks noGrp="1"/>
          </p:cNvSpPr>
          <p:nvPr/>
        </p:nvSpPr>
        <p:spPr>
          <a:xfrm rot="0">
            <a:off x="508000" y="9588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Deployment Authority</a:t>
            </a:r>
          </a:p>
        </p:txBody>
      </p:sp>
      <p:sp>
        <p:nvSpPr>
          <p:cNvPr id="1796671122" name="Text">
    </p:cNvPr>
          <p:cNvSpPr>
            <a:spLocks noGrp="1"/>
          </p:cNvSpPr>
          <p:nvPr/>
        </p:nvSpPr>
        <p:spPr>
          <a:xfrm rot="0">
            <a:off x="3771900" y="9588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1296804950" name="Text">
    </p:cNvPr>
          <p:cNvSpPr>
            <a:spLocks noGrp="1"/>
          </p:cNvSpPr>
          <p:nvPr/>
        </p:nvSpPr>
        <p:spPr>
          <a:xfrm rot="0">
            <a:off x="508000" y="9791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Developer</a:t>
            </a:r>
          </a:p>
        </p:txBody>
      </p:sp>
      <p:sp>
        <p:nvSpPr>
          <p:cNvPr id="1989676149" name="Text">
    </p:cNvPr>
          <p:cNvSpPr>
            <a:spLocks noGrp="1"/>
          </p:cNvSpPr>
          <p:nvPr/>
        </p:nvSpPr>
        <p:spPr>
          <a:xfrm rot="0">
            <a:off x="3771900" y="9791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1585361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170121292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8</a:t>
            </a:r>
          </a:p>
        </p:txBody>
      </p:sp>
      <p:sp>
        <p:nvSpPr>
          <p:cNvPr id="116306560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84970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977568029" name="Text">
    </p:cNvPr>
          <p:cNvSpPr>
            <a:spLocks noGrp="1"/>
          </p:cNvSpPr>
          <p:nvPr/>
        </p:nvSpPr>
        <p:spPr>
          <a:xfrm rot="0">
            <a:off x="5080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125255799" name="Text">
    </p:cNvPr>
          <p:cNvSpPr>
            <a:spLocks noGrp="1"/>
          </p:cNvSpPr>
          <p:nvPr/>
        </p:nvSpPr>
        <p:spPr>
          <a:xfrm rot="0">
            <a:off x="37719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24971649" name="Text">
    </p:cNvPr>
          <p:cNvSpPr>
            <a:spLocks noGrp="1"/>
          </p:cNvSpPr>
          <p:nvPr/>
        </p:nvSpPr>
        <p:spPr>
          <a:xfrm rot="0">
            <a:off x="5080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DR Tests</a:t>
            </a:r>
          </a:p>
        </p:txBody>
      </p:sp>
      <p:sp>
        <p:nvSpPr>
          <p:cNvPr id="363526065" name="Text">
    </p:cNvPr>
          <p:cNvSpPr>
            <a:spLocks noGrp="1"/>
          </p:cNvSpPr>
          <p:nvPr/>
        </p:nvSpPr>
        <p:spPr>
          <a:xfrm rot="0">
            <a:off x="37719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438485434" name="Text">
    </p:cNvPr>
          <p:cNvSpPr>
            <a:spLocks noGrp="1"/>
          </p:cNvSpPr>
          <p:nvPr/>
        </p:nvSpPr>
        <p:spPr>
          <a:xfrm rot="0">
            <a:off x="5080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FCA Employee</a:t>
            </a:r>
          </a:p>
        </p:txBody>
      </p:sp>
      <p:sp>
        <p:nvSpPr>
          <p:cNvPr id="1227891003" name="Text">
    </p:cNvPr>
          <p:cNvSpPr>
            <a:spLocks noGrp="1"/>
          </p:cNvSpPr>
          <p:nvPr/>
        </p:nvSpPr>
        <p:spPr>
          <a:xfrm rot="0">
            <a:off x="37719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31669280" name="Text">
    </p:cNvPr>
          <p:cNvSpPr>
            <a:spLocks noGrp="1"/>
          </p:cNvSpPr>
          <p:nvPr/>
        </p:nvSpPr>
        <p:spPr>
          <a:xfrm rot="0">
            <a:off x="5080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Immutable Deployment Package</a:t>
            </a:r>
          </a:p>
        </p:txBody>
      </p:sp>
      <p:sp>
        <p:nvSpPr>
          <p:cNvPr id="635586824" name="Text">
    </p:cNvPr>
          <p:cNvSpPr>
            <a:spLocks noGrp="1"/>
          </p:cNvSpPr>
          <p:nvPr/>
        </p:nvSpPr>
        <p:spPr>
          <a:xfrm rot="0">
            <a:off x="37719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Artifact</a:t>
            </a:r>
          </a:p>
        </p:txBody>
      </p:sp>
      <p:sp>
        <p:nvSpPr>
          <p:cNvPr id="692151071" name="Text">
    </p:cNvPr>
          <p:cNvSpPr>
            <a:spLocks noGrp="1"/>
          </p:cNvSpPr>
          <p:nvPr/>
        </p:nvSpPr>
        <p:spPr>
          <a:xfrm rot="0">
            <a:off x="5080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Integration Tests</a:t>
            </a:r>
          </a:p>
        </p:txBody>
      </p:sp>
      <p:sp>
        <p:nvSpPr>
          <p:cNvPr id="1630578421" name="Text">
    </p:cNvPr>
          <p:cNvSpPr>
            <a:spLocks noGrp="1"/>
          </p:cNvSpPr>
          <p:nvPr/>
        </p:nvSpPr>
        <p:spPr>
          <a:xfrm rot="0">
            <a:off x="37719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068554718" name="Text">
    </p:cNvPr>
          <p:cNvSpPr>
            <a:spLocks noGrp="1"/>
          </p:cNvSpPr>
          <p:nvPr/>
        </p:nvSpPr>
        <p:spPr>
          <a:xfrm rot="0">
            <a:off x="5080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Integration Tests</a:t>
            </a:r>
          </a:p>
        </p:txBody>
      </p:sp>
      <p:sp>
        <p:nvSpPr>
          <p:cNvPr id="145583401" name="Text">
    </p:cNvPr>
          <p:cNvSpPr>
            <a:spLocks noGrp="1"/>
          </p:cNvSpPr>
          <p:nvPr/>
        </p:nvSpPr>
        <p:spPr>
          <a:xfrm rot="0">
            <a:off x="37719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718712504" name="Text">
    </p:cNvPr>
          <p:cNvSpPr>
            <a:spLocks noGrp="1"/>
          </p:cNvSpPr>
          <p:nvPr/>
        </p:nvSpPr>
        <p:spPr>
          <a:xfrm rot="0">
            <a:off x="5080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Integration Tests</a:t>
            </a:r>
          </a:p>
        </p:txBody>
      </p:sp>
      <p:sp>
        <p:nvSpPr>
          <p:cNvPr id="1312137753" name="Text">
    </p:cNvPr>
          <p:cNvSpPr>
            <a:spLocks noGrp="1"/>
          </p:cNvSpPr>
          <p:nvPr/>
        </p:nvSpPr>
        <p:spPr>
          <a:xfrm rot="0">
            <a:off x="37719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2004020264" name="Text">
    </p:cNvPr>
          <p:cNvSpPr>
            <a:spLocks noGrp="1"/>
          </p:cNvSpPr>
          <p:nvPr/>
        </p:nvSpPr>
        <p:spPr>
          <a:xfrm rot="0">
            <a:off x="5080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Load Tests</a:t>
            </a:r>
          </a:p>
        </p:txBody>
      </p:sp>
      <p:sp>
        <p:nvSpPr>
          <p:cNvPr id="349508554" name="Text">
    </p:cNvPr>
          <p:cNvSpPr>
            <a:spLocks noGrp="1"/>
          </p:cNvSpPr>
          <p:nvPr/>
        </p:nvSpPr>
        <p:spPr>
          <a:xfrm rot="0">
            <a:off x="37719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99871622" name="Text">
    </p:cNvPr>
          <p:cNvSpPr>
            <a:spLocks noGrp="1"/>
          </p:cNvSpPr>
          <p:nvPr/>
        </p:nvSpPr>
        <p:spPr>
          <a:xfrm rot="0">
            <a:off x="5080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Operational Tests</a:t>
            </a:r>
          </a:p>
        </p:txBody>
      </p:sp>
      <p:sp>
        <p:nvSpPr>
          <p:cNvPr id="1756332680" name="Text">
    </p:cNvPr>
          <p:cNvSpPr>
            <a:spLocks noGrp="1"/>
          </p:cNvSpPr>
          <p:nvPr/>
        </p:nvSpPr>
        <p:spPr>
          <a:xfrm rot="0">
            <a:off x="37719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48647961" name="Text">
    </p:cNvPr>
          <p:cNvSpPr>
            <a:spLocks noGrp="1"/>
          </p:cNvSpPr>
          <p:nvPr/>
        </p:nvSpPr>
        <p:spPr>
          <a:xfrm rot="0">
            <a:off x="5080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Operational Tests</a:t>
            </a:r>
          </a:p>
        </p:txBody>
      </p:sp>
      <p:sp>
        <p:nvSpPr>
          <p:cNvPr id="883636619" name="Text">
    </p:cNvPr>
          <p:cNvSpPr>
            <a:spLocks noGrp="1"/>
          </p:cNvSpPr>
          <p:nvPr/>
        </p:nvSpPr>
        <p:spPr>
          <a:xfrm rot="0">
            <a:off x="37719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902333540" name="Text">
    </p:cNvPr>
          <p:cNvSpPr>
            <a:spLocks noGrp="1"/>
          </p:cNvSpPr>
          <p:nvPr/>
        </p:nvSpPr>
        <p:spPr>
          <a:xfrm rot="0">
            <a:off x="508000" y="279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Peer Reviewers</a:t>
            </a:r>
          </a:p>
        </p:txBody>
      </p:sp>
      <p:sp>
        <p:nvSpPr>
          <p:cNvPr id="1707882754" name="Text">
    </p:cNvPr>
          <p:cNvSpPr>
            <a:spLocks noGrp="1"/>
          </p:cNvSpPr>
          <p:nvPr/>
        </p:nvSpPr>
        <p:spPr>
          <a:xfrm rot="0">
            <a:off x="3771900" y="279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Role</a:t>
            </a:r>
          </a:p>
        </p:txBody>
      </p:sp>
      <p:sp>
        <p:nvSpPr>
          <p:cNvPr id="209293658" name="Text">
    </p:cNvPr>
          <p:cNvSpPr>
            <a:spLocks noGrp="1"/>
          </p:cNvSpPr>
          <p:nvPr/>
        </p:nvSpPr>
        <p:spPr>
          <a:xfrm rot="0">
            <a:off x="508000" y="299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Penetration Tests</a:t>
            </a:r>
          </a:p>
        </p:txBody>
      </p:sp>
      <p:sp>
        <p:nvSpPr>
          <p:cNvPr id="1634960959" name="Text">
    </p:cNvPr>
          <p:cNvSpPr>
            <a:spLocks noGrp="1"/>
          </p:cNvSpPr>
          <p:nvPr/>
        </p:nvSpPr>
        <p:spPr>
          <a:xfrm rot="0">
            <a:off x="3771900" y="299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68354843" name="Text">
    </p:cNvPr>
          <p:cNvSpPr>
            <a:spLocks noGrp="1"/>
          </p:cNvSpPr>
          <p:nvPr/>
        </p:nvSpPr>
        <p:spPr>
          <a:xfrm rot="0">
            <a:off x="508000" y="320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Penetration Tests</a:t>
            </a:r>
          </a:p>
        </p:txBody>
      </p:sp>
      <p:sp>
        <p:nvSpPr>
          <p:cNvPr id="235460721" name="Text">
    </p:cNvPr>
          <p:cNvSpPr>
            <a:spLocks noGrp="1"/>
          </p:cNvSpPr>
          <p:nvPr/>
        </p:nvSpPr>
        <p:spPr>
          <a:xfrm rot="0">
            <a:off x="3771900" y="320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320909739" name="Text">
    </p:cNvPr>
          <p:cNvSpPr>
            <a:spLocks noGrp="1"/>
          </p:cNvSpPr>
          <p:nvPr/>
        </p:nvSpPr>
        <p:spPr>
          <a:xfrm rot="0">
            <a:off x="508000" y="340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Penetration Tests</a:t>
            </a:r>
          </a:p>
        </p:txBody>
      </p:sp>
      <p:sp>
        <p:nvSpPr>
          <p:cNvPr id="864312893" name="Text">
    </p:cNvPr>
          <p:cNvSpPr>
            <a:spLocks noGrp="1"/>
          </p:cNvSpPr>
          <p:nvPr/>
        </p:nvSpPr>
        <p:spPr>
          <a:xfrm rot="0">
            <a:off x="3771900" y="340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2120309866" name="Text">
    </p:cNvPr>
          <p:cNvSpPr>
            <a:spLocks noGrp="1"/>
          </p:cNvSpPr>
          <p:nvPr/>
        </p:nvSpPr>
        <p:spPr>
          <a:xfrm rot="0">
            <a:off x="508000" y="360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Build Processes</a:t>
            </a:r>
          </a:p>
        </p:txBody>
      </p:sp>
      <p:sp>
        <p:nvSpPr>
          <p:cNvPr id="912443527" name="Text">
    </p:cNvPr>
          <p:cNvSpPr>
            <a:spLocks noGrp="1"/>
          </p:cNvSpPr>
          <p:nvPr/>
        </p:nvSpPr>
        <p:spPr>
          <a:xfrm rot="0">
            <a:off x="3771900" y="360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Process</a:t>
            </a:r>
          </a:p>
        </p:txBody>
      </p:sp>
      <p:sp>
        <p:nvSpPr>
          <p:cNvPr id="588356547" name="Text">
    </p:cNvPr>
          <p:cNvSpPr>
            <a:spLocks noGrp="1"/>
          </p:cNvSpPr>
          <p:nvPr/>
        </p:nvSpPr>
        <p:spPr>
          <a:xfrm rot="0">
            <a:off x="508000" y="381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854936618" name="Text">
    </p:cNvPr>
          <p:cNvSpPr>
            <a:spLocks noGrp="1"/>
          </p:cNvSpPr>
          <p:nvPr/>
        </p:nvSpPr>
        <p:spPr>
          <a:xfrm rot="0">
            <a:off x="3771900" y="381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Process</a:t>
            </a:r>
          </a:p>
        </p:txBody>
      </p:sp>
      <p:sp>
        <p:nvSpPr>
          <p:cNvPr id="1174651922" name="Text">
    </p:cNvPr>
          <p:cNvSpPr>
            <a:spLocks noGrp="1"/>
          </p:cNvSpPr>
          <p:nvPr/>
        </p:nvSpPr>
        <p:spPr>
          <a:xfrm rot="0">
            <a:off x="508000" y="401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1719999141" name="Text">
    </p:cNvPr>
          <p:cNvSpPr>
            <a:spLocks noGrp="1"/>
          </p:cNvSpPr>
          <p:nvPr/>
        </p:nvSpPr>
        <p:spPr>
          <a:xfrm rot="0">
            <a:off x="3771900" y="401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Process</a:t>
            </a:r>
          </a:p>
        </p:txBody>
      </p:sp>
      <p:sp>
        <p:nvSpPr>
          <p:cNvPr id="1231374901" name="Text">
    </p:cNvPr>
          <p:cNvSpPr>
            <a:spLocks noGrp="1"/>
          </p:cNvSpPr>
          <p:nvPr/>
        </p:nvSpPr>
        <p:spPr>
          <a:xfrm rot="0">
            <a:off x="508000" y="421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Post Deployment Processes</a:t>
            </a:r>
          </a:p>
        </p:txBody>
      </p:sp>
      <p:sp>
        <p:nvSpPr>
          <p:cNvPr id="1365891887" name="Text">
    </p:cNvPr>
          <p:cNvSpPr>
            <a:spLocks noGrp="1"/>
          </p:cNvSpPr>
          <p:nvPr/>
        </p:nvSpPr>
        <p:spPr>
          <a:xfrm rot="0">
            <a:off x="3771900" y="421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Process</a:t>
            </a:r>
          </a:p>
        </p:txBody>
      </p:sp>
      <p:sp>
        <p:nvSpPr>
          <p:cNvPr id="152217156" name="Text">
    </p:cNvPr>
          <p:cNvSpPr>
            <a:spLocks noGrp="1"/>
          </p:cNvSpPr>
          <p:nvPr/>
        </p:nvSpPr>
        <p:spPr>
          <a:xfrm rot="0">
            <a:off x="508000" y="4419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Production Environment</a:t>
            </a:r>
          </a:p>
        </p:txBody>
      </p:sp>
      <p:sp>
        <p:nvSpPr>
          <p:cNvPr id="1200408049" name="Text">
    </p:cNvPr>
          <p:cNvSpPr>
            <a:spLocks noGrp="1"/>
          </p:cNvSpPr>
          <p:nvPr/>
        </p:nvSpPr>
        <p:spPr>
          <a:xfrm rot="0">
            <a:off x="3771900" y="4419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Device</a:t>
            </a:r>
          </a:p>
        </p:txBody>
      </p:sp>
      <p:sp>
        <p:nvSpPr>
          <p:cNvPr id="609946583" name="Text">
    </p:cNvPr>
          <p:cNvSpPr>
            <a:spLocks noGrp="1"/>
          </p:cNvSpPr>
          <p:nvPr/>
        </p:nvSpPr>
        <p:spPr>
          <a:xfrm rot="0">
            <a:off x="508000" y="4622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Quality Tests</a:t>
            </a:r>
          </a:p>
        </p:txBody>
      </p:sp>
      <p:sp>
        <p:nvSpPr>
          <p:cNvPr id="1005853904" name="Text">
    </p:cNvPr>
          <p:cNvSpPr>
            <a:spLocks noGrp="1"/>
          </p:cNvSpPr>
          <p:nvPr/>
        </p:nvSpPr>
        <p:spPr>
          <a:xfrm rot="0">
            <a:off x="3771900" y="4622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659078508" name="Text">
    </p:cNvPr>
          <p:cNvSpPr>
            <a:spLocks noGrp="1"/>
          </p:cNvSpPr>
          <p:nvPr/>
        </p:nvSpPr>
        <p:spPr>
          <a:xfrm rot="0">
            <a:off x="508000" y="4826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Report</a:t>
            </a:r>
          </a:p>
        </p:txBody>
      </p:sp>
      <p:sp>
        <p:nvSpPr>
          <p:cNvPr id="105531193" name="Text">
    </p:cNvPr>
          <p:cNvSpPr>
            <a:spLocks noGrp="1"/>
          </p:cNvSpPr>
          <p:nvPr/>
        </p:nvSpPr>
        <p:spPr>
          <a:xfrm rot="0">
            <a:off x="3771900" y="4826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Object</a:t>
            </a:r>
          </a:p>
        </p:txBody>
      </p:sp>
      <p:sp>
        <p:nvSpPr>
          <p:cNvPr id="2058613140" name="Text">
    </p:cNvPr>
          <p:cNvSpPr>
            <a:spLocks noGrp="1"/>
          </p:cNvSpPr>
          <p:nvPr/>
        </p:nvSpPr>
        <p:spPr>
          <a:xfrm rot="0">
            <a:off x="508000" y="5029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Security Tests</a:t>
            </a:r>
          </a:p>
        </p:txBody>
      </p:sp>
      <p:sp>
        <p:nvSpPr>
          <p:cNvPr id="1631215758" name="Text">
    </p:cNvPr>
          <p:cNvSpPr>
            <a:spLocks noGrp="1"/>
          </p:cNvSpPr>
          <p:nvPr/>
        </p:nvSpPr>
        <p:spPr>
          <a:xfrm rot="0">
            <a:off x="3771900" y="5029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58397208" name="Text">
    </p:cNvPr>
          <p:cNvSpPr>
            <a:spLocks noGrp="1"/>
          </p:cNvSpPr>
          <p:nvPr/>
        </p:nvSpPr>
        <p:spPr>
          <a:xfrm rot="0">
            <a:off x="508000" y="5232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Senior Developer(s)</a:t>
            </a:r>
          </a:p>
        </p:txBody>
      </p:sp>
      <p:sp>
        <p:nvSpPr>
          <p:cNvPr id="1465712321" name="Text">
    </p:cNvPr>
          <p:cNvSpPr>
            <a:spLocks noGrp="1"/>
          </p:cNvSpPr>
          <p:nvPr/>
        </p:nvSpPr>
        <p:spPr>
          <a:xfrm rot="0">
            <a:off x="3771900" y="5232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39289583" name="Text">
    </p:cNvPr>
          <p:cNvSpPr>
            <a:spLocks noGrp="1"/>
          </p:cNvSpPr>
          <p:nvPr/>
        </p:nvSpPr>
        <p:spPr>
          <a:xfrm rot="0">
            <a:off x="508000" y="5435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Staging Environment</a:t>
            </a:r>
          </a:p>
        </p:txBody>
      </p:sp>
      <p:sp>
        <p:nvSpPr>
          <p:cNvPr id="9089585" name="Text">
    </p:cNvPr>
          <p:cNvSpPr>
            <a:spLocks noGrp="1"/>
          </p:cNvSpPr>
          <p:nvPr/>
        </p:nvSpPr>
        <p:spPr>
          <a:xfrm rot="0">
            <a:off x="3771900" y="5435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Device</a:t>
            </a:r>
          </a:p>
        </p:txBody>
      </p:sp>
      <p:sp>
        <p:nvSpPr>
          <p:cNvPr id="1530563562" name="Text">
    </p:cNvPr>
          <p:cNvSpPr>
            <a:spLocks noGrp="1"/>
          </p:cNvSpPr>
          <p:nvPr/>
        </p:nvSpPr>
        <p:spPr>
          <a:xfrm rot="0">
            <a:off x="508000" y="5638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Test Analysis</a:t>
            </a:r>
          </a:p>
        </p:txBody>
      </p:sp>
      <p:sp>
        <p:nvSpPr>
          <p:cNvPr id="1805704378" name="Text">
    </p:cNvPr>
          <p:cNvSpPr>
            <a:spLocks noGrp="1"/>
          </p:cNvSpPr>
          <p:nvPr/>
        </p:nvSpPr>
        <p:spPr>
          <a:xfrm rot="0">
            <a:off x="3771900" y="5638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Process</a:t>
            </a:r>
          </a:p>
        </p:txBody>
      </p:sp>
      <p:sp>
        <p:nvSpPr>
          <p:cNvPr id="1836544723" name="Text">
    </p:cNvPr>
          <p:cNvSpPr>
            <a:spLocks noGrp="1"/>
          </p:cNvSpPr>
          <p:nvPr/>
        </p:nvSpPr>
        <p:spPr>
          <a:xfrm rot="0">
            <a:off x="508000" y="5842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UAT Environment</a:t>
            </a:r>
          </a:p>
        </p:txBody>
      </p:sp>
      <p:sp>
        <p:nvSpPr>
          <p:cNvPr id="943279734" name="Text">
    </p:cNvPr>
          <p:cNvSpPr>
            <a:spLocks noGrp="1"/>
          </p:cNvSpPr>
          <p:nvPr/>
        </p:nvSpPr>
        <p:spPr>
          <a:xfrm rot="0">
            <a:off x="3771900" y="5842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Device</a:t>
            </a:r>
          </a:p>
        </p:txBody>
      </p:sp>
      <p:sp>
        <p:nvSpPr>
          <p:cNvPr id="936634176" name="Text">
    </p:cNvPr>
          <p:cNvSpPr>
            <a:spLocks noGrp="1"/>
          </p:cNvSpPr>
          <p:nvPr/>
        </p:nvSpPr>
        <p:spPr>
          <a:xfrm rot="0">
            <a:off x="508000" y="604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UI Tests</a:t>
            </a:r>
          </a:p>
        </p:txBody>
      </p:sp>
      <p:sp>
        <p:nvSpPr>
          <p:cNvPr id="1526441996" name="Text">
    </p:cNvPr>
          <p:cNvSpPr>
            <a:spLocks noGrp="1"/>
          </p:cNvSpPr>
          <p:nvPr/>
        </p:nvSpPr>
        <p:spPr>
          <a:xfrm rot="0">
            <a:off x="3771900" y="604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206350442" name="Text">
    </p:cNvPr>
          <p:cNvSpPr>
            <a:spLocks noGrp="1"/>
          </p:cNvSpPr>
          <p:nvPr/>
        </p:nvSpPr>
        <p:spPr>
          <a:xfrm rot="0">
            <a:off x="508000" y="624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UI Tests</a:t>
            </a:r>
          </a:p>
        </p:txBody>
      </p:sp>
      <p:sp>
        <p:nvSpPr>
          <p:cNvPr id="2121538923" name="Text">
    </p:cNvPr>
          <p:cNvSpPr>
            <a:spLocks noGrp="1"/>
          </p:cNvSpPr>
          <p:nvPr/>
        </p:nvSpPr>
        <p:spPr>
          <a:xfrm rot="0">
            <a:off x="3771900" y="624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1446321154" name="Text">
    </p:cNvPr>
          <p:cNvSpPr>
            <a:spLocks noGrp="1"/>
          </p:cNvSpPr>
          <p:nvPr/>
        </p:nvSpPr>
        <p:spPr>
          <a:xfrm rot="0">
            <a:off x="508000" y="645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Unit Tests</a:t>
            </a:r>
          </a:p>
        </p:txBody>
      </p:sp>
      <p:sp>
        <p:nvSpPr>
          <p:cNvPr id="1359574272" name="Text">
    </p:cNvPr>
          <p:cNvSpPr>
            <a:spLocks noGrp="1"/>
          </p:cNvSpPr>
          <p:nvPr/>
        </p:nvSpPr>
        <p:spPr>
          <a:xfrm rot="0">
            <a:off x="3771900" y="645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946833587" name="Text">
    </p:cNvPr>
          <p:cNvSpPr>
            <a:spLocks noGrp="1"/>
          </p:cNvSpPr>
          <p:nvPr/>
        </p:nvSpPr>
        <p:spPr>
          <a:xfrm rot="0">
            <a:off x="508000" y="665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Vulnerability Tests</a:t>
            </a:r>
          </a:p>
        </p:txBody>
      </p:sp>
      <p:sp>
        <p:nvSpPr>
          <p:cNvPr id="1714312592" name="Text">
    </p:cNvPr>
          <p:cNvSpPr>
            <a:spLocks noGrp="1"/>
          </p:cNvSpPr>
          <p:nvPr/>
        </p:nvSpPr>
        <p:spPr>
          <a:xfrm rot="0">
            <a:off x="3771900" y="665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Function</a:t>
            </a:r>
          </a:p>
        </p:txBody>
      </p:sp>
      <p:sp>
        <p:nvSpPr>
          <p:cNvPr id="41140642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Model Report</a:t>
            </a:r>
          </a:p>
        </p:txBody>
      </p:sp>
      <p:sp>
        <p:nvSpPr>
          <p:cNvPr id="3763999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9</a:t>
            </a:r>
          </a:p>
        </p:txBody>
      </p:sp>
      <p:sp>
        <p:nvSpPr>
          <p:cNvPr id="30744120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6.7.1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