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태관 이" userId="01a474a8a7b648b5" providerId="LiveId" clId="{41E0C7D1-794F-4CF1-B30A-AC72A48E5826}"/>
    <pc:docChg chg="custSel modSld">
      <pc:chgData name="태관 이" userId="01a474a8a7b648b5" providerId="LiveId" clId="{41E0C7D1-794F-4CF1-B30A-AC72A48E5826}" dt="2024-03-21T09:57:21.872" v="32" actId="5793"/>
      <pc:docMkLst>
        <pc:docMk/>
      </pc:docMkLst>
      <pc:sldChg chg="modSp mod">
        <pc:chgData name="태관 이" userId="01a474a8a7b648b5" providerId="LiveId" clId="{41E0C7D1-794F-4CF1-B30A-AC72A48E5826}" dt="2024-03-21T09:57:21.872" v="32" actId="5793"/>
        <pc:sldMkLst>
          <pc:docMk/>
          <pc:sldMk cId="22364267" sldId="256"/>
        </pc:sldMkLst>
        <pc:graphicFrameChg chg="modGraphic">
          <ac:chgData name="태관 이" userId="01a474a8a7b648b5" providerId="LiveId" clId="{41E0C7D1-794F-4CF1-B30A-AC72A48E5826}" dt="2024-03-21T09:57:21.872" v="32" actId="5793"/>
          <ac:graphicFrameMkLst>
            <pc:docMk/>
            <pc:sldMk cId="22364267" sldId="256"/>
            <ac:graphicFrameMk id="4" creationId="{4E1F85D8-5F5E-613A-0821-7A09F422113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4F3F1-A4FD-6B39-0128-3D7A606EF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A60D8E-D731-A64D-549E-720FCB707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C79455-D21C-5547-A149-C2488368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1BBA-9C37-4FFC-83E0-75ACD1C31C94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F6C22-5ECB-47D0-A6BF-9CCF03DE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64D79-ECF7-83EE-E069-8D68757D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142B-24AF-47BC-8477-48E626136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17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18B68-458F-D7CC-2DE9-C04FA5EC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85776B-2DCB-5A20-AFD8-D645A2918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AE372-5E76-445A-A0EE-BA3C5889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1BBA-9C37-4FFC-83E0-75ACD1C31C94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D0B083-8478-79D3-BA84-DB77D596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0D066-4B83-FCA7-D1EC-CD778570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142B-24AF-47BC-8477-48E626136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32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D87189-7394-7080-E19E-9AB1F646A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68EEEB-4BB4-BA41-E5D3-1DAA30F8D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6ED1FB-980F-831A-79C1-33B9CAD9E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1BBA-9C37-4FFC-83E0-75ACD1C31C94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63090B-BD0E-4A58-C2D7-522E7940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693B9E-98C0-77F5-CEE3-7CAA3753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142B-24AF-47BC-8477-48E626136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11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19658-A6BA-3CC6-B2BD-6FAA0210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8AAB69-10BB-B906-0C22-438DEE558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EC4BA-6460-5E45-F142-D4A70E601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1BBA-9C37-4FFC-83E0-75ACD1C31C94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13C1B-3D36-24A1-3C11-F709F397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537510-81AF-675F-93B3-79BC75EF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142B-24AF-47BC-8477-48E626136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62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67CC9-3808-69A8-B6F2-38C74D47D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1ADFB4-347E-13BC-1135-5753EFFAC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6C22DE-970A-1E4B-0D81-79B539DE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1BBA-9C37-4FFC-83E0-75ACD1C31C94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1B1132-A585-329A-69A0-3D0AE51D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C402E6-0EB8-99EA-B9E5-B81C8386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142B-24AF-47BC-8477-48E626136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35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0E3EA-3457-CAD8-1B04-54790A7E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30866E-4C3A-53EA-E83A-00BDA3F8F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C8D2B6-D3A4-7728-3601-F2402E161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BF1E1-3636-3029-146F-86FAB4EC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1BBA-9C37-4FFC-83E0-75ACD1C31C94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96B6EA-3184-7E03-DA12-1F7E3DBD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432ACC-44C5-B65A-70C9-D1A35C4B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142B-24AF-47BC-8477-48E626136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23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B1BD0-BCD3-587C-85FD-B9CC7503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68E22D-64D1-8911-2081-D2813811F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E030CF-A1E7-E700-FAD4-81A261C0C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301523-5950-AA20-EA44-A3FB052E7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05D04E-E3AA-4CAA-2ACE-D65B294A7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7ADDCC-6A82-8DD0-71DE-272EA4073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1BBA-9C37-4FFC-83E0-75ACD1C31C94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1B32CD-5EA8-C438-FFAB-BF4F9F02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B6462B-EBD7-9516-171E-70344405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142B-24AF-47BC-8477-48E626136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1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4BA48-5706-9502-65AA-DABCFA1A6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357E3D-5D99-E157-1169-A8F10ED3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1BBA-9C37-4FFC-83E0-75ACD1C31C94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D46BEF-B34A-912F-13C7-E568E010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B73C66-4E52-F109-5B1A-93840EDF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142B-24AF-47BC-8477-48E626136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32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6D0E6-7765-63BD-D1B5-E3F3A770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1BBA-9C37-4FFC-83E0-75ACD1C31C94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9229DC-5E48-7C62-F5DA-3EA4C610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008B1D-D9F6-1FD8-877D-EB4201F6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142B-24AF-47BC-8477-48E626136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07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624A9-91F2-DDB9-DB4F-883D4D28A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EBAE9-FA00-17F4-7366-157C8B77E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405534-253C-4339-85F3-58E940DB2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5AC5DA-1542-9FEA-21AB-5B98C5923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1BBA-9C37-4FFC-83E0-75ACD1C31C94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3D4712-BC8F-A71B-D048-953EF05CF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526AF6-2473-6516-F21B-5A707B86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142B-24AF-47BC-8477-48E626136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17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E913D-9979-C7F4-495A-784FDD233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703E52-4A3E-5F87-40E0-AB1F14660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E94AC9-C31C-4C44-ADCA-07EB1A944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406635-5386-983B-5C4A-8E2CCAB0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1BBA-9C37-4FFC-83E0-75ACD1C31C94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C28C97-3DA5-0D1C-ED20-55677DE4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025D1D-2CB7-BC5A-14C5-3781C299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142B-24AF-47BC-8477-48E626136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32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9EE1CD-30E9-9568-BA7B-F72771C4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1E11BF-93C0-75E1-732D-61AA1DEDC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CD8A24-001B-D42A-ED66-5346E22C6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11BBA-9C37-4FFC-83E0-75ACD1C31C94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E1BD68-92D2-80FD-E9ED-B85EB23C0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9A6AA-EEB8-4135-7760-83E108676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3142B-24AF-47BC-8477-48E626136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24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E1F85D8-5F5E-613A-0821-7A09F4221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071538"/>
              </p:ext>
            </p:extLst>
          </p:nvPr>
        </p:nvGraphicFramePr>
        <p:xfrm>
          <a:off x="0" y="1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82062918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62164487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2835761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1833421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83636674"/>
                    </a:ext>
                  </a:extLst>
                </a:gridCol>
              </a:tblGrid>
              <a:tr h="105900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OSI-7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TCP/IP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ETC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694772"/>
                  </a:ext>
                </a:extLst>
              </a:tr>
              <a:tr h="10590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Alligator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L7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https, FTP, SCP,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/>
                        <a:t>SSH, 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55552"/>
                  </a:ext>
                </a:extLst>
              </a:tr>
              <a:tr h="756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42627"/>
                  </a:ext>
                </a:extLst>
              </a:tr>
              <a:tr h="638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Steve’s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38224"/>
                  </a:ext>
                </a:extLst>
              </a:tr>
              <a:tr h="597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UDP, SCTP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927020"/>
                  </a:ext>
                </a:extLst>
              </a:tr>
              <a:tr h="749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IPv6,ARP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345060"/>
                  </a:ext>
                </a:extLst>
              </a:tr>
              <a:tr h="940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Frame Relay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522658"/>
                  </a:ext>
                </a:extLst>
              </a:tr>
              <a:tr h="10590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084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4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</Words>
  <Application>Microsoft Office PowerPoint</Application>
  <PresentationFormat>와이드스크린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태관 이</dc:creator>
  <cp:lastModifiedBy>태관 이</cp:lastModifiedBy>
  <cp:revision>1</cp:revision>
  <dcterms:created xsi:type="dcterms:W3CDTF">2024-03-21T09:56:15Z</dcterms:created>
  <dcterms:modified xsi:type="dcterms:W3CDTF">2024-03-21T09:57:25Z</dcterms:modified>
</cp:coreProperties>
</file>