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DF34-C8E7-431C-9D6E-625754F7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6C10-F388-43C2-AB66-D2A2F2D2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B831-2F0D-4E5B-87F8-D1F28A09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ABB8-8ABF-4E82-9CFF-5336BBE0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E85A-4BCC-421B-9E0C-3CF11128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296A-260D-418D-BC8D-50DCF33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CA8E-23F4-47AE-BC00-6FA0AFAC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DFB0-BE24-4A5C-89C5-2AB70B20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27DE-91E7-447F-B482-8254B22D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422F-A3B4-4B30-B42C-94ACBE00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82419-033D-46A5-AFFD-ECF6100FC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834F-FEFE-40F9-A55E-BFA0F8FE5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2BBB-D163-4250-AFDE-E95285E3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23B1-58B4-4604-A59F-BE9642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743F-88A5-46C5-8A79-9174FE4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49A6-9A00-46DA-A496-A82573E5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4B33-A71B-43A5-9CEA-4364A905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3DA5-3B0B-47AB-896B-56293B89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1E1C-5E3A-47A5-A8F0-D8D3CD39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234E-94EE-453D-A5E5-2930A14A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FDEF-853F-43CF-AD9B-79A2D2EE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1BEB-F6C5-48D4-9AAF-D2DE8A0A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09DB-5F16-4735-939C-9E31B4E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602A-0520-42E6-8FE6-2DCD22DD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D3DF-5160-429B-8BB2-3B09E60F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EF0-6F3B-4431-8252-1DE6159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295A-933C-4CB9-9574-B62102FB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03E91-DA35-4CB2-9A67-65FCAF67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7B5D-800A-4217-B8F5-86FA9F99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9E41-D849-4168-9B87-7B43EAC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4E8B-0C66-4FD8-BED5-57489D0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B50A-5C74-4C0B-B6FB-AC62D0F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FD06-7B08-4A3C-B8A7-E889D73E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CE9FF-6576-4A1F-A625-B59E1DC8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6F979-54FA-4A43-A057-924530862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118A7-F6F1-418A-B4B4-6D24ACD1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85523-17F0-462D-A92F-70E40EDD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2092A-772D-4C29-AEEE-CF10A7FE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EF52-1409-42ED-846F-50628767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F274-4623-4CE6-9871-3601DDFC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3E9C-F02A-4A30-B4F0-3FF95800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8403D-A82A-4371-A55F-1A37C46D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55A67-A4F0-4BAA-99EE-E322B993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B5456-6B39-4782-870B-0D5645D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A5E6D-B68A-4A29-AFEB-16D35690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58AE-D6EA-4D3F-8A9A-C2BA3AD3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D425-81B1-4B22-BE3A-D903A279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9425-888F-432A-B458-55B228AD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2260B-5318-4529-95F2-EDDA37787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A14E-CB91-4822-9EDA-BDB92EB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623F-5554-43F0-945A-745780F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512-F851-4F75-8470-5328D27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3DC9-72AD-4AF9-BB1D-9AFABAED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CB58E-51DB-48EC-8BD9-A94C2DC1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88BC6-7550-44BD-8ACE-34462D7A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5A5D-CCA0-43D2-9FA1-762D6884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09862-539D-4FC2-88F3-935233E8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6EDD-0105-4797-A4C0-C594DFD3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41BBA-71BD-4396-8DED-AFAEAF3A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0412-3185-496A-B704-44795C5B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56F1-D3C1-474E-82B2-B24BEE41D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6CA8-6A57-4E52-BF77-1648BE258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9240-61D6-48E2-A379-3E68E6B36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D6C2-F9C6-47D6-AB92-FAAB871A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398C-BC3F-4310-89CE-B4DEE60F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8C8EE-EB8C-4FA7-B66D-B04E88DA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823" y="5673436"/>
            <a:ext cx="4018383" cy="391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Steven Mann, LLC</a:t>
            </a:r>
          </a:p>
        </p:txBody>
      </p:sp>
    </p:spTree>
    <p:extLst>
      <p:ext uri="{BB962C8B-B14F-4D97-AF65-F5344CB8AC3E}">
        <p14:creationId xmlns:p14="http://schemas.microsoft.com/office/powerpoint/2010/main" val="221257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5814EF-3C21-49AC-AF9D-66186097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676C75-2FC7-493E-BE63-72D741D8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B055B-A815-43B5-9A17-7BB6269A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A15385-C0B6-476A-B1D9-90C6D142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9ECF-7A98-4F0D-9977-BF30618D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5" r="5000" b="7866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0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88904-73A1-4A30-8A91-ED0AED0D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3FBA9-8F99-45E1-A1AE-647B6DDB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9107DC-BC25-42B7-BFEA-BB723694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2D3180-3F89-4C14-AB08-0E0FBBC3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783355" cy="67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A49BB-22D3-4BEC-ABB7-AF58A5FF3F40}"/>
              </a:ext>
            </a:extLst>
          </p:cNvPr>
          <p:cNvSpPr/>
          <p:nvPr/>
        </p:nvSpPr>
        <p:spPr>
          <a:xfrm>
            <a:off x="7377403" y="1506985"/>
            <a:ext cx="3707364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IBU: 138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Bitter Bitch Imperial IPA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Astoria, Oregon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6B7E6E8-3A96-434A-864C-A628016A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48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860751-0CFA-42BE-8CC8-6104472C0249}"/>
              </a:ext>
            </a:extLst>
          </p:cNvPr>
          <p:cNvSpPr/>
          <p:nvPr/>
        </p:nvSpPr>
        <p:spPr>
          <a:xfrm>
            <a:off x="4130351" y="1310471"/>
            <a:ext cx="6096000" cy="42370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Max ABV: 12.8%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Lee Hill Series Vol. 5 - Belgian Style Quadrupel Ale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Upslope Brewing Company</a:t>
            </a:r>
            <a:endParaRPr lang="en-US" sz="3600" b="0" dirty="0">
              <a:effectLst/>
            </a:endParaRPr>
          </a:p>
          <a:p>
            <a:pPr algn="ctr">
              <a:spcAft>
                <a:spcPts val="160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Boulder, Colorado</a:t>
            </a:r>
            <a:endParaRPr lang="en-US" sz="36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8E8B5C-8972-4E10-8D19-723C6FC3983D}"/>
              </a:ext>
            </a:extLst>
          </p:cNvPr>
          <p:cNvSpPr txBox="1"/>
          <p:nvPr/>
        </p:nvSpPr>
        <p:spPr>
          <a:xfrm>
            <a:off x="9915787" y="2551837"/>
            <a:ext cx="966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Min: </a:t>
            </a:r>
          </a:p>
          <a:p>
            <a:pPr algn="r"/>
            <a:r>
              <a:rPr lang="en-US" dirty="0"/>
              <a:t>Q1:</a:t>
            </a:r>
          </a:p>
          <a:p>
            <a:pPr algn="r"/>
            <a:r>
              <a:rPr lang="en-US" dirty="0"/>
              <a:t>Median:</a:t>
            </a:r>
          </a:p>
          <a:p>
            <a:pPr algn="r"/>
            <a:r>
              <a:rPr lang="en-US" dirty="0"/>
              <a:t>Q3:</a:t>
            </a:r>
          </a:p>
          <a:p>
            <a:pPr algn="r"/>
            <a:r>
              <a:rPr lang="en-US" dirty="0"/>
              <a:t>Max:</a:t>
            </a:r>
          </a:p>
          <a:p>
            <a:pPr algn="r"/>
            <a:r>
              <a:rPr lang="en-US" dirty="0"/>
              <a:t>Mean: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33B9-C26F-4B47-8B3B-29FEF8124BAF}"/>
              </a:ext>
            </a:extLst>
          </p:cNvPr>
          <p:cNvSpPr txBox="1"/>
          <p:nvPr/>
        </p:nvSpPr>
        <p:spPr>
          <a:xfrm>
            <a:off x="10882718" y="2551837"/>
            <a:ext cx="877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2.70%</a:t>
            </a:r>
          </a:p>
          <a:p>
            <a:r>
              <a:rPr lang="en-US" dirty="0"/>
              <a:t>5.00%</a:t>
            </a:r>
          </a:p>
          <a:p>
            <a:r>
              <a:rPr lang="en-US" dirty="0"/>
              <a:t>5.67%</a:t>
            </a:r>
          </a:p>
          <a:p>
            <a:r>
              <a:rPr lang="en-US" dirty="0"/>
              <a:t>6.70%</a:t>
            </a:r>
          </a:p>
          <a:p>
            <a:r>
              <a:rPr lang="en-US" dirty="0"/>
              <a:t>12.80%</a:t>
            </a:r>
          </a:p>
          <a:p>
            <a:r>
              <a:rPr lang="en-US" dirty="0"/>
              <a:t>5.98%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BA2E4-AF1A-4721-91CA-69B65D79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5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A2CB6C-F02F-4F0C-93CF-F758763C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68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Steve Mann</cp:lastModifiedBy>
  <cp:revision>8</cp:revision>
  <dcterms:created xsi:type="dcterms:W3CDTF">2020-07-03T06:58:14Z</dcterms:created>
  <dcterms:modified xsi:type="dcterms:W3CDTF">2020-07-03T08:31:20Z</dcterms:modified>
</cp:coreProperties>
</file>