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7CF48-67AC-431E-92C0-FD57D26ED0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DF4CC6-3BA8-4503-BC49-43F73286E0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76D71-E943-47D0-A02E-90336BF6E7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FA2990-C7A9-4BDB-964B-DC77E1D31D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536C46-27C5-4A8A-9806-AB58CA1AD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AD28B-4D9A-4E2B-B2FA-473F523E4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4E1872-7FF9-4D71-AE5A-B32797763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1CCCF-11F0-40B0-83F9-482826CD75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8831D-220D-4B47-A3DF-FDE1905AAE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2DC397-220A-4CE0-98BE-EA9759CBBA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6BB47-2437-4794-9F74-6314A8B584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799C1-E349-40BA-A8B5-3E4730EDB3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7120" cy="12571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7120" cy="12571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7120" cy="10771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7120" cy="13471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7120" cy="7171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7120" cy="7171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7120" cy="125712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7120" cy="7171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7120" cy="7171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7120" cy="8395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7120" cy="89712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7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6A17A7-A593-4E52-BA81-995B60557BD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7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Catechist Mastery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68760" cy="20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Attacking from Multiple Angles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8760" cy="43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Github TOC Teaser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Start with demo to get your attn!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 Flashcards (along with standards LPB)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Catechist Notes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 Compendium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as an advanced indexer (live demo)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Brief overview of the first 5 councils.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Spine: 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Break out CCC in a variety of categories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 and use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deeper pivoting on indexes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as an advanced indexer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platform software that interlinks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Identify themes that span multiple pillars.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Flesh out pregnant terms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Spine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Logos Study Platform reading plans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Pentateuch, Historical, Wisdom, Prophets, Gospels, Acts-Letters-Rev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each of the 4 CCC pillars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Pivot on Different Categories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Logos Books that link to other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online lessons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RE Standards for K-8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Compendium of the CCC to Logos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Link full RE Standards pdf on Logos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 (demo).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Flashcards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55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and use Anki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into Tasks, Concepts, Items.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CCC glossary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Compendium Index, Prayers, Doctrine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Flashcards on Ecumenical Councils, Particular Councils and Synods, Pontifical Documents, Ecclesiastical Documents, Canon Law, Liturgy, Ecclesiastical Writers.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CCC Indexes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Scriptures driven by Scripture Index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DS driven by Ecumenical Councils, Particular Councils and Synods, Pontifical Documents, Ecclesiastical Documents, Canon Law, Liturgy, Ecclesiastical Writers.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to create short overviews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AI Queries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(like Bing Copilot) as an advanced indexer that can target authoritative sources.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Target CCC, Summa, Fathers,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Make Logos Books out of the results.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Short overviews of CCC indexes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Find themes that possibly span multiple pillars.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Flesh out pregnant terms.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876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Denzinger,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II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articles NABRE Oxford Study Bible.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dcterms:modified xsi:type="dcterms:W3CDTF">2024-02-07T19:39:15Z</dcterms:modified>
  <cp:revision>38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