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2505C-65AE-4D19-9326-ED3362CEEA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65C6B-9C87-4335-B716-A6ACB5DDC8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A1E403-1ED3-498A-A004-A7BA1139C0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CFE07-E616-4992-96E0-630662FF99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08235-61E0-4C00-9737-6360371805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83D1C8-DDCD-4BFB-99A5-5FFF4FE6E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F2B12A-7708-4E17-8B5B-D86069F720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167C9D-C21F-402D-8925-AC57494248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7081D-F3F4-4BDC-8A9C-33A0E5FB91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7DC1A-F305-4375-ACF0-3895484EC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4E122-6C2B-4093-BC68-EF739E76BA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399F2-B93E-46C7-88C9-CF938967EE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480" cy="56674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7480" cy="125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7480" cy="107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7480" cy="134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7480" cy="7174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7480" cy="12574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7480" cy="7174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7480" cy="71748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7480" cy="83988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7480" cy="89748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A574F0-33AC-48D4-ACDC-EE3150E0978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7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Catechist Mastery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69120" cy="20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Attacking from Multiple Angles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9120" cy="434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Github TOC Teaser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Start with demo to get your attn!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 Flashcards (along with standards LPB)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Catechist Notes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 Compendium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as an advanced indexer (live demo)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Spine: 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Break out CCC in a variety of categories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 and use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deeper pivoting on indexes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as an advanced indexer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Study platform software that interlinks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Identify themes that span multiple pillars.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Flesh out pregnant terms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Spine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NABRE every six months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Logos Study Platform reading plans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Pentateuch, Historical, Wisdom, Prophets, Gospels, Acts-Letters-Rev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Plans for each of the 4 CCC pillars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Pivot on Different Categories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Logos Books that link to other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online lessons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RE Standards for K-8 to Logos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Convert the Compendium of the CCC to Logos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Link full RE Standards pdf on Logos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 (demo).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Flashcards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55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 and use Anki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into Tasks, Concepts, Items.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CCC glossary flashcards.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Compendium Index, Prayers, Doctrine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Flashcards on Ecumenical Councils, Particular Councils and Synods, Pontifical Documents, Ecclesiastical Documents, Canon Law, Liturgy, Ecclesiastical Writers.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CCC Indexes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Scriptures driven by Scripture Index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Read CCC and DS driven by Ecumenical Councils, Particular Councils and Synods, Pontifical Documents, Ecclesiastical Documents, Canon Law, Liturgy, Ecclesiastical Writers.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to create short overviews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Manage with on the fly reading plans.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AI Queries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 AI (like Bing Copilot) as an advanced indexer that can target authoritative sources.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Target CCC, Summa, Fathers,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Make Logos Books out of the results.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Short overviews of CCC indexes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Find themes that possibly span multiple pillars.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Flesh out pregnant terms.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912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Denzinger,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II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articles NABRE Oxford Study Bible.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dcterms:modified xsi:type="dcterms:W3CDTF">2024-02-07T19:30:40Z</dcterms:modified>
  <cp:revision>36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