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AC1CB-7161-4601-B308-DFC8D7474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68561F6-F092-4374-B883-BAD73D1E50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CBF3FC6-A45B-45A7-BE24-35FFD6B94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0E7DF63-B24E-4A1B-A56B-6A0419920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D59B69-F8DE-4166-85AE-434D67840B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317E69-F41D-4E39-AEA5-2D850C3B77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71E8F1-83EA-4AE3-B4EC-76419E0486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BF93B2-9304-4FBF-89B9-7D86688EF7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40FCBD7-043B-4819-8A1F-86719CF3B7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F5DED2B-EBEE-4551-A0EB-80AE8DC9D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0D36069-FE2A-40B9-B8FF-0FAE58040F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3E916F3-A6C5-4007-8B61-796FF2A1F2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B48A1D-A071-44D4-92C1-7EEB1F2C56C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29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72AD0A-C8CE-4435-8858-4B5DB74F579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30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 idx="32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198CB-EF1C-46B1-8ACA-EB08B10DE97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dt" idx="33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sldNum" idx="35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EAF56E-8272-489E-B5C6-DC95F0207D1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dt" idx="36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0BA17-9674-4A1D-B60D-15234762D8A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59DBE8-6F10-48D1-A6E1-5582622F1A0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8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9"/>
          <p:cNvSpPr>
            <a:spLocks noGrp="1"/>
          </p:cNvSpPr>
          <p:nvPr>
            <p:ph type="sldNum" idx="11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41ADB6-FCF4-46CB-BFE2-3E0C3F590BF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10"/>
          <p:cNvSpPr>
            <a:spLocks noGrp="1"/>
          </p:cNvSpPr>
          <p:nvPr>
            <p:ph type="dt" idx="12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4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C4C4B0-D325-4A62-8E77-FC8CC1B19B8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15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7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D4BC69-69EF-4AF1-8ADA-708A3A38307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8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0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F76190-D3EB-4A2E-8C75-A716FB903C6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21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 idx="23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9A1CFD-D2CC-4792-8781-E7AA9CBA49A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dt" idx="24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1440000" y="108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380000" y="3960000"/>
            <a:ext cx="1434960" cy="125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9000000" y="2700000"/>
            <a:ext cx="1254960" cy="107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-180000" y="2430000"/>
            <a:ext cx="1434960" cy="134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540000" y="108000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126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5220000"/>
            <a:ext cx="1614960" cy="12549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9720000" y="4680000"/>
            <a:ext cx="714960" cy="7149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9540000" y="3420000"/>
            <a:ext cx="714960" cy="714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>
            <a:off x="8100000" y="4680000"/>
            <a:ext cx="1074960" cy="8373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"/>
          <p:cNvSpPr/>
          <p:nvPr/>
        </p:nvSpPr>
        <p:spPr>
          <a:xfrm>
            <a:off x="7920000" y="5400000"/>
            <a:ext cx="894960" cy="8949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6"/>
          </p:nvPr>
        </p:nvSpPr>
        <p:spPr>
          <a:xfrm>
            <a:off x="756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927D62-A67B-4945-95C2-085ABE45B1F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27"/>
          </p:nvPr>
        </p:nvSpPr>
        <p:spPr>
          <a:xfrm>
            <a:off x="180000" y="5130000"/>
            <a:ext cx="23349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Plan to Master Catechist Materials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66600" cy="20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Attacking from Multiple Angles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More Opinion!! Distinctives of the Expert -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Abraham, Isaac, Jacob (“history starts”), determine from 1 Kings 6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Early and late dates of the Exodus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Reign of Saul, David, Solomon, completion of Solomon’s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Divided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Assyrian conquest of the Northern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Carchamesh, power struggles between Assyria, Egypt, Babylon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Babylonian conquest, exile, destruction of Jerusalem and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Medo-Persian defeat of Babylon, the Decree of Cyrus to return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Times of Ezra and Nehemiah under Xerxes, Artaxerxes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Hellenization of Palestine, Alexander the Great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Antiochus Epiphanes, abomination of desolation, Maccabean revolt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Actium, Octavian (Caesar Augustus), Herod Antepater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Birth of Christ, death, Letters, Gospels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EVEN More!!! Distinctives of the Expert – Names and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From the “Beginnings” to the Council of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Apostolic Fathers, Greek apologists, early heresies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Alexandrian School, Western thought, Arian controversy after Nicea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Athenasius, Cappadocians, Trinity doctrine of the West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Christological, Nestorian controversies, Ephesus,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Augustine, Carolingian Renaissance, Dark Age, 12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C., Crusades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13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C, Dominical School, Aristotelinaism, Fall of Constantinople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Luther, Zwingli, Anabaptist, Calvin, Great Britain, counter-reformation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Awakenings, piety, 19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Protestantism, Vat I, 20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JP II and the Cold War, New Evangelization.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660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 CCC and NABRE every six months (demo reading plans)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 DS and Vatican II docs annually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Ongoing Study CCC per RE Standard Categories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Ongoing Study Compendium of the CCC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Study CCC indexes, DS Systematic Index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Identify CCC themes that span multiple pillars.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Pregnant terms, e.g. The Paschal Mystery, 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Use of AI (e.g. Bing Copilot) for supportive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Use Logos Study Platform to integrate resources (Factbook AI)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Indentify distinctives that make expert Catechist?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How to Read a book, Adler, Van Doren pg 291ff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Demo Free Resources on Github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Pre-K-8 Anki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Formatted source files for Logos Personal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AI generated brief overviews councils, synods, papal and church docs, church writers, canon law, listed in the CCC indexes.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to Read a Book pdf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Example Daily Workflow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Review Logos Reading Plans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 Standards Pre-K-8 Flashcards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background articles NABRE Oxford Study Bible.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 + Workshop?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Opinion!!! Distinctives of the Expert Catechist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60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 Standards is a good start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Knows where to find things, bible, CCC, DS, able to read commentaries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Sacred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Able to paraphrase answers to most questions in the Compendium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Early Church History, 7 ecumenical councils, scholastic period, counter-refermation, Vat I and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the transmission of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Enough Aristotle (categories, metaphysics, ethics, rhetoric) to grasp Aquinas, St. Paul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Familiar with the Sitz im leben of 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11 ch. Genesis, Pentateuch, Historical, Wisdom lit, prophets (e.g.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rd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Isaiah), United-Divided Kingdom, exile, return,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temple Judaism, the Greco-Roman culture of Jesus, apostolic fathers, documentary hypothesis, synoptic problem.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dcterms:modified xsi:type="dcterms:W3CDTF">2024-02-09T11:58:51Z</dcterms:modified>
  <cp:revision>77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