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slide" Target="slides/slide11.xml"/><Relationship Id="rId25" Type="http://schemas.openxmlformats.org/officeDocument/2006/relationships/slide" Target="slides/slide12.xml"/><Relationship Id="rId2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4F88565-C016-4B76-A1EC-65B0FA7152D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82AEF305-DB0A-487A-B324-3590D314089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A4C58B39-F657-4B72-A377-DF7FB86117D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E615103B-15F2-4252-9FAC-63A61FE8B67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13BB790-A462-4602-95A4-F16E183C369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293197C-45EC-4B99-B587-F499369A78B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BBDD735-5706-4E78-AD1A-7993A52B60F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1B21C80C-F75A-4093-9C0E-96B46E913C0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4628D527-5440-4968-99AF-0DD16444A9F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9BC5B8FB-3B89-486B-94A7-624EDABED1C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0DD25474-A988-4F06-A94F-EBBE5DF8005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22711897-0129-4D3E-81B1-E750E06CF3A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74600" cy="566460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" name=""/>
          <p:cNvSpPr/>
          <p:nvPr/>
        </p:nvSpPr>
        <p:spPr>
          <a:xfrm>
            <a:off x="1440000" y="1080000"/>
            <a:ext cx="1434600" cy="12546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" name=""/>
          <p:cNvSpPr/>
          <p:nvPr/>
        </p:nvSpPr>
        <p:spPr>
          <a:xfrm>
            <a:off x="7380000" y="3960000"/>
            <a:ext cx="1434600" cy="12546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" name=""/>
          <p:cNvSpPr/>
          <p:nvPr/>
        </p:nvSpPr>
        <p:spPr>
          <a:xfrm>
            <a:off x="9000000" y="2700000"/>
            <a:ext cx="1254600" cy="10746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" name=""/>
          <p:cNvSpPr/>
          <p:nvPr/>
        </p:nvSpPr>
        <p:spPr>
          <a:xfrm>
            <a:off x="-180000" y="2430000"/>
            <a:ext cx="1434600" cy="13446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" name=""/>
          <p:cNvSpPr/>
          <p:nvPr/>
        </p:nvSpPr>
        <p:spPr>
          <a:xfrm>
            <a:off x="540000" y="1080000"/>
            <a:ext cx="714600" cy="7146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6" name=""/>
          <p:cNvSpPr/>
          <p:nvPr/>
        </p:nvSpPr>
        <p:spPr>
          <a:xfrm>
            <a:off x="0" y="1260000"/>
            <a:ext cx="714600" cy="7146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" name=""/>
          <p:cNvSpPr/>
          <p:nvPr/>
        </p:nvSpPr>
        <p:spPr>
          <a:xfrm>
            <a:off x="0" y="5220000"/>
            <a:ext cx="1614600" cy="125460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" name=""/>
          <p:cNvSpPr/>
          <p:nvPr/>
        </p:nvSpPr>
        <p:spPr>
          <a:xfrm>
            <a:off x="9720000" y="4680000"/>
            <a:ext cx="714600" cy="7146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" name=""/>
          <p:cNvSpPr/>
          <p:nvPr/>
        </p:nvSpPr>
        <p:spPr>
          <a:xfrm>
            <a:off x="9540000" y="3420000"/>
            <a:ext cx="714600" cy="7146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" name=""/>
          <p:cNvSpPr/>
          <p:nvPr/>
        </p:nvSpPr>
        <p:spPr>
          <a:xfrm>
            <a:off x="8100000" y="4680000"/>
            <a:ext cx="1074600" cy="837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" name=""/>
          <p:cNvSpPr/>
          <p:nvPr/>
        </p:nvSpPr>
        <p:spPr>
          <a:xfrm>
            <a:off x="7920000" y="5400000"/>
            <a:ext cx="894600" cy="89460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ftr" idx="1"/>
          </p:nvPr>
        </p:nvSpPr>
        <p:spPr>
          <a:xfrm>
            <a:off x="3420000" y="5130000"/>
            <a:ext cx="3234600" cy="3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6"/>
          <p:cNvSpPr>
            <a:spLocks noGrp="1"/>
          </p:cNvSpPr>
          <p:nvPr>
            <p:ph type="sldNum" idx="2"/>
          </p:nvPr>
        </p:nvSpPr>
        <p:spPr>
          <a:xfrm>
            <a:off x="7560000" y="5130000"/>
            <a:ext cx="2334600" cy="3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1F1F3A3-8EFF-4135-9593-B2CC857CD4EB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PlaceHolder 7"/>
          <p:cNvSpPr>
            <a:spLocks noGrp="1"/>
          </p:cNvSpPr>
          <p:nvPr>
            <p:ph type="dt" idx="3"/>
          </p:nvPr>
        </p:nvSpPr>
        <p:spPr>
          <a:xfrm>
            <a:off x="180000" y="5130000"/>
            <a:ext cx="2334600" cy="3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"/>
          <p:cNvSpPr/>
          <p:nvPr/>
        </p:nvSpPr>
        <p:spPr>
          <a:xfrm>
            <a:off x="0" y="0"/>
            <a:ext cx="10074600" cy="566460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78" name=""/>
          <p:cNvSpPr/>
          <p:nvPr/>
        </p:nvSpPr>
        <p:spPr>
          <a:xfrm>
            <a:off x="1440000" y="1080000"/>
            <a:ext cx="1434600" cy="12546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79" name=""/>
          <p:cNvSpPr/>
          <p:nvPr/>
        </p:nvSpPr>
        <p:spPr>
          <a:xfrm>
            <a:off x="7380000" y="3960000"/>
            <a:ext cx="1434600" cy="12546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80" name=""/>
          <p:cNvSpPr/>
          <p:nvPr/>
        </p:nvSpPr>
        <p:spPr>
          <a:xfrm>
            <a:off x="9000000" y="2700000"/>
            <a:ext cx="1254600" cy="10746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81" name=""/>
          <p:cNvSpPr/>
          <p:nvPr/>
        </p:nvSpPr>
        <p:spPr>
          <a:xfrm>
            <a:off x="-180000" y="2430000"/>
            <a:ext cx="1434600" cy="13446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82" name=""/>
          <p:cNvSpPr/>
          <p:nvPr/>
        </p:nvSpPr>
        <p:spPr>
          <a:xfrm>
            <a:off x="540000" y="1080000"/>
            <a:ext cx="714600" cy="7146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83" name=""/>
          <p:cNvSpPr/>
          <p:nvPr/>
        </p:nvSpPr>
        <p:spPr>
          <a:xfrm>
            <a:off x="0" y="1260000"/>
            <a:ext cx="714600" cy="7146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84" name=""/>
          <p:cNvSpPr/>
          <p:nvPr/>
        </p:nvSpPr>
        <p:spPr>
          <a:xfrm>
            <a:off x="0" y="5220000"/>
            <a:ext cx="1614600" cy="125460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85" name=""/>
          <p:cNvSpPr/>
          <p:nvPr/>
        </p:nvSpPr>
        <p:spPr>
          <a:xfrm>
            <a:off x="9720000" y="4680000"/>
            <a:ext cx="714600" cy="7146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86" name=""/>
          <p:cNvSpPr/>
          <p:nvPr/>
        </p:nvSpPr>
        <p:spPr>
          <a:xfrm>
            <a:off x="9540000" y="3420000"/>
            <a:ext cx="714600" cy="7146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87" name=""/>
          <p:cNvSpPr/>
          <p:nvPr/>
        </p:nvSpPr>
        <p:spPr>
          <a:xfrm>
            <a:off x="8100000" y="4680000"/>
            <a:ext cx="1074600" cy="837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88" name=""/>
          <p:cNvSpPr/>
          <p:nvPr/>
        </p:nvSpPr>
        <p:spPr>
          <a:xfrm>
            <a:off x="7920000" y="5400000"/>
            <a:ext cx="894600" cy="89460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89" name="PlaceHolder 1"/>
          <p:cNvSpPr>
            <a:spLocks noGrp="1"/>
          </p:cNvSpPr>
          <p:nvPr>
            <p:ph type="ftr" idx="28"/>
          </p:nvPr>
        </p:nvSpPr>
        <p:spPr>
          <a:xfrm>
            <a:off x="3420000" y="5130000"/>
            <a:ext cx="3234600" cy="3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sldNum" idx="29"/>
          </p:nvPr>
        </p:nvSpPr>
        <p:spPr>
          <a:xfrm>
            <a:off x="7560000" y="5130000"/>
            <a:ext cx="2334600" cy="3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E55C776-EE34-4480-B338-6021C3549FA8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dt" idx="30"/>
          </p:nvPr>
        </p:nvSpPr>
        <p:spPr>
          <a:xfrm>
            <a:off x="180000" y="5130000"/>
            <a:ext cx="2334600" cy="3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"/>
          <p:cNvSpPr/>
          <p:nvPr/>
        </p:nvSpPr>
        <p:spPr>
          <a:xfrm>
            <a:off x="0" y="0"/>
            <a:ext cx="10074600" cy="566460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93" name=""/>
          <p:cNvSpPr/>
          <p:nvPr/>
        </p:nvSpPr>
        <p:spPr>
          <a:xfrm>
            <a:off x="1440000" y="1080000"/>
            <a:ext cx="1434600" cy="12546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94" name=""/>
          <p:cNvSpPr/>
          <p:nvPr/>
        </p:nvSpPr>
        <p:spPr>
          <a:xfrm>
            <a:off x="7380000" y="3960000"/>
            <a:ext cx="1434600" cy="12546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95" name=""/>
          <p:cNvSpPr/>
          <p:nvPr/>
        </p:nvSpPr>
        <p:spPr>
          <a:xfrm>
            <a:off x="9000000" y="2700000"/>
            <a:ext cx="1254600" cy="10746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96" name=""/>
          <p:cNvSpPr/>
          <p:nvPr/>
        </p:nvSpPr>
        <p:spPr>
          <a:xfrm>
            <a:off x="-180000" y="2430000"/>
            <a:ext cx="1434600" cy="13446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97" name=""/>
          <p:cNvSpPr/>
          <p:nvPr/>
        </p:nvSpPr>
        <p:spPr>
          <a:xfrm>
            <a:off x="540000" y="1080000"/>
            <a:ext cx="714600" cy="7146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98" name=""/>
          <p:cNvSpPr/>
          <p:nvPr/>
        </p:nvSpPr>
        <p:spPr>
          <a:xfrm>
            <a:off x="0" y="1260000"/>
            <a:ext cx="714600" cy="7146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99" name=""/>
          <p:cNvSpPr/>
          <p:nvPr/>
        </p:nvSpPr>
        <p:spPr>
          <a:xfrm>
            <a:off x="0" y="5220000"/>
            <a:ext cx="1614600" cy="125460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00" name=""/>
          <p:cNvSpPr/>
          <p:nvPr/>
        </p:nvSpPr>
        <p:spPr>
          <a:xfrm>
            <a:off x="9720000" y="4680000"/>
            <a:ext cx="714600" cy="7146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01" name=""/>
          <p:cNvSpPr/>
          <p:nvPr/>
        </p:nvSpPr>
        <p:spPr>
          <a:xfrm>
            <a:off x="9540000" y="3420000"/>
            <a:ext cx="714600" cy="7146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02" name=""/>
          <p:cNvSpPr/>
          <p:nvPr/>
        </p:nvSpPr>
        <p:spPr>
          <a:xfrm>
            <a:off x="8100000" y="4680000"/>
            <a:ext cx="1074600" cy="837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03" name=""/>
          <p:cNvSpPr/>
          <p:nvPr/>
        </p:nvSpPr>
        <p:spPr>
          <a:xfrm>
            <a:off x="7920000" y="5400000"/>
            <a:ext cx="894600" cy="89460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5"/>
          <p:cNvSpPr>
            <a:spLocks noGrp="1"/>
          </p:cNvSpPr>
          <p:nvPr>
            <p:ph type="ftr" idx="31"/>
          </p:nvPr>
        </p:nvSpPr>
        <p:spPr>
          <a:xfrm>
            <a:off x="3420000" y="5130000"/>
            <a:ext cx="3234600" cy="3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9" name="PlaceHolder 6"/>
          <p:cNvSpPr>
            <a:spLocks noGrp="1"/>
          </p:cNvSpPr>
          <p:nvPr>
            <p:ph type="sldNum" idx="32"/>
          </p:nvPr>
        </p:nvSpPr>
        <p:spPr>
          <a:xfrm>
            <a:off x="7560000" y="5130000"/>
            <a:ext cx="2334600" cy="3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EE5A912-3FA7-4F9F-9D41-40DF51E7CBD4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0" name="PlaceHolder 7"/>
          <p:cNvSpPr>
            <a:spLocks noGrp="1"/>
          </p:cNvSpPr>
          <p:nvPr>
            <p:ph type="dt" idx="33"/>
          </p:nvPr>
        </p:nvSpPr>
        <p:spPr>
          <a:xfrm>
            <a:off x="180000" y="5130000"/>
            <a:ext cx="2334600" cy="3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"/>
          <p:cNvSpPr/>
          <p:nvPr/>
        </p:nvSpPr>
        <p:spPr>
          <a:xfrm>
            <a:off x="0" y="0"/>
            <a:ext cx="10074600" cy="566460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16" name=""/>
          <p:cNvSpPr/>
          <p:nvPr/>
        </p:nvSpPr>
        <p:spPr>
          <a:xfrm>
            <a:off x="1440000" y="1080000"/>
            <a:ext cx="1434600" cy="12546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17" name=""/>
          <p:cNvSpPr/>
          <p:nvPr/>
        </p:nvSpPr>
        <p:spPr>
          <a:xfrm>
            <a:off x="7380000" y="3960000"/>
            <a:ext cx="1434600" cy="12546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18" name=""/>
          <p:cNvSpPr/>
          <p:nvPr/>
        </p:nvSpPr>
        <p:spPr>
          <a:xfrm>
            <a:off x="9000000" y="2700000"/>
            <a:ext cx="1254600" cy="10746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19" name=""/>
          <p:cNvSpPr/>
          <p:nvPr/>
        </p:nvSpPr>
        <p:spPr>
          <a:xfrm>
            <a:off x="-180000" y="2430000"/>
            <a:ext cx="1434600" cy="13446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20" name=""/>
          <p:cNvSpPr/>
          <p:nvPr/>
        </p:nvSpPr>
        <p:spPr>
          <a:xfrm>
            <a:off x="540000" y="1080000"/>
            <a:ext cx="714600" cy="7146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21" name=""/>
          <p:cNvSpPr/>
          <p:nvPr/>
        </p:nvSpPr>
        <p:spPr>
          <a:xfrm>
            <a:off x="0" y="1260000"/>
            <a:ext cx="714600" cy="7146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22" name=""/>
          <p:cNvSpPr/>
          <p:nvPr/>
        </p:nvSpPr>
        <p:spPr>
          <a:xfrm>
            <a:off x="0" y="5220000"/>
            <a:ext cx="1614600" cy="125460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23" name=""/>
          <p:cNvSpPr/>
          <p:nvPr/>
        </p:nvSpPr>
        <p:spPr>
          <a:xfrm>
            <a:off x="9720000" y="4680000"/>
            <a:ext cx="714600" cy="7146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24" name=""/>
          <p:cNvSpPr/>
          <p:nvPr/>
        </p:nvSpPr>
        <p:spPr>
          <a:xfrm>
            <a:off x="9540000" y="3420000"/>
            <a:ext cx="714600" cy="7146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25" name=""/>
          <p:cNvSpPr/>
          <p:nvPr/>
        </p:nvSpPr>
        <p:spPr>
          <a:xfrm>
            <a:off x="8100000" y="4680000"/>
            <a:ext cx="1074600" cy="837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26" name=""/>
          <p:cNvSpPr/>
          <p:nvPr/>
        </p:nvSpPr>
        <p:spPr>
          <a:xfrm>
            <a:off x="7920000" y="5400000"/>
            <a:ext cx="894600" cy="89460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5"/>
          <p:cNvSpPr>
            <a:spLocks noGrp="1"/>
          </p:cNvSpPr>
          <p:nvPr>
            <p:ph type="ftr" idx="34"/>
          </p:nvPr>
        </p:nvSpPr>
        <p:spPr>
          <a:xfrm>
            <a:off x="3420000" y="5130000"/>
            <a:ext cx="3234600" cy="3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2" name="PlaceHolder 6"/>
          <p:cNvSpPr>
            <a:spLocks noGrp="1"/>
          </p:cNvSpPr>
          <p:nvPr>
            <p:ph type="sldNum" idx="35"/>
          </p:nvPr>
        </p:nvSpPr>
        <p:spPr>
          <a:xfrm>
            <a:off x="7560000" y="5130000"/>
            <a:ext cx="2334600" cy="3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46F72C6-26E2-4A60-9533-4FE820427366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3" name="PlaceHolder 7"/>
          <p:cNvSpPr>
            <a:spLocks noGrp="1"/>
          </p:cNvSpPr>
          <p:nvPr>
            <p:ph type="dt" idx="36"/>
          </p:nvPr>
        </p:nvSpPr>
        <p:spPr>
          <a:xfrm>
            <a:off x="180000" y="5130000"/>
            <a:ext cx="2334600" cy="3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"/>
          <p:cNvSpPr/>
          <p:nvPr/>
        </p:nvSpPr>
        <p:spPr>
          <a:xfrm>
            <a:off x="0" y="0"/>
            <a:ext cx="10074600" cy="566460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4" name=""/>
          <p:cNvSpPr/>
          <p:nvPr/>
        </p:nvSpPr>
        <p:spPr>
          <a:xfrm>
            <a:off x="1440000" y="1080000"/>
            <a:ext cx="1434600" cy="12546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5" name=""/>
          <p:cNvSpPr/>
          <p:nvPr/>
        </p:nvSpPr>
        <p:spPr>
          <a:xfrm>
            <a:off x="7380000" y="3960000"/>
            <a:ext cx="1434600" cy="12546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6" name=""/>
          <p:cNvSpPr/>
          <p:nvPr/>
        </p:nvSpPr>
        <p:spPr>
          <a:xfrm>
            <a:off x="9000000" y="2700000"/>
            <a:ext cx="1254600" cy="10746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7" name=""/>
          <p:cNvSpPr/>
          <p:nvPr/>
        </p:nvSpPr>
        <p:spPr>
          <a:xfrm>
            <a:off x="-180000" y="2430000"/>
            <a:ext cx="1434600" cy="13446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8" name=""/>
          <p:cNvSpPr/>
          <p:nvPr/>
        </p:nvSpPr>
        <p:spPr>
          <a:xfrm>
            <a:off x="540000" y="1080000"/>
            <a:ext cx="714600" cy="7146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9" name=""/>
          <p:cNvSpPr/>
          <p:nvPr/>
        </p:nvSpPr>
        <p:spPr>
          <a:xfrm>
            <a:off x="0" y="1260000"/>
            <a:ext cx="714600" cy="7146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0" name=""/>
          <p:cNvSpPr/>
          <p:nvPr/>
        </p:nvSpPr>
        <p:spPr>
          <a:xfrm>
            <a:off x="0" y="5220000"/>
            <a:ext cx="1614600" cy="125460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1" name=""/>
          <p:cNvSpPr/>
          <p:nvPr/>
        </p:nvSpPr>
        <p:spPr>
          <a:xfrm>
            <a:off x="9720000" y="4680000"/>
            <a:ext cx="714600" cy="7146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2" name=""/>
          <p:cNvSpPr/>
          <p:nvPr/>
        </p:nvSpPr>
        <p:spPr>
          <a:xfrm>
            <a:off x="9540000" y="3420000"/>
            <a:ext cx="714600" cy="7146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3" name=""/>
          <p:cNvSpPr/>
          <p:nvPr/>
        </p:nvSpPr>
        <p:spPr>
          <a:xfrm>
            <a:off x="8100000" y="4680000"/>
            <a:ext cx="1074600" cy="837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4" name=""/>
          <p:cNvSpPr/>
          <p:nvPr/>
        </p:nvSpPr>
        <p:spPr>
          <a:xfrm>
            <a:off x="7920000" y="5400000"/>
            <a:ext cx="894600" cy="89460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ftr" idx="4"/>
          </p:nvPr>
        </p:nvSpPr>
        <p:spPr>
          <a:xfrm>
            <a:off x="3420000" y="5130000"/>
            <a:ext cx="3234600" cy="3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sldNum" idx="5"/>
          </p:nvPr>
        </p:nvSpPr>
        <p:spPr>
          <a:xfrm>
            <a:off x="7560000" y="5130000"/>
            <a:ext cx="2334600" cy="3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0E75ECC-0DCE-4E8F-8F45-7213957FB0E1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dt" idx="6"/>
          </p:nvPr>
        </p:nvSpPr>
        <p:spPr>
          <a:xfrm>
            <a:off x="180000" y="5130000"/>
            <a:ext cx="2334600" cy="3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"/>
          <p:cNvSpPr/>
          <p:nvPr/>
        </p:nvSpPr>
        <p:spPr>
          <a:xfrm>
            <a:off x="0" y="0"/>
            <a:ext cx="10074600" cy="566460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5" name=""/>
          <p:cNvSpPr/>
          <p:nvPr/>
        </p:nvSpPr>
        <p:spPr>
          <a:xfrm>
            <a:off x="1440000" y="1080000"/>
            <a:ext cx="1434600" cy="12546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6" name=""/>
          <p:cNvSpPr/>
          <p:nvPr/>
        </p:nvSpPr>
        <p:spPr>
          <a:xfrm>
            <a:off x="7380000" y="3960000"/>
            <a:ext cx="1434600" cy="12546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7" name=""/>
          <p:cNvSpPr/>
          <p:nvPr/>
        </p:nvSpPr>
        <p:spPr>
          <a:xfrm>
            <a:off x="9000000" y="2700000"/>
            <a:ext cx="1254600" cy="10746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8" name=""/>
          <p:cNvSpPr/>
          <p:nvPr/>
        </p:nvSpPr>
        <p:spPr>
          <a:xfrm>
            <a:off x="-180000" y="2430000"/>
            <a:ext cx="1434600" cy="13446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9" name=""/>
          <p:cNvSpPr/>
          <p:nvPr/>
        </p:nvSpPr>
        <p:spPr>
          <a:xfrm>
            <a:off x="540000" y="1080000"/>
            <a:ext cx="714600" cy="7146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0" name=""/>
          <p:cNvSpPr/>
          <p:nvPr/>
        </p:nvSpPr>
        <p:spPr>
          <a:xfrm>
            <a:off x="0" y="1260000"/>
            <a:ext cx="714600" cy="7146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1" name=""/>
          <p:cNvSpPr/>
          <p:nvPr/>
        </p:nvSpPr>
        <p:spPr>
          <a:xfrm>
            <a:off x="0" y="5220000"/>
            <a:ext cx="1614600" cy="125460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2" name=""/>
          <p:cNvSpPr/>
          <p:nvPr/>
        </p:nvSpPr>
        <p:spPr>
          <a:xfrm>
            <a:off x="9720000" y="4680000"/>
            <a:ext cx="714600" cy="7146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3" name=""/>
          <p:cNvSpPr/>
          <p:nvPr/>
        </p:nvSpPr>
        <p:spPr>
          <a:xfrm>
            <a:off x="9540000" y="3420000"/>
            <a:ext cx="714600" cy="7146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4" name=""/>
          <p:cNvSpPr/>
          <p:nvPr/>
        </p:nvSpPr>
        <p:spPr>
          <a:xfrm>
            <a:off x="8100000" y="4680000"/>
            <a:ext cx="1074600" cy="837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5" name=""/>
          <p:cNvSpPr/>
          <p:nvPr/>
        </p:nvSpPr>
        <p:spPr>
          <a:xfrm>
            <a:off x="7920000" y="5400000"/>
            <a:ext cx="894600" cy="89460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ftr" idx="7"/>
          </p:nvPr>
        </p:nvSpPr>
        <p:spPr>
          <a:xfrm>
            <a:off x="3420000" y="5130000"/>
            <a:ext cx="3234600" cy="3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 type="sldNum" idx="8"/>
          </p:nvPr>
        </p:nvSpPr>
        <p:spPr>
          <a:xfrm>
            <a:off x="7560000" y="5130000"/>
            <a:ext cx="2334600" cy="3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9B5B609-4A2D-4442-8B2F-70015E4F76C2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PlaceHolder 8"/>
          <p:cNvSpPr>
            <a:spLocks noGrp="1"/>
          </p:cNvSpPr>
          <p:nvPr>
            <p:ph type="dt" idx="9"/>
          </p:nvPr>
        </p:nvSpPr>
        <p:spPr>
          <a:xfrm>
            <a:off x="180000" y="5130000"/>
            <a:ext cx="2334600" cy="3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"/>
          <p:cNvSpPr/>
          <p:nvPr/>
        </p:nvSpPr>
        <p:spPr>
          <a:xfrm>
            <a:off x="0" y="0"/>
            <a:ext cx="10074600" cy="566460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0" name=""/>
          <p:cNvSpPr/>
          <p:nvPr/>
        </p:nvSpPr>
        <p:spPr>
          <a:xfrm>
            <a:off x="1440000" y="1080000"/>
            <a:ext cx="1434600" cy="12546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1" name=""/>
          <p:cNvSpPr/>
          <p:nvPr/>
        </p:nvSpPr>
        <p:spPr>
          <a:xfrm>
            <a:off x="7380000" y="3960000"/>
            <a:ext cx="1434600" cy="12546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2" name=""/>
          <p:cNvSpPr/>
          <p:nvPr/>
        </p:nvSpPr>
        <p:spPr>
          <a:xfrm>
            <a:off x="9000000" y="2700000"/>
            <a:ext cx="1254600" cy="10746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3" name=""/>
          <p:cNvSpPr/>
          <p:nvPr/>
        </p:nvSpPr>
        <p:spPr>
          <a:xfrm>
            <a:off x="-180000" y="2430000"/>
            <a:ext cx="1434600" cy="13446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4" name=""/>
          <p:cNvSpPr/>
          <p:nvPr/>
        </p:nvSpPr>
        <p:spPr>
          <a:xfrm>
            <a:off x="540000" y="1080000"/>
            <a:ext cx="714600" cy="7146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5" name=""/>
          <p:cNvSpPr/>
          <p:nvPr/>
        </p:nvSpPr>
        <p:spPr>
          <a:xfrm>
            <a:off x="0" y="1260000"/>
            <a:ext cx="714600" cy="7146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6" name=""/>
          <p:cNvSpPr/>
          <p:nvPr/>
        </p:nvSpPr>
        <p:spPr>
          <a:xfrm>
            <a:off x="0" y="5220000"/>
            <a:ext cx="1614600" cy="125460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7" name=""/>
          <p:cNvSpPr/>
          <p:nvPr/>
        </p:nvSpPr>
        <p:spPr>
          <a:xfrm>
            <a:off x="9720000" y="4680000"/>
            <a:ext cx="714600" cy="7146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8" name=""/>
          <p:cNvSpPr/>
          <p:nvPr/>
        </p:nvSpPr>
        <p:spPr>
          <a:xfrm>
            <a:off x="9540000" y="3420000"/>
            <a:ext cx="714600" cy="7146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9" name=""/>
          <p:cNvSpPr/>
          <p:nvPr/>
        </p:nvSpPr>
        <p:spPr>
          <a:xfrm>
            <a:off x="8100000" y="4680000"/>
            <a:ext cx="1074600" cy="837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0" name=""/>
          <p:cNvSpPr/>
          <p:nvPr/>
        </p:nvSpPr>
        <p:spPr>
          <a:xfrm>
            <a:off x="7920000" y="5400000"/>
            <a:ext cx="894600" cy="89460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1" name="PlaceHolder 1"/>
          <p:cNvSpPr>
            <a:spLocks noGrp="1"/>
          </p:cNvSpPr>
          <p:nvPr>
            <p:ph type="ftr" idx="10"/>
          </p:nvPr>
        </p:nvSpPr>
        <p:spPr>
          <a:xfrm>
            <a:off x="3420000" y="5130000"/>
            <a:ext cx="3234600" cy="3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ldNum" idx="11"/>
          </p:nvPr>
        </p:nvSpPr>
        <p:spPr>
          <a:xfrm>
            <a:off x="7560000" y="5130000"/>
            <a:ext cx="2334600" cy="3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07C7493-4CEF-44A6-84B8-A580440799F2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dt" idx="12"/>
          </p:nvPr>
        </p:nvSpPr>
        <p:spPr>
          <a:xfrm>
            <a:off x="180000" y="5130000"/>
            <a:ext cx="2334600" cy="3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"/>
          <p:cNvSpPr/>
          <p:nvPr/>
        </p:nvSpPr>
        <p:spPr>
          <a:xfrm>
            <a:off x="0" y="0"/>
            <a:ext cx="10074600" cy="566460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5" name=""/>
          <p:cNvSpPr/>
          <p:nvPr/>
        </p:nvSpPr>
        <p:spPr>
          <a:xfrm>
            <a:off x="1440000" y="1080000"/>
            <a:ext cx="1434600" cy="12546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6" name=""/>
          <p:cNvSpPr/>
          <p:nvPr/>
        </p:nvSpPr>
        <p:spPr>
          <a:xfrm>
            <a:off x="7380000" y="3960000"/>
            <a:ext cx="1434600" cy="12546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7" name=""/>
          <p:cNvSpPr/>
          <p:nvPr/>
        </p:nvSpPr>
        <p:spPr>
          <a:xfrm>
            <a:off x="9000000" y="2700000"/>
            <a:ext cx="1254600" cy="10746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8" name=""/>
          <p:cNvSpPr/>
          <p:nvPr/>
        </p:nvSpPr>
        <p:spPr>
          <a:xfrm>
            <a:off x="-180000" y="2430000"/>
            <a:ext cx="1434600" cy="13446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9" name=""/>
          <p:cNvSpPr/>
          <p:nvPr/>
        </p:nvSpPr>
        <p:spPr>
          <a:xfrm>
            <a:off x="540000" y="1080000"/>
            <a:ext cx="714600" cy="7146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0" name=""/>
          <p:cNvSpPr/>
          <p:nvPr/>
        </p:nvSpPr>
        <p:spPr>
          <a:xfrm>
            <a:off x="0" y="1260000"/>
            <a:ext cx="714600" cy="7146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1" name=""/>
          <p:cNvSpPr/>
          <p:nvPr/>
        </p:nvSpPr>
        <p:spPr>
          <a:xfrm>
            <a:off x="0" y="5220000"/>
            <a:ext cx="1614600" cy="125460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2" name=""/>
          <p:cNvSpPr/>
          <p:nvPr/>
        </p:nvSpPr>
        <p:spPr>
          <a:xfrm>
            <a:off x="9720000" y="4680000"/>
            <a:ext cx="714600" cy="7146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3" name=""/>
          <p:cNvSpPr/>
          <p:nvPr/>
        </p:nvSpPr>
        <p:spPr>
          <a:xfrm>
            <a:off x="9540000" y="3420000"/>
            <a:ext cx="714600" cy="7146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4" name=""/>
          <p:cNvSpPr/>
          <p:nvPr/>
        </p:nvSpPr>
        <p:spPr>
          <a:xfrm>
            <a:off x="8100000" y="4680000"/>
            <a:ext cx="1074600" cy="837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5" name=""/>
          <p:cNvSpPr/>
          <p:nvPr/>
        </p:nvSpPr>
        <p:spPr>
          <a:xfrm>
            <a:off x="7920000" y="5400000"/>
            <a:ext cx="894600" cy="89460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6" name="PlaceHolder 1"/>
          <p:cNvSpPr>
            <a:spLocks noGrp="1"/>
          </p:cNvSpPr>
          <p:nvPr>
            <p:ph type="ftr" idx="13"/>
          </p:nvPr>
        </p:nvSpPr>
        <p:spPr>
          <a:xfrm>
            <a:off x="3420000" y="5130000"/>
            <a:ext cx="3234600" cy="3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ldNum" idx="14"/>
          </p:nvPr>
        </p:nvSpPr>
        <p:spPr>
          <a:xfrm>
            <a:off x="7560000" y="5130000"/>
            <a:ext cx="2334600" cy="3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0C2E455-103D-40C5-994B-4CE5E270411F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dt" idx="15"/>
          </p:nvPr>
        </p:nvSpPr>
        <p:spPr>
          <a:xfrm>
            <a:off x="180000" y="5130000"/>
            <a:ext cx="2334600" cy="3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"/>
          <p:cNvSpPr/>
          <p:nvPr/>
        </p:nvSpPr>
        <p:spPr>
          <a:xfrm>
            <a:off x="0" y="0"/>
            <a:ext cx="10074600" cy="566460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2" name=""/>
          <p:cNvSpPr/>
          <p:nvPr/>
        </p:nvSpPr>
        <p:spPr>
          <a:xfrm>
            <a:off x="1440000" y="1080000"/>
            <a:ext cx="1434600" cy="12546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3" name=""/>
          <p:cNvSpPr/>
          <p:nvPr/>
        </p:nvSpPr>
        <p:spPr>
          <a:xfrm>
            <a:off x="7380000" y="3960000"/>
            <a:ext cx="1434600" cy="12546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4" name=""/>
          <p:cNvSpPr/>
          <p:nvPr/>
        </p:nvSpPr>
        <p:spPr>
          <a:xfrm>
            <a:off x="9000000" y="2700000"/>
            <a:ext cx="1254600" cy="10746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5" name=""/>
          <p:cNvSpPr/>
          <p:nvPr/>
        </p:nvSpPr>
        <p:spPr>
          <a:xfrm>
            <a:off x="-180000" y="2430000"/>
            <a:ext cx="1434600" cy="13446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6" name=""/>
          <p:cNvSpPr/>
          <p:nvPr/>
        </p:nvSpPr>
        <p:spPr>
          <a:xfrm>
            <a:off x="540000" y="1080000"/>
            <a:ext cx="714600" cy="7146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7" name=""/>
          <p:cNvSpPr/>
          <p:nvPr/>
        </p:nvSpPr>
        <p:spPr>
          <a:xfrm>
            <a:off x="0" y="1260000"/>
            <a:ext cx="714600" cy="7146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8" name=""/>
          <p:cNvSpPr/>
          <p:nvPr/>
        </p:nvSpPr>
        <p:spPr>
          <a:xfrm>
            <a:off x="0" y="5220000"/>
            <a:ext cx="1614600" cy="125460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9" name=""/>
          <p:cNvSpPr/>
          <p:nvPr/>
        </p:nvSpPr>
        <p:spPr>
          <a:xfrm>
            <a:off x="9720000" y="4680000"/>
            <a:ext cx="714600" cy="7146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0" name=""/>
          <p:cNvSpPr/>
          <p:nvPr/>
        </p:nvSpPr>
        <p:spPr>
          <a:xfrm>
            <a:off x="9540000" y="3420000"/>
            <a:ext cx="714600" cy="7146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1" name=""/>
          <p:cNvSpPr/>
          <p:nvPr/>
        </p:nvSpPr>
        <p:spPr>
          <a:xfrm>
            <a:off x="8100000" y="4680000"/>
            <a:ext cx="1074600" cy="837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2" name=""/>
          <p:cNvSpPr/>
          <p:nvPr/>
        </p:nvSpPr>
        <p:spPr>
          <a:xfrm>
            <a:off x="7920000" y="5400000"/>
            <a:ext cx="894600" cy="89460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ftr" idx="16"/>
          </p:nvPr>
        </p:nvSpPr>
        <p:spPr>
          <a:xfrm>
            <a:off x="3420000" y="5130000"/>
            <a:ext cx="3234600" cy="3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sldNum" idx="17"/>
          </p:nvPr>
        </p:nvSpPr>
        <p:spPr>
          <a:xfrm>
            <a:off x="7560000" y="5130000"/>
            <a:ext cx="2334600" cy="3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BE1659C-9DE6-4621-B45B-DD8F95A9CDDA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dt" idx="18"/>
          </p:nvPr>
        </p:nvSpPr>
        <p:spPr>
          <a:xfrm>
            <a:off x="180000" y="5130000"/>
            <a:ext cx="2334600" cy="3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"/>
          <p:cNvSpPr/>
          <p:nvPr/>
        </p:nvSpPr>
        <p:spPr>
          <a:xfrm>
            <a:off x="0" y="0"/>
            <a:ext cx="10074600" cy="566460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21" name=""/>
          <p:cNvSpPr/>
          <p:nvPr/>
        </p:nvSpPr>
        <p:spPr>
          <a:xfrm>
            <a:off x="1440000" y="1080000"/>
            <a:ext cx="1434600" cy="12546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22" name=""/>
          <p:cNvSpPr/>
          <p:nvPr/>
        </p:nvSpPr>
        <p:spPr>
          <a:xfrm>
            <a:off x="7380000" y="3960000"/>
            <a:ext cx="1434600" cy="12546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23" name=""/>
          <p:cNvSpPr/>
          <p:nvPr/>
        </p:nvSpPr>
        <p:spPr>
          <a:xfrm>
            <a:off x="9000000" y="2700000"/>
            <a:ext cx="1254600" cy="10746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24" name=""/>
          <p:cNvSpPr/>
          <p:nvPr/>
        </p:nvSpPr>
        <p:spPr>
          <a:xfrm>
            <a:off x="-180000" y="2430000"/>
            <a:ext cx="1434600" cy="13446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25" name=""/>
          <p:cNvSpPr/>
          <p:nvPr/>
        </p:nvSpPr>
        <p:spPr>
          <a:xfrm>
            <a:off x="540000" y="1080000"/>
            <a:ext cx="714600" cy="7146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26" name=""/>
          <p:cNvSpPr/>
          <p:nvPr/>
        </p:nvSpPr>
        <p:spPr>
          <a:xfrm>
            <a:off x="0" y="1260000"/>
            <a:ext cx="714600" cy="7146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27" name=""/>
          <p:cNvSpPr/>
          <p:nvPr/>
        </p:nvSpPr>
        <p:spPr>
          <a:xfrm>
            <a:off x="0" y="5220000"/>
            <a:ext cx="1614600" cy="125460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28" name=""/>
          <p:cNvSpPr/>
          <p:nvPr/>
        </p:nvSpPr>
        <p:spPr>
          <a:xfrm>
            <a:off x="9720000" y="4680000"/>
            <a:ext cx="714600" cy="7146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29" name=""/>
          <p:cNvSpPr/>
          <p:nvPr/>
        </p:nvSpPr>
        <p:spPr>
          <a:xfrm>
            <a:off x="9540000" y="3420000"/>
            <a:ext cx="714600" cy="7146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0" name=""/>
          <p:cNvSpPr/>
          <p:nvPr/>
        </p:nvSpPr>
        <p:spPr>
          <a:xfrm>
            <a:off x="8100000" y="4680000"/>
            <a:ext cx="1074600" cy="837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1" name=""/>
          <p:cNvSpPr/>
          <p:nvPr/>
        </p:nvSpPr>
        <p:spPr>
          <a:xfrm>
            <a:off x="7920000" y="5400000"/>
            <a:ext cx="894600" cy="89460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ftr" idx="19"/>
          </p:nvPr>
        </p:nvSpPr>
        <p:spPr>
          <a:xfrm>
            <a:off x="3420000" y="5130000"/>
            <a:ext cx="3234600" cy="3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sldNum" idx="20"/>
          </p:nvPr>
        </p:nvSpPr>
        <p:spPr>
          <a:xfrm>
            <a:off x="7560000" y="5130000"/>
            <a:ext cx="2334600" cy="3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1E6F6D3-DDE4-4920-A2E2-87CBD6813869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dt" idx="21"/>
          </p:nvPr>
        </p:nvSpPr>
        <p:spPr>
          <a:xfrm>
            <a:off x="180000" y="5130000"/>
            <a:ext cx="2334600" cy="3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"/>
          <p:cNvSpPr/>
          <p:nvPr/>
        </p:nvSpPr>
        <p:spPr>
          <a:xfrm>
            <a:off x="0" y="0"/>
            <a:ext cx="10074600" cy="566460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0" name=""/>
          <p:cNvSpPr/>
          <p:nvPr/>
        </p:nvSpPr>
        <p:spPr>
          <a:xfrm>
            <a:off x="1440000" y="1080000"/>
            <a:ext cx="1434600" cy="12546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1" name=""/>
          <p:cNvSpPr/>
          <p:nvPr/>
        </p:nvSpPr>
        <p:spPr>
          <a:xfrm>
            <a:off x="7380000" y="3960000"/>
            <a:ext cx="1434600" cy="12546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2" name=""/>
          <p:cNvSpPr/>
          <p:nvPr/>
        </p:nvSpPr>
        <p:spPr>
          <a:xfrm>
            <a:off x="9000000" y="2700000"/>
            <a:ext cx="1254600" cy="10746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3" name=""/>
          <p:cNvSpPr/>
          <p:nvPr/>
        </p:nvSpPr>
        <p:spPr>
          <a:xfrm>
            <a:off x="-180000" y="2430000"/>
            <a:ext cx="1434600" cy="13446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4" name=""/>
          <p:cNvSpPr/>
          <p:nvPr/>
        </p:nvSpPr>
        <p:spPr>
          <a:xfrm>
            <a:off x="540000" y="1080000"/>
            <a:ext cx="714600" cy="7146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5" name=""/>
          <p:cNvSpPr/>
          <p:nvPr/>
        </p:nvSpPr>
        <p:spPr>
          <a:xfrm>
            <a:off x="0" y="1260000"/>
            <a:ext cx="714600" cy="7146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6" name=""/>
          <p:cNvSpPr/>
          <p:nvPr/>
        </p:nvSpPr>
        <p:spPr>
          <a:xfrm>
            <a:off x="0" y="5220000"/>
            <a:ext cx="1614600" cy="125460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7" name=""/>
          <p:cNvSpPr/>
          <p:nvPr/>
        </p:nvSpPr>
        <p:spPr>
          <a:xfrm>
            <a:off x="9720000" y="4680000"/>
            <a:ext cx="714600" cy="7146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8" name=""/>
          <p:cNvSpPr/>
          <p:nvPr/>
        </p:nvSpPr>
        <p:spPr>
          <a:xfrm>
            <a:off x="9540000" y="3420000"/>
            <a:ext cx="714600" cy="7146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9" name=""/>
          <p:cNvSpPr/>
          <p:nvPr/>
        </p:nvSpPr>
        <p:spPr>
          <a:xfrm>
            <a:off x="8100000" y="4680000"/>
            <a:ext cx="1074600" cy="837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50" name=""/>
          <p:cNvSpPr/>
          <p:nvPr/>
        </p:nvSpPr>
        <p:spPr>
          <a:xfrm>
            <a:off x="7920000" y="5400000"/>
            <a:ext cx="894600" cy="89460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ftr" idx="22"/>
          </p:nvPr>
        </p:nvSpPr>
        <p:spPr>
          <a:xfrm>
            <a:off x="3420000" y="5130000"/>
            <a:ext cx="3234600" cy="3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sldNum" idx="23"/>
          </p:nvPr>
        </p:nvSpPr>
        <p:spPr>
          <a:xfrm>
            <a:off x="7560000" y="5130000"/>
            <a:ext cx="2334600" cy="3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E6975E1-7383-4B41-B2D9-7CD41ECA4BF9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" name="PlaceHolder 6"/>
          <p:cNvSpPr>
            <a:spLocks noGrp="1"/>
          </p:cNvSpPr>
          <p:nvPr>
            <p:ph type="dt" idx="24"/>
          </p:nvPr>
        </p:nvSpPr>
        <p:spPr>
          <a:xfrm>
            <a:off x="180000" y="5130000"/>
            <a:ext cx="2334600" cy="3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"/>
          <p:cNvSpPr/>
          <p:nvPr/>
        </p:nvSpPr>
        <p:spPr>
          <a:xfrm>
            <a:off x="0" y="0"/>
            <a:ext cx="10074600" cy="566460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61" name=""/>
          <p:cNvSpPr/>
          <p:nvPr/>
        </p:nvSpPr>
        <p:spPr>
          <a:xfrm>
            <a:off x="1440000" y="1080000"/>
            <a:ext cx="1434600" cy="12546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62" name=""/>
          <p:cNvSpPr/>
          <p:nvPr/>
        </p:nvSpPr>
        <p:spPr>
          <a:xfrm>
            <a:off x="7380000" y="3960000"/>
            <a:ext cx="1434600" cy="12546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63" name=""/>
          <p:cNvSpPr/>
          <p:nvPr/>
        </p:nvSpPr>
        <p:spPr>
          <a:xfrm>
            <a:off x="9000000" y="2700000"/>
            <a:ext cx="1254600" cy="10746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64" name=""/>
          <p:cNvSpPr/>
          <p:nvPr/>
        </p:nvSpPr>
        <p:spPr>
          <a:xfrm>
            <a:off x="-180000" y="2430000"/>
            <a:ext cx="1434600" cy="13446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65" name=""/>
          <p:cNvSpPr/>
          <p:nvPr/>
        </p:nvSpPr>
        <p:spPr>
          <a:xfrm>
            <a:off x="540000" y="1080000"/>
            <a:ext cx="714600" cy="7146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66" name=""/>
          <p:cNvSpPr/>
          <p:nvPr/>
        </p:nvSpPr>
        <p:spPr>
          <a:xfrm>
            <a:off x="0" y="1260000"/>
            <a:ext cx="714600" cy="7146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67" name=""/>
          <p:cNvSpPr/>
          <p:nvPr/>
        </p:nvSpPr>
        <p:spPr>
          <a:xfrm>
            <a:off x="0" y="5220000"/>
            <a:ext cx="1614600" cy="125460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68" name=""/>
          <p:cNvSpPr/>
          <p:nvPr/>
        </p:nvSpPr>
        <p:spPr>
          <a:xfrm>
            <a:off x="9720000" y="4680000"/>
            <a:ext cx="714600" cy="7146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69" name=""/>
          <p:cNvSpPr/>
          <p:nvPr/>
        </p:nvSpPr>
        <p:spPr>
          <a:xfrm>
            <a:off x="9540000" y="3420000"/>
            <a:ext cx="714600" cy="7146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70" name=""/>
          <p:cNvSpPr/>
          <p:nvPr/>
        </p:nvSpPr>
        <p:spPr>
          <a:xfrm>
            <a:off x="8100000" y="4680000"/>
            <a:ext cx="1074600" cy="837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71" name=""/>
          <p:cNvSpPr/>
          <p:nvPr/>
        </p:nvSpPr>
        <p:spPr>
          <a:xfrm>
            <a:off x="7920000" y="5400000"/>
            <a:ext cx="894600" cy="89460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ftr" idx="25"/>
          </p:nvPr>
        </p:nvSpPr>
        <p:spPr>
          <a:xfrm>
            <a:off x="3420000" y="5130000"/>
            <a:ext cx="3234600" cy="3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sldNum" idx="26"/>
          </p:nvPr>
        </p:nvSpPr>
        <p:spPr>
          <a:xfrm>
            <a:off x="7560000" y="5130000"/>
            <a:ext cx="2334600" cy="3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0CE05D1-235B-43C7-AEFF-9DBF624888E7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dt" idx="27"/>
          </p:nvPr>
        </p:nvSpPr>
        <p:spPr>
          <a:xfrm>
            <a:off x="180000" y="5130000"/>
            <a:ext cx="2334600" cy="3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apps.ankiweb.net/" TargetMode="External"/><Relationship Id="rId2" Type="http://schemas.openxmlformats.org/officeDocument/2006/relationships/hyperlink" Target="https://www.logos.com/" TargetMode="External"/><Relationship Id="rId3" Type="http://schemas.openxmlformats.org/officeDocument/2006/relationships/hyperlink" Target="https://e-sword.net/" TargetMode="External"/><Relationship Id="rId4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www.youtube.com/@deepdivebiblestudy" TargetMode="External"/><Relationship Id="rId2" Type="http://schemas.openxmlformats.org/officeDocument/2006/relationships/hyperlink" Target="https://www.youtube.com/@stephenmackenzie6782" TargetMode="External"/><Relationship Id="rId3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504000" y="1428840"/>
            <a:ext cx="9066240" cy="94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Plan to Master Catechist Materials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subTitle"/>
          </p:nvPr>
        </p:nvSpPr>
        <p:spPr>
          <a:xfrm>
            <a:off x="504000" y="2370240"/>
            <a:ext cx="9066240" cy="311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Attacking from Multiple Angles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Overview of the Plan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Demonstrations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Different Reading Speeds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Example Workflow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Software and Workshop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Open source project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My YouTube channels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My Opinion identifying the distinctives of an expert catechist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Additional resources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9066240" cy="94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More Opinion!! Distinctives of the Expert - Dates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subTitle"/>
          </p:nvPr>
        </p:nvSpPr>
        <p:spPr>
          <a:xfrm>
            <a:off x="504000" y="1371600"/>
            <a:ext cx="906624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Abraham, Isaac, Jacob (“history starts”), determine from 1 Kings 6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Early and late dates of the Exodus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Reign of Saul, David, Solomon, completion of Solomon’s Temple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Divided Kingdom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Assyrian conquest of the Northern Kingdom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Battle of Carchamesh, power struggles between Assyria, Egypt, Babylon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Babylonian conquest, exile, destruction of Jerusalem and temple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Medo-Persian defeat of Babylon, the Decree of Cyrus to return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Times of Ezra and Nehemiah under Xerxes, Artaxerxes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Hellenization of Palestine, Alexander the Great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Antiochus Epiphanes, abomination of desolation, Maccabean revolt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Battle of Actium, Octavian (Caesar Augustus), Herod Antepater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Birth of Christ, death, Letters, Gospels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9066240" cy="94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EVEN More!!! Distinctives of the Expert – Names and Dates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subTitle"/>
          </p:nvPr>
        </p:nvSpPr>
        <p:spPr>
          <a:xfrm>
            <a:off x="504000" y="1371600"/>
            <a:ext cx="906624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From the “Beginnings” to the Council of Chalcedon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Apostolic Fathers, Greek apologists, early heresies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Alexandrian School, Western thought, Arian controversy after Nicea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Athenasius, Cappadocians, Trinity doctrine of the West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Microsoft YaHei"/>
              </a:rPr>
              <a:t>Christological, Nestorian controversies, Ephesus, Chalcedon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Microsoft YaHei"/>
              </a:rPr>
              <a:t>Augustine, Carolingian Renaissance, Dark Age, 12</a:t>
            </a:r>
            <a:r>
              <a:rPr b="0" lang="en-US" sz="2100" spc="-1" strike="noStrike" baseline="33000">
                <a:solidFill>
                  <a:srgbClr val="ffffff"/>
                </a:solidFill>
                <a:latin typeface="Arial"/>
                <a:ea typeface="Microsoft YaHei"/>
              </a:rPr>
              <a:t>th</a:t>
            </a: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Microsoft YaHei"/>
              </a:rPr>
              <a:t> C., Crusades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Microsoft YaHei"/>
              </a:rPr>
              <a:t>13</a:t>
            </a:r>
            <a:r>
              <a:rPr b="0" lang="en-US" sz="2100" spc="-1" strike="noStrike" baseline="33000">
                <a:solidFill>
                  <a:srgbClr val="ffffff"/>
                </a:solidFill>
                <a:latin typeface="Arial"/>
                <a:ea typeface="Microsoft YaHei"/>
              </a:rPr>
              <a:t>th</a:t>
            </a: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Microsoft YaHei"/>
              </a:rPr>
              <a:t> C, Dominical School, Aristotelinaism, Fall of Constantinople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Microsoft YaHei"/>
              </a:rPr>
              <a:t>Luther, Zwingli, Anabaptist, Calvin, Great Britain, counter-reformation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Microsoft YaHei"/>
              </a:rPr>
              <a:t>Awakenings, piety, 19</a:t>
            </a:r>
            <a:r>
              <a:rPr b="0" lang="en-US" sz="2100" spc="-1" strike="noStrike" baseline="33000">
                <a:solidFill>
                  <a:srgbClr val="ffffff"/>
                </a:solidFill>
                <a:latin typeface="Arial"/>
                <a:ea typeface="Microsoft YaHei"/>
              </a:rPr>
              <a:t>th</a:t>
            </a: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Microsoft YaHei"/>
              </a:rPr>
              <a:t> C. Protestantism, Vat I, 20</a:t>
            </a:r>
            <a:r>
              <a:rPr b="0" lang="en-US" sz="2100" spc="-1" strike="noStrike" baseline="33000">
                <a:solidFill>
                  <a:srgbClr val="ffffff"/>
                </a:solidFill>
                <a:latin typeface="Arial"/>
                <a:ea typeface="Microsoft YaHei"/>
              </a:rPr>
              <a:t>th</a:t>
            </a: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Microsoft YaHei"/>
              </a:rPr>
              <a:t> C. Vat II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Microsoft YaHei"/>
              </a:rPr>
              <a:t>JP II and the Cold War, New Evangelization.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9066240" cy="94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Additional Resources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subTitle"/>
          </p:nvPr>
        </p:nvSpPr>
        <p:spPr>
          <a:xfrm>
            <a:off x="504000" y="1143000"/>
            <a:ext cx="9066240" cy="433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Sacramentum Mundi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History of Christian Thought, Gonzalez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Chadwick, Frend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Patrology, Quasten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Westminster Handbook of Patristic Theology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Journey from Texts to Translations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Coherence-Based Genealogical Method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Christian Apologetics, Kreeft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Resurrection apologetics, N.T. Wright, Habermas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New Perspective on Paul, N.T. Wright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New Advent Website (Fathers, Summa, Encyclopedia)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Classic Christian Etherial Library ccel.org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Vatican website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9066240" cy="94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Overview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subTitle"/>
          </p:nvPr>
        </p:nvSpPr>
        <p:spPr>
          <a:xfrm>
            <a:off x="504000" y="1371600"/>
            <a:ext cx="906624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Read CCC and NABRE every six months (demo reading plans)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Read DS and Vatican II docs annually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Ongoing Study CCC per RE Standard Categories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Ongoing Study Compendium of the CCC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Study CCC Glossary, DS Systematic Index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Identify CCC themes that span multiple pillars.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Pregnant terms, e.g. The Paschal Mystery, Sacramentum Mundi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Use of AI (e.g. Bing Copilot) for supportive content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Use Logos Study Platform to integrate resources (Factbook AI)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Indentify distinctives that make expert Catechist?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How to Read a book, Adler, Van Doren pg 291ff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9066240" cy="94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Demo Free Resources on Github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subTitle"/>
          </p:nvPr>
        </p:nvSpPr>
        <p:spPr>
          <a:xfrm>
            <a:off x="504000" y="1371600"/>
            <a:ext cx="906624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RE Standards Pre-K-8 Anki Flashcards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Formatted source files for Logos Personal Books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AI generated brief overviews councils, synods, papal and church docs, church writers, canon law, listed in the CCC indexes.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How to Read a Book pdf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9066240" cy="94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Example Daily Workflow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subTitle"/>
          </p:nvPr>
        </p:nvSpPr>
        <p:spPr>
          <a:xfrm>
            <a:off x="504000" y="1371600"/>
            <a:ext cx="906624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Review Logos Reading Plans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RE Standards Pre-K-8 Flashcards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9066240" cy="94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Stretch Goal Reading Plans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subTitle"/>
          </p:nvPr>
        </p:nvSpPr>
        <p:spPr>
          <a:xfrm>
            <a:off x="504000" y="1371600"/>
            <a:ext cx="906624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Summas by Aquinas (or abridged versions)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Ludwig Ott, Foundations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Encyclicals post Vat II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Patrology (4 vol on Fathers)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The 33 Doctors of the Church, Rengers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Church History (Chadwick, Frend, Gonzalez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The Making of Modern German Christology, McGrath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Reading Guides in the NABRE Oxford Study Bible (Donald Senior)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Microsoft YaHei"/>
              </a:rPr>
              <a:t>Introductory background articles NABRE Oxford Study Bible.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Microsoft YaHei"/>
              </a:rPr>
              <a:t>Pontifical Commision material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9066240" cy="94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Logos Packages + Workshop?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subTitle"/>
          </p:nvPr>
        </p:nvSpPr>
        <p:spPr>
          <a:xfrm>
            <a:off x="504000" y="1371600"/>
            <a:ext cx="906624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https://www.logos.com/product/18543/catechism-of-the-catholic-church-collection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$49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https://www.logos.com/product/241746/verbum-10-preaching-suite  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$399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9066240" cy="94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Open Source Project?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subTitle"/>
          </p:nvPr>
        </p:nvSpPr>
        <p:spPr>
          <a:xfrm>
            <a:off x="504000" y="1371600"/>
            <a:ext cx="906624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ee"/>
                </a:solidFill>
                <a:uFillTx/>
                <a:latin typeface="Arial"/>
              </a:rPr>
              <a:t>https://github.com/stevemac321/Catechist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ee"/>
                </a:solidFill>
                <a:uFillTx/>
                <a:latin typeface="Arial"/>
                <a:hlinkClick r:id="rId1"/>
              </a:rPr>
              <a:t>https://apps.ankiweb.net/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ee"/>
                </a:solidFill>
                <a:uFillTx/>
                <a:latin typeface="Arial"/>
                <a:hlinkClick r:id="rId2"/>
              </a:rPr>
              <a:t>https://www.logos.com/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ee"/>
                </a:solidFill>
                <a:uFillTx/>
                <a:latin typeface="Arial"/>
                <a:hlinkClick r:id="rId3"/>
              </a:rPr>
              <a:t>https://e-sword.net/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9066240" cy="94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My Channels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subTitle"/>
          </p:nvPr>
        </p:nvSpPr>
        <p:spPr>
          <a:xfrm>
            <a:off x="504000" y="1371600"/>
            <a:ext cx="906624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12 Part Series on Textual Criticism: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 u="sng">
                <a:solidFill>
                  <a:srgbClr val="0000ee"/>
                </a:solidFill>
                <a:uFillTx/>
                <a:latin typeface="Arial"/>
                <a:hlinkClick r:id="rId1"/>
              </a:rPr>
              <a:t>https://www.youtube.com/@deepdivebiblestudy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 u="sng">
                <a:solidFill>
                  <a:srgbClr val="0000ee"/>
                </a:solidFill>
                <a:uFillTx/>
                <a:latin typeface="Arial"/>
                <a:hlinkClick r:id="rId2"/>
              </a:rPr>
              <a:t>https://www.youtube.com/@stephenmackenzie6782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9066240" cy="94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My Opinion!!! Distinctives of the Expert Catechist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subTitle"/>
          </p:nvPr>
        </p:nvSpPr>
        <p:spPr>
          <a:xfrm>
            <a:off x="504000" y="1371600"/>
            <a:ext cx="906624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RE Standards is a good start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Knows where to find things, bible, CCC, DS, able to read commentaries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Familiar with Sacred Scriptures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Able to paraphrase answers to most questions in the Compendium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Familiar with Early Church History, 7 ecumenical councils, scholastic period, counter-refermation, Vat I and Vat II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Familiar with the transmission of scriptures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Enough Aristotle (categories, metaphysics, ethics, rhetoric) to grasp Aquinas, St. Paul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Microsoft YaHei"/>
              </a:rPr>
              <a:t>Familiar with the Sitz im leben of  1</a:t>
            </a:r>
            <a:r>
              <a:rPr b="0" lang="en-US" sz="2100" spc="-1" strike="noStrike" baseline="33000">
                <a:solidFill>
                  <a:srgbClr val="ffffff"/>
                </a:solidFill>
                <a:latin typeface="Arial"/>
                <a:ea typeface="Microsoft YaHei"/>
              </a:rPr>
              <a:t>st</a:t>
            </a: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Microsoft YaHei"/>
              </a:rPr>
              <a:t> 11 ch. Genesis, Pentateuch, Historical, Wisdom lit, prophets (e.g. 1</a:t>
            </a:r>
            <a:r>
              <a:rPr b="0" lang="en-US" sz="2100" spc="-1" strike="noStrike" baseline="33000">
                <a:solidFill>
                  <a:srgbClr val="ffffff"/>
                </a:solidFill>
                <a:latin typeface="Arial"/>
                <a:ea typeface="Microsoft YaHei"/>
              </a:rPr>
              <a:t>st</a:t>
            </a: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Microsoft YaHei"/>
              </a:rPr>
              <a:t>, 2</a:t>
            </a:r>
            <a:r>
              <a:rPr b="0" lang="en-US" sz="2100" spc="-1" strike="noStrike" baseline="33000">
                <a:solidFill>
                  <a:srgbClr val="ffffff"/>
                </a:solidFill>
                <a:latin typeface="Arial"/>
                <a:ea typeface="Microsoft YaHei"/>
              </a:rPr>
              <a:t>nd</a:t>
            </a: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Microsoft YaHei"/>
              </a:rPr>
              <a:t>, 3</a:t>
            </a:r>
            <a:r>
              <a:rPr b="0" lang="en-US" sz="2100" spc="-1" strike="noStrike" baseline="33000">
                <a:solidFill>
                  <a:srgbClr val="ffffff"/>
                </a:solidFill>
                <a:latin typeface="Arial"/>
                <a:ea typeface="Microsoft YaHei"/>
              </a:rPr>
              <a:t>rd</a:t>
            </a: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Microsoft YaHei"/>
              </a:rPr>
              <a:t> Isaiah), United-Divided Kingdom, exile, return, 2</a:t>
            </a:r>
            <a:r>
              <a:rPr b="0" lang="en-US" sz="2100" spc="-1" strike="noStrike" baseline="33000">
                <a:solidFill>
                  <a:srgbClr val="ffffff"/>
                </a:solidFill>
                <a:latin typeface="Arial"/>
                <a:ea typeface="Microsoft YaHei"/>
              </a:rPr>
              <a:t>nd</a:t>
            </a: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Microsoft YaHei"/>
              </a:rPr>
              <a:t> temple Judaism, the Greco-Roman culture of Jesus, apostolic fathers, documentary hypothesis, synoptic problem.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</TotalTime>
  <Application>LibreOffice/24.2.0.3$Windows_X86_64 LibreOffice_project/da48488a73ddd66ea24cf16bbc4f7b9c08e9bea1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2024-02-06T20:18:08Z</dcterms:created>
  <dc:creator/>
  <dc:description/>
  <dc:language>en-US</dc:language>
  <cp:lastModifiedBy/>
  <cp:lastPrinted>2024-02-09T14:32:52Z</cp:lastPrinted>
  <dcterms:modified xsi:type="dcterms:W3CDTF">2024-02-09T15:13:29Z</dcterms:modified>
  <cp:revision>81</cp:revision>
  <dc:subject/>
  <dc:title>Lights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