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26E1F-6C07-4B38-8624-EF4164579C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D547AD-0CE7-47D3-99B8-80998020FA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FC96CE-3D4E-4689-ADAC-6F2175CC29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C09A28-94BA-4144-A0EC-41ABD73D3A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46D69D-69ED-48C5-90E7-445998A54E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C53366-55E0-4EF7-9D5E-B6F2DFBD48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8091FC-3BDE-42A6-99A1-4D197F4413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F835D9-50EB-418D-91C0-9FCB28F1AA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370A3-8365-4751-A799-09DAFE3859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5DDE87-1916-4845-9D42-081BF8E179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262502-EBA0-48FC-B735-AA8D9075AF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E08CAD-6ABA-40D8-B989-1455CA78F8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20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1440000" y="108000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7380000" y="396000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9000000" y="2700000"/>
            <a:ext cx="1258200" cy="107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-180000" y="2430000"/>
            <a:ext cx="1438200" cy="134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540000" y="1080000"/>
            <a:ext cx="718200" cy="71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26000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0" y="5220000"/>
            <a:ext cx="1618200" cy="12582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9720000" y="4680000"/>
            <a:ext cx="718200" cy="71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9540000" y="342000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8100000" y="4680000"/>
            <a:ext cx="1078200" cy="840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7920000" y="5400000"/>
            <a:ext cx="898200" cy="8982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8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D062EC-6641-46C1-BA62-5A8B35A0556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8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apps.ankiweb.net/" TargetMode="External"/><Relationship Id="rId2" Type="http://schemas.openxmlformats.org/officeDocument/2006/relationships/hyperlink" Target="https://www.logos.com/" TargetMode="External"/><Relationship Id="rId3" Type="http://schemas.openxmlformats.org/officeDocument/2006/relationships/hyperlink" Target="https://e-sword.net/" TargetMode="External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youtube.com/@deepdivebiblestudy" TargetMode="External"/><Relationship Id="rId2" Type="http://schemas.openxmlformats.org/officeDocument/2006/relationships/hyperlink" Target="https://www.youtube.com/@stephenmackenzie6782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Catechist Mastery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69840" cy="202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Attacking from Multiple Angles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Additional Resources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143000"/>
            <a:ext cx="9069840" cy="434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Sacramentum Mundi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History of Christian Thought, Gonzalez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Chadwick, Frend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Patrology, Quasten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Westminster Handbook of Patristic Theology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Journey from Texts to Translations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Coherence-Based Genealogical Method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Christian Apologetics, Kreeft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Resurrection apologetics, N.T. Wright, Habermas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Perspective on Paul, N.T. Wright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Advent Website (Fathers, Summa, Encyclopedia)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Classic Christian Etherial Library ccel.org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Vatican website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Open Source Project?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84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</a:rPr>
              <a:t>https://github.com/stevemac321/Catechist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https://apps.ankiweb.net/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https://www.logos.com/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https://e-sword.net/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My Channels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84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12 Part Series on Textual Criticism: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https://www.youtube.com/@deepdivebiblestudy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https://www.youtube.com/@stephenmackenzie6782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84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Spine: Read CCC and NABRE every six months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Break out CCC in a variety of categories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Develop and use flashcards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Study deeper pivoting on indexes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 AI as an advanced indexer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Study platform software that interlinks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Identify themes that span multiple pillars.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Spine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84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Read CCC and NABRE every six months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Logos Study Platform reading plans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Plans for Pentateuch, Historical, Wisdom, Prophets, Gospels, Acts-Letters-Rev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Plans for each of the 4 CCC pillars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Pivot on Different Categories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84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Create Logos Books that link to other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Convert the online lessons to Logos Books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Convert RE Standards for K-8 to Logos Books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Convert the Compendium of the CCC to Logos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Link full RE Standards pdf on Logos panel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Manage with on the fly reading plans (demo).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Flashcards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840" cy="455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Create and use Anki Flashcards.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 Standards into Tasks, Concepts, Items.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CCC glossary flashcards.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Compendium Index, Prayers, Doctrine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Flashcards on Ecumenical Councils, Particular Councils and Synods, Pontifical Documents, Ecclesiastical Documents, Canon Law, Liturgy, Ecclesiastical Writers.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CCC Indexes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84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Read Scriptures driven by Scripture Index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Read CCC and DS driven by Ecumenical Councils, Particular Councils and Synods, Pontifical Documents, Ecclesiastical Documents, Canon Law, Liturgy, Ecclesiastical Writers.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Manage with on the fly reading plans.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AI Queries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84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 AI (like Bing Copilot) as an advanced indexer that can target authoritative sources.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Target CCC, Summa, Fathers, etc.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Make Logos Books out of the results.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Stretch Goal Reading Plans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84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Summas by Aquinas (or abridged versions)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Ludwig Ott, Foundations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Denzinger,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Vatican II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Encyclicals post Vat II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Patrology (4 vol on Fathers)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The 33 Doctors of the Church, Rengers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Church History (Chadwick, Frend, Gonzalez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The Making of Modern German Christology, McGrath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Reading Guides in the NABRE Oxford Study Bible (Donald Senior)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Introductory articles NABRE Oxford Study Bible.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Pontifical Commision material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Logos Packages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84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https://www.logos.com/product/18543/catechism-of-the-catholic-church-collection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$49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https://www.logos.com/product/241746/verbum-10-preaching-suite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$399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2024-02-06T20:18:08Z</dcterms:created>
  <dc:creator/>
  <dc:description/>
  <dc:language>en-US</dc:language>
  <cp:lastModifiedBy/>
  <dcterms:modified xsi:type="dcterms:W3CDTF">2024-02-07T16:47:32Z</dcterms:modified>
  <cp:revision>30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