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9E7F72-0C31-4D2B-ACAF-911BD95027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552785-1462-43C9-B7B3-D4C140D6D3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CE41DB-0131-478F-8824-F4991DA3A40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2F48F9-2557-4F78-BCF3-E44F80D6C1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DD29B9-740C-443A-9A96-2D2F7467E1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F9348A-C9B0-45C4-BDDE-FED5F240DB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C82553-DC1B-46E4-9C1E-D4FDCE50A3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6B7C5D-63E0-4F06-9F99-8FC43C26E3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B43274-7035-43C4-A7A2-BC372BB56E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1B5F13-0E07-45CC-BF48-1635BFDE38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D0DA88-0C0A-4089-9F78-DDB19A3AB6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11470-7481-4396-8D77-1DF5B7CD35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5320" cy="566532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1440000" y="1080000"/>
            <a:ext cx="1435320" cy="12553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7380000" y="3960000"/>
            <a:ext cx="1435320" cy="12553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9000000" y="2700000"/>
            <a:ext cx="1255320" cy="10753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-180000" y="2430000"/>
            <a:ext cx="1435320" cy="13453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540000" y="1080000"/>
            <a:ext cx="715320" cy="7153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0" y="1260000"/>
            <a:ext cx="715320" cy="7153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0" y="5220000"/>
            <a:ext cx="1615320" cy="125532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720000" y="4680000"/>
            <a:ext cx="715320" cy="71532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9540000" y="3420000"/>
            <a:ext cx="715320" cy="71532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8100000" y="4680000"/>
            <a:ext cx="1075320" cy="83772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7920000" y="5400000"/>
            <a:ext cx="895320" cy="89532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53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2"/>
          </p:nvPr>
        </p:nvSpPr>
        <p:spPr>
          <a:xfrm>
            <a:off x="7560000" y="5130000"/>
            <a:ext cx="23353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0085EE-826F-47B9-BF84-06F2ECC6382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3"/>
          </p:nvPr>
        </p:nvSpPr>
        <p:spPr>
          <a:xfrm>
            <a:off x="180000" y="5130000"/>
            <a:ext cx="23353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apps.ankiweb.net/" TargetMode="External"/><Relationship Id="rId2" Type="http://schemas.openxmlformats.org/officeDocument/2006/relationships/hyperlink" Target="https://www.logos.com/" TargetMode="External"/><Relationship Id="rId3" Type="http://schemas.openxmlformats.org/officeDocument/2006/relationships/hyperlink" Target="https://e-sword.net/" TargetMode="External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youtube.com/@deepdivebiblestudy" TargetMode="External"/><Relationship Id="rId2" Type="http://schemas.openxmlformats.org/officeDocument/2006/relationships/hyperlink" Target="https://www.youtube.com/@stephenmackenzie6782" TargetMode="External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Plan to Master Catechist Materials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66960" cy="201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Attacking from Multiple Angles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More Opinion!! Distinctives of the Expert - Dates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96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Abraham, Isaac, Jacob (“history starts”), determine from 1 Kings 6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Early and late dates of the Exodus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Reign of Saul, David, Solomon, completion of Solomon’s Temple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Divided Kingdom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Assyrian conquest of the Northern Kingdom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Battle of Carchamesh, power struggles between Assyria, Egypt, Babylon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Babylonian conquest, exile, destruction of Jerusalem and temple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Medo-Persian defeat of Babylon, the Decree of Cyrus to return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Times of Ezra and Nehemiah under Xerxes, Artaxerxes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Hellenization of Palestine, Alexander the Great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Antiochus Epiphanes, abomination of desolation, Maccabean revolt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Battle of Actium, Octavian (Caesar Augustus), Herod Antepater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Birth of Christ, death, Letters, Gospels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EVEN More!!! Distinctives of the Expert – Names and Dates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96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From the “Beginnings” to the Council of Chalcedon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Apostolic Fathers, Greek apologists, early heresies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Alexandrian School, Western thought, Arian controversy after Nicea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Athenasius, Cappadocians, Trinity doctrine of the West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Christological, Nestorian controversies, Ephesus, Chalcedon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Augustine, Carolingian Renaissance, Dark Age, 12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C., Crusades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13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C, Dominical School, Aristotelinaism, Fall of Constantinople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Luther, Zwingli, Anabaptist, Calvin, Great Britain, counter-reformation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Awakenings, piety, 19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C. Protestantism, Vat I, 20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th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C. Vat II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JP II and the Cold War, New Evangelization.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Additional Resources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143000"/>
            <a:ext cx="9066960" cy="433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Sacramentum Mundi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History of Christian Thought, Gonzalez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Chadwick, Frend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Patrology, Quasten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Westminster Handbook of Patristic Theology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Journey from Texts to Translations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Coherence-Based Genealogical Method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Christian Apologetics, Kreeft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Resurrection apologetics, N.T. Wright, Habermas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Perspective on Paul, N.T. Wright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New Advent Website (Fathers, Summa, Encyclopedia)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Classic Christian Etherial Library ccel.org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Vatican website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96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Read CCC and NABRE every six months (demo reading plans)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Study CCC per RE Standard Categories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Study CCC per Compendium of the CCC questions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Study CCC indexes using Logos Reading Plans (LRP)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Study DS Systematic index using LRP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Identify CCC themes that span multiple pillars.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Flesh out pregnant terms, e.g. The Paschal Mystery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Use of AI (e.g. Bing Copilot) for supportive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Use Logos Study Platform to integrate resources (Factbook AI)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What are the distinctives of an expert Catechist?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How to Read a book, Adler, Van Doren pg 291ff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Demo Free Resources on Github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96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 Standards Pre-K-8 Anki Flashcards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 Standards Pre-K-8 LPB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Lessons from Catechist program convert to LPB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Compendium of the CCC converted LPB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AI generated brief overviews councils, synods, papal and church docs, church writers, canon law, listed in the CCC indexes.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How to Read a Book pdf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Example Daily Workflow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96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CCC and NABRE reading plan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NABRE Reading Guide and Glossary reading plans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CCC-Index reading plan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generate heading overviews as needed with CoPilot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Compendium LPB reading plan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Catechist program LPB reading plan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 Standards Pre-K-8 Flashcards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RE Standards reading plan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DS Systematic Index one page per day, use bookmark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Stretch Goal Scan Reading Plans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96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Summas by Aquinas (or abridged versions)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Ludwig Ott, Foundations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Denzinger,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Vatican II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Encyclicals post Vat II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Patrology (4 vol on Fathers)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The 33 Doctors of the Church, Rengers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Church History (Chadwick, Frend, Gonzalez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The Making of Modern German Christology, McGrath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Reading Guides in the NABRE Oxford Study Bible (Donald Senior)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Introductory background articles NABRE Oxford Study Bible.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Microsoft YaHei"/>
              </a:rPr>
              <a:t>Pontifical Commision material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Logos Packages + Workshop?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96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https://www.logos.com/product/18543/catechism-of-the-catholic-church-collection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$49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https://www.logos.com/product/241746/verbum-10-preaching-suite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$399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Open Source Project?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96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</a:rPr>
              <a:t>https://github.com/stevemac321/Catechist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https://apps.ankiweb.net/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https://www.logos.com/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https://e-sword.net/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 Channels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96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12 Part Series on Textual Criticism: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https://www.youtube.com/@deepdivebiblestudy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https://www.youtube.com/@stephenmackenzie6782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9066960" cy="94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My Opinion!!! Distinctives of the Expert Catechist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504000" y="1371600"/>
            <a:ext cx="906696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RE Standards is a good start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Knows where to find things, bible, CCC, DS, able to read commentaries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Familiar with Sacred Scriptures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Able to paraphrase answers to most questions in the Compendium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Familiar with Early Church History, 7 ecumenical councils, scholastic period, counter-refermation, Vat I and Vat II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Familiar with the transmission of scriptures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Enough Aristotle (categories, metaphysics, ethics, rhetoric) to grasp Aquinas, St. Paul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Familiar with the Sitz im leben of  1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st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11 ch. Genesis, Pentateuch, Historical, Wisdom lit, prophets (e.g. 1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st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, 2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nd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, 3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rd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Isaiah), United-Divided Kingdom, exile, return, 2</a:t>
            </a:r>
            <a:r>
              <a:rPr b="0" lang="en-US" sz="2100" spc="-1" strike="noStrike" baseline="33000">
                <a:solidFill>
                  <a:srgbClr val="ffffff"/>
                </a:solidFill>
                <a:latin typeface="Arial"/>
                <a:ea typeface="Microsoft YaHei"/>
              </a:rPr>
              <a:t>nd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Microsoft YaHei"/>
              </a:rPr>
              <a:t> temple Judaism, the Greco-Roman culture of Jesus, apostolic fathers, documentary hypothesis, synoptic problem.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2024-02-06T20:18:08Z</dcterms:created>
  <dc:creator/>
  <dc:description/>
  <dc:language>en-US</dc:language>
  <cp:lastModifiedBy/>
  <dcterms:modified xsi:type="dcterms:W3CDTF">2024-02-08T20:01:10Z</dcterms:modified>
  <cp:revision>70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