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 name="PlaceHolder 1"/>
          <p:cNvSpPr>
            <a:spLocks noGrp="1"/>
          </p:cNvSpPr>
          <p:nvPr>
            <p:ph type="sldImg"/>
          </p:nvPr>
        </p:nvSpPr>
        <p:spPr>
          <a:xfrm>
            <a:off x="720000" y="900000"/>
            <a:ext cx="6120000" cy="3441600"/>
          </a:xfrm>
          <a:prstGeom prst="rect">
            <a:avLst/>
          </a:prstGeom>
          <a:noFill/>
          <a:ln w="0">
            <a:noFill/>
          </a:ln>
        </p:spPr>
        <p:txBody>
          <a:bodyPr lIns="0" rIns="0" tIns="0" bIns="0" anchor="ctr">
            <a:noAutofit/>
          </a:bodyPr>
          <a:p>
            <a:pPr algn="ctr"/>
            <a:r>
              <a:rPr b="0" lang="en-US" sz="4400" spc="-1" strike="noStrike">
                <a:solidFill>
                  <a:srgbClr val="ffffff"/>
                </a:solidFill>
                <a:latin typeface="Arial"/>
              </a:rPr>
              <a:t>Click to move the slide</a:t>
            </a:r>
            <a:endParaRPr b="0" lang="en-US" sz="4400" spc="-1" strike="noStrike">
              <a:solidFill>
                <a:srgbClr val="ffffff"/>
              </a:solidFill>
              <a:latin typeface="Arial"/>
            </a:endParaRPr>
          </a:p>
        </p:txBody>
      </p:sp>
      <p:sp>
        <p:nvSpPr>
          <p:cNvPr id="30" name="PlaceHolder 2"/>
          <p:cNvSpPr>
            <a:spLocks noGrp="1"/>
          </p:cNvSpPr>
          <p:nvPr>
            <p:ph type="body"/>
          </p:nvPr>
        </p:nvSpPr>
        <p:spPr>
          <a:xfrm>
            <a:off x="720000" y="4680000"/>
            <a:ext cx="6120000" cy="504000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3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Arial"/>
              </a:rPr>
              <a:t>&lt;header&gt;</a:t>
            </a:r>
            <a:endParaRPr b="0" lang="en-US" sz="1400" spc="-1" strike="noStrike">
              <a:solidFill>
                <a:srgbClr val="000000"/>
              </a:solidFill>
              <a:latin typeface="Arial"/>
            </a:endParaRPr>
          </a:p>
        </p:txBody>
      </p:sp>
      <p:sp>
        <p:nvSpPr>
          <p:cNvPr id="32" name="PlaceHolder 4"/>
          <p:cNvSpPr>
            <a:spLocks noGrp="1"/>
          </p:cNvSpPr>
          <p:nvPr>
            <p:ph type="dt" idx="13"/>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Arial"/>
              </a:defRPr>
            </a:lvl1pPr>
          </a:lstStyle>
          <a:p>
            <a:pPr indent="0" algn="r">
              <a:buNone/>
            </a:pPr>
            <a:r>
              <a:rPr b="0" lang="en-US" sz="1400" spc="-1" strike="noStrike">
                <a:solidFill>
                  <a:srgbClr val="000000"/>
                </a:solidFill>
                <a:latin typeface="Arial"/>
              </a:rPr>
              <a:t>&lt;date/time&gt;</a:t>
            </a:r>
            <a:endParaRPr b="0" lang="en-US" sz="1400" spc="-1" strike="noStrike">
              <a:solidFill>
                <a:srgbClr val="000000"/>
              </a:solidFill>
              <a:latin typeface="Arial"/>
            </a:endParaRPr>
          </a:p>
        </p:txBody>
      </p:sp>
      <p:sp>
        <p:nvSpPr>
          <p:cNvPr id="33" name="PlaceHolder 5"/>
          <p:cNvSpPr>
            <a:spLocks noGrp="1"/>
          </p:cNvSpPr>
          <p:nvPr>
            <p:ph type="ftr" idx="14"/>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Arial"/>
              </a:defRPr>
            </a:lvl1pPr>
          </a:lstStyle>
          <a:p>
            <a:pPr indent="0">
              <a:buNone/>
            </a:pPr>
            <a:r>
              <a:rPr b="0" lang="en-US" sz="1400" spc="-1" strike="noStrike">
                <a:solidFill>
                  <a:srgbClr val="000000"/>
                </a:solidFill>
                <a:latin typeface="Arial"/>
              </a:rPr>
              <a:t>&lt;footer&gt;</a:t>
            </a:r>
            <a:endParaRPr b="0" lang="en-US" sz="1400" spc="-1" strike="noStrike">
              <a:solidFill>
                <a:srgbClr val="000000"/>
              </a:solidFill>
              <a:latin typeface="Arial"/>
            </a:endParaRPr>
          </a:p>
        </p:txBody>
      </p:sp>
      <p:sp>
        <p:nvSpPr>
          <p:cNvPr id="34" name="PlaceHolder 6"/>
          <p:cNvSpPr>
            <a:spLocks noGrp="1"/>
          </p:cNvSpPr>
          <p:nvPr>
            <p:ph type="sldNum" idx="15"/>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Arial"/>
              </a:defRPr>
            </a:lvl1pPr>
          </a:lstStyle>
          <a:p>
            <a:pPr indent="0" algn="r">
              <a:buNone/>
            </a:pPr>
            <a:fld id="{098F956F-BAEF-4BB0-841D-189766CF6F87}" type="slidenum">
              <a:rPr b="0" lang="en-US" sz="1400" spc="-1" strike="noStrike">
                <a:solidFill>
                  <a:srgbClr val="000000"/>
                </a:solidFill>
                <a:latin typeface="Arial"/>
              </a:rPr>
              <a:t>&lt;number&gt;</a:t>
            </a:fld>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sldImg"/>
          </p:nvPr>
        </p:nvSpPr>
        <p:spPr>
          <a:xfrm>
            <a:off x="720000" y="900000"/>
            <a:ext cx="6120000" cy="3441600"/>
          </a:xfrm>
          <a:prstGeom prst="rect">
            <a:avLst/>
          </a:prstGeom>
          <a:ln w="0">
            <a:noFill/>
          </a:ln>
        </p:spPr>
      </p:sp>
      <p:sp>
        <p:nvSpPr>
          <p:cNvPr id="60" name="PlaceHolder 2"/>
          <p:cNvSpPr>
            <a:spLocks noGrp="1"/>
          </p:cNvSpPr>
          <p:nvPr>
            <p:ph type="body"/>
          </p:nvPr>
        </p:nvSpPr>
        <p:spPr>
          <a:xfrm>
            <a:off x="720000" y="4680000"/>
            <a:ext cx="6120000" cy="5040000"/>
          </a:xfrm>
          <a:prstGeom prst="rect">
            <a:avLst/>
          </a:prstGeom>
          <a:noFill/>
          <a:ln w="0">
            <a:noFill/>
          </a:ln>
        </p:spPr>
        <p:txBody>
          <a:bodyPr lIns="0" rIns="0" tIns="0" bIns="0" anchor="t">
            <a:noAutofit/>
          </a:bodyPr>
          <a:p>
            <a:pPr marL="216000" indent="-216000">
              <a:spcBef>
                <a:spcPts val="1191"/>
              </a:spcBef>
              <a:spcAft>
                <a:spcPts val="992"/>
              </a:spcAft>
              <a:buNone/>
            </a:pPr>
            <a:r>
              <a:rPr b="0" lang="en-US" sz="2000" spc="-1" strike="noStrike">
                <a:solidFill>
                  <a:srgbClr val="000000"/>
                </a:solidFill>
                <a:latin typeface="Arial"/>
              </a:rPr>
              <a:t>Using STM32CubeIDE and X-CUBE-AI Extension:</a:t>
            </a:r>
            <a:endParaRPr b="0" lang="en-US" sz="2000" spc="-1" strike="noStrike">
              <a:solidFill>
                <a:srgbClr val="000000"/>
              </a:solidFill>
              <a:latin typeface="Arial"/>
            </a:endParaRPr>
          </a:p>
          <a:p>
            <a:pPr marL="216000" indent="-216000">
              <a:spcBef>
                <a:spcPts val="1191"/>
              </a:spcBef>
              <a:spcAft>
                <a:spcPts val="992"/>
              </a:spcAft>
              <a:buNone/>
            </a:pPr>
            <a:r>
              <a:rPr b="0" lang="en-US" sz="2000" spc="-1" strike="noStrike">
                <a:solidFill>
                  <a:srgbClr val="000000"/>
                </a:solidFill>
                <a:latin typeface="Arial"/>
              </a:rPr>
              <a:t>Integrating a pretrained Keras model with STM32 microcontrollers using the STM32CubeIDE and the X-CUBE-AI extension.</a:t>
            </a:r>
            <a:endParaRPr b="0" lang="en-US" sz="2000" spc="-1" strike="noStrike">
              <a:solidFill>
                <a:srgbClr val="000000"/>
              </a:solidFill>
              <a:latin typeface="Arial"/>
            </a:endParaRPr>
          </a:p>
          <a:p>
            <a:pPr marL="216000" indent="-216000">
              <a:spcBef>
                <a:spcPts val="1191"/>
              </a:spcBef>
              <a:spcAft>
                <a:spcPts val="992"/>
              </a:spcAft>
              <a:buNone/>
            </a:pPr>
            <a:r>
              <a:rPr b="0" lang="en-US" sz="2000" spc="-1" strike="noStrike">
                <a:solidFill>
                  <a:srgbClr val="000000"/>
                </a:solidFill>
                <a:latin typeface="Arial"/>
              </a:rPr>
              <a:t>Deploying a Pretrained Text Classification Keras Model:</a:t>
            </a:r>
            <a:endParaRPr b="0" lang="en-US" sz="2000" spc="-1" strike="noStrike">
              <a:solidFill>
                <a:srgbClr val="000000"/>
              </a:solidFill>
              <a:latin typeface="Arial"/>
            </a:endParaRPr>
          </a:p>
          <a:p>
            <a:pPr marL="216000" indent="-216000">
              <a:spcBef>
                <a:spcPts val="1191"/>
              </a:spcBef>
              <a:spcAft>
                <a:spcPts val="992"/>
              </a:spcAft>
              <a:buNone/>
            </a:pPr>
            <a:r>
              <a:rPr b="0" lang="en-US" sz="2000" spc="-1" strike="noStrike">
                <a:solidFill>
                  <a:srgbClr val="000000"/>
                </a:solidFill>
                <a:latin typeface="Arial"/>
              </a:rPr>
              <a:t>Implementing a modified Dense-only Keras model for text classification, optimized for use on the STM32 NUCLEO-H723ZG board.</a:t>
            </a:r>
            <a:endParaRPr b="0" lang="en-US" sz="2000" spc="-1" strike="noStrike">
              <a:solidFill>
                <a:srgbClr val="000000"/>
              </a:solidFill>
              <a:latin typeface="Arial"/>
            </a:endParaRPr>
          </a:p>
          <a:p>
            <a:pPr marL="216000" indent="-216000">
              <a:spcBef>
                <a:spcPts val="1191"/>
              </a:spcBef>
              <a:spcAft>
                <a:spcPts val="992"/>
              </a:spcAft>
              <a:buNone/>
            </a:pPr>
            <a:r>
              <a:rPr b="0" lang="en-US" sz="2000" spc="-1" strike="noStrike">
                <a:solidFill>
                  <a:srgbClr val="000000"/>
                </a:solidFill>
                <a:latin typeface="Arial"/>
              </a:rPr>
              <a:t>Achieving Inference Parity with Python:</a:t>
            </a:r>
            <a:endParaRPr b="0" lang="en-US" sz="2000" spc="-1" strike="noStrike">
              <a:solidFill>
                <a:srgbClr val="000000"/>
              </a:solidFill>
              <a:latin typeface="Arial"/>
            </a:endParaRPr>
          </a:p>
          <a:p>
            <a:pPr marL="216000" indent="-216000">
              <a:spcBef>
                <a:spcPts val="1191"/>
              </a:spcBef>
              <a:spcAft>
                <a:spcPts val="992"/>
              </a:spcAft>
              <a:buNone/>
            </a:pPr>
            <a:r>
              <a:rPr b="0" lang="en-US" sz="2000" spc="-1" strike="noStrike">
                <a:solidFill>
                  <a:srgbClr val="000000"/>
                </a:solidFill>
                <a:latin typeface="Arial"/>
              </a:rPr>
              <a:t>Ensuring inference results on the STM32 match those of the original Python implementation, validating model consistency across platforms.</a:t>
            </a:r>
            <a:endParaRPr b="0" lang="en-US" sz="2000" spc="-1" strike="noStrike">
              <a:solidFill>
                <a:srgbClr val="000000"/>
              </a:solidFill>
              <a:latin typeface="Arial"/>
            </a:endParaRPr>
          </a:p>
          <a:p>
            <a:pPr marL="216000" indent="-216000">
              <a:spcBef>
                <a:spcPts val="1191"/>
              </a:spcBef>
              <a:spcAft>
                <a:spcPts val="992"/>
              </a:spcAft>
              <a:buNone/>
            </a:pPr>
            <a:endParaRPr b="0" lang="en-US" sz="1000" spc="-1" strike="noStrike">
              <a:solidFill>
                <a:srgbClr val="000000"/>
              </a:solid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sldImg"/>
          </p:nvPr>
        </p:nvSpPr>
        <p:spPr>
          <a:xfrm>
            <a:off x="720000" y="900000"/>
            <a:ext cx="6120000" cy="3441600"/>
          </a:xfrm>
          <a:prstGeom prst="rect">
            <a:avLst/>
          </a:prstGeom>
          <a:ln w="0">
            <a:noFill/>
          </a:ln>
        </p:spPr>
      </p:sp>
      <p:sp>
        <p:nvSpPr>
          <p:cNvPr id="78" name="PlaceHolder 2"/>
          <p:cNvSpPr>
            <a:spLocks noGrp="1"/>
          </p:cNvSpPr>
          <p:nvPr>
            <p:ph type="body"/>
          </p:nvPr>
        </p:nvSpPr>
        <p:spPr>
          <a:xfrm>
            <a:off x="0" y="4680000"/>
            <a:ext cx="7315200" cy="5835600"/>
          </a:xfrm>
          <a:prstGeom prst="rect">
            <a:avLst/>
          </a:prstGeom>
          <a:noFill/>
          <a:ln w="0">
            <a:noFill/>
          </a:ln>
        </p:spPr>
        <p:txBody>
          <a:bodyPr lIns="0" rIns="0" tIns="0" bIns="0" anchor="t">
            <a:noAutofit/>
          </a:bodyPr>
          <a:p>
            <a:pPr marL="216000" indent="-216000">
              <a:spcBef>
                <a:spcPts val="1191"/>
              </a:spcBef>
              <a:spcAft>
                <a:spcPts val="992"/>
              </a:spcAft>
              <a:buNone/>
            </a:pPr>
            <a:endParaRPr b="0" lang="en-US" sz="1400" spc="-1" strike="noStrike">
              <a:solidFill>
                <a:srgbClr val="000000"/>
              </a:solidFill>
              <a:latin typeface="Arial"/>
            </a:endParaRPr>
          </a:p>
          <a:p>
            <a:pPr marL="216000" indent="-216000">
              <a:spcBef>
                <a:spcPts val="1191"/>
              </a:spcBef>
              <a:spcAft>
                <a:spcPts val="992"/>
              </a:spcAft>
              <a:buNone/>
            </a:pPr>
            <a:endParaRPr b="0" lang="en-US" sz="2000" spc="-1" strike="noStrike">
              <a:solidFill>
                <a:srgbClr val="000000"/>
              </a:solidFill>
              <a:latin typeface="Arial"/>
            </a:endParaRPr>
          </a:p>
          <a:p>
            <a:pPr marL="216000" indent="-216000">
              <a:spcBef>
                <a:spcPts val="1191"/>
              </a:spcBef>
              <a:spcAft>
                <a:spcPts val="992"/>
              </a:spcAft>
              <a:buNone/>
            </a:pPr>
            <a:endParaRPr b="0" lang="en-US" sz="1600" spc="-1" strike="noStrike">
              <a:solidFill>
                <a:srgbClr val="000000"/>
              </a:solidFill>
              <a:latin typeface="Arial"/>
            </a:endParaRPr>
          </a:p>
          <a:p>
            <a:pPr marL="216000" indent="-216000">
              <a:spcBef>
                <a:spcPts val="1191"/>
              </a:spcBef>
              <a:spcAft>
                <a:spcPts val="992"/>
              </a:spcAft>
              <a:buNone/>
            </a:pPr>
            <a:endParaRPr b="0" lang="en-US" sz="1400" spc="-1" strike="noStrike">
              <a:solidFill>
                <a:srgbClr val="000000"/>
              </a:solidFill>
              <a:latin typeface="Arial"/>
            </a:endParaRPr>
          </a:p>
          <a:p>
            <a:pPr marL="216000" indent="-216000">
              <a:spcBef>
                <a:spcPts val="1191"/>
              </a:spcBef>
              <a:spcAft>
                <a:spcPts val="992"/>
              </a:spcAft>
              <a:buNone/>
            </a:pPr>
            <a:endParaRPr b="0" lang="en-US" sz="1400" spc="-1" strike="noStrike">
              <a:solidFill>
                <a:srgbClr val="000000"/>
              </a:solidFill>
              <a:latin typeface="Arial"/>
            </a:endParaRPr>
          </a:p>
          <a:p>
            <a:pPr marL="216000" indent="-216000">
              <a:spcBef>
                <a:spcPts val="1191"/>
              </a:spcBef>
              <a:spcAft>
                <a:spcPts val="992"/>
              </a:spcAft>
              <a:buNone/>
            </a:pPr>
            <a:endParaRPr b="0" lang="en-US" sz="1400" spc="-1" strike="noStrike">
              <a:solidFill>
                <a:srgbClr val="000000"/>
              </a:solidFill>
              <a:latin typeface="Arial"/>
            </a:endParaRPr>
          </a:p>
          <a:p>
            <a:pPr marL="216000" indent="-216000">
              <a:buNone/>
            </a:pPr>
            <a:endParaRPr b="0" lang="en-US" sz="1400" spc="-1" strike="noStrike">
              <a:solidFill>
                <a:srgbClr val="000000"/>
              </a:solidFill>
              <a:latin typeface="Arial"/>
            </a:endParaRPr>
          </a:p>
          <a:p>
            <a:pPr marL="216000" indent="-216000">
              <a:buNone/>
            </a:pPr>
            <a:endParaRPr b="0" lang="en-US" sz="1400" spc="-1" strike="noStrike">
              <a:solidFill>
                <a:srgbClr val="000000"/>
              </a:solid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sldImg"/>
          </p:nvPr>
        </p:nvSpPr>
        <p:spPr>
          <a:xfrm>
            <a:off x="720000" y="900000"/>
            <a:ext cx="6120000" cy="3441600"/>
          </a:xfrm>
          <a:prstGeom prst="rect">
            <a:avLst/>
          </a:prstGeom>
          <a:ln w="0">
            <a:noFill/>
          </a:ln>
        </p:spPr>
      </p:sp>
      <p:sp>
        <p:nvSpPr>
          <p:cNvPr id="80" name="PlaceHolder 2"/>
          <p:cNvSpPr>
            <a:spLocks noGrp="1"/>
          </p:cNvSpPr>
          <p:nvPr>
            <p:ph type="body"/>
          </p:nvPr>
        </p:nvSpPr>
        <p:spPr>
          <a:xfrm>
            <a:off x="0" y="4680000"/>
            <a:ext cx="7315200" cy="5835600"/>
          </a:xfrm>
          <a:prstGeom prst="rect">
            <a:avLst/>
          </a:prstGeom>
          <a:noFill/>
          <a:ln w="0">
            <a:noFill/>
          </a:ln>
        </p:spPr>
        <p:txBody>
          <a:bodyPr lIns="0" rIns="0" tIns="0" bIns="0" anchor="t">
            <a:noAutofit/>
          </a:bodyPr>
          <a:p>
            <a:pPr marL="216000" indent="-216000">
              <a:spcBef>
                <a:spcPts val="1191"/>
              </a:spcBef>
              <a:spcAft>
                <a:spcPts val="992"/>
              </a:spcAft>
              <a:buNone/>
            </a:pPr>
            <a:endParaRPr b="0" lang="en-US" sz="1400" spc="-1" strike="noStrike">
              <a:solidFill>
                <a:srgbClr val="000000"/>
              </a:solidFill>
              <a:latin typeface="Arial"/>
            </a:endParaRPr>
          </a:p>
          <a:p>
            <a:pPr marL="216000" indent="-216000">
              <a:spcBef>
                <a:spcPts val="1191"/>
              </a:spcBef>
              <a:spcAft>
                <a:spcPts val="992"/>
              </a:spcAft>
              <a:buNone/>
            </a:pPr>
            <a:endParaRPr b="0" lang="en-US" sz="2000" spc="-1" strike="noStrike">
              <a:solidFill>
                <a:srgbClr val="000000"/>
              </a:solidFill>
              <a:latin typeface="Arial"/>
            </a:endParaRPr>
          </a:p>
          <a:p>
            <a:pPr marL="216000" indent="-216000">
              <a:spcBef>
                <a:spcPts val="1191"/>
              </a:spcBef>
              <a:spcAft>
                <a:spcPts val="992"/>
              </a:spcAft>
              <a:buNone/>
            </a:pPr>
            <a:endParaRPr b="0" lang="en-US" sz="1600" spc="-1" strike="noStrike">
              <a:solidFill>
                <a:srgbClr val="000000"/>
              </a:solidFill>
              <a:latin typeface="Arial"/>
            </a:endParaRPr>
          </a:p>
          <a:p>
            <a:pPr marL="216000" indent="-216000">
              <a:spcBef>
                <a:spcPts val="1191"/>
              </a:spcBef>
              <a:spcAft>
                <a:spcPts val="992"/>
              </a:spcAft>
              <a:buNone/>
            </a:pPr>
            <a:endParaRPr b="0" lang="en-US" sz="1400" spc="-1" strike="noStrike">
              <a:solidFill>
                <a:srgbClr val="000000"/>
              </a:solidFill>
              <a:latin typeface="Arial"/>
            </a:endParaRPr>
          </a:p>
          <a:p>
            <a:pPr marL="216000" indent="-216000">
              <a:spcBef>
                <a:spcPts val="1191"/>
              </a:spcBef>
              <a:spcAft>
                <a:spcPts val="992"/>
              </a:spcAft>
              <a:buNone/>
            </a:pPr>
            <a:endParaRPr b="0" lang="en-US" sz="1400" spc="-1" strike="noStrike">
              <a:solidFill>
                <a:srgbClr val="000000"/>
              </a:solidFill>
              <a:latin typeface="Arial"/>
            </a:endParaRPr>
          </a:p>
          <a:p>
            <a:pPr marL="216000" indent="-216000">
              <a:spcBef>
                <a:spcPts val="1191"/>
              </a:spcBef>
              <a:spcAft>
                <a:spcPts val="992"/>
              </a:spcAft>
              <a:buNone/>
            </a:pPr>
            <a:endParaRPr b="0" lang="en-US" sz="1400" spc="-1" strike="noStrike">
              <a:solidFill>
                <a:srgbClr val="000000"/>
              </a:solidFill>
              <a:latin typeface="Arial"/>
            </a:endParaRPr>
          </a:p>
          <a:p>
            <a:pPr marL="216000" indent="-216000">
              <a:buNone/>
            </a:pPr>
            <a:endParaRPr b="0" lang="en-US" sz="1400" spc="-1" strike="noStrike">
              <a:solidFill>
                <a:srgbClr val="000000"/>
              </a:solidFill>
              <a:latin typeface="Arial"/>
            </a:endParaRPr>
          </a:p>
          <a:p>
            <a:pPr marL="216000" indent="-216000">
              <a:buNone/>
            </a:pPr>
            <a:endParaRPr b="0" lang="en-US" sz="1400" spc="-1" strike="noStrike">
              <a:solidFill>
                <a:srgbClr val="000000"/>
              </a:solid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sldImg"/>
          </p:nvPr>
        </p:nvSpPr>
        <p:spPr>
          <a:xfrm>
            <a:off x="720000" y="900000"/>
            <a:ext cx="6120000" cy="3441600"/>
          </a:xfrm>
          <a:prstGeom prst="rect">
            <a:avLst/>
          </a:prstGeom>
          <a:ln w="0">
            <a:noFill/>
          </a:ln>
        </p:spPr>
      </p:sp>
      <p:sp>
        <p:nvSpPr>
          <p:cNvPr id="82" name="PlaceHolder 2"/>
          <p:cNvSpPr>
            <a:spLocks noGrp="1"/>
          </p:cNvSpPr>
          <p:nvPr>
            <p:ph type="body"/>
          </p:nvPr>
        </p:nvSpPr>
        <p:spPr>
          <a:xfrm>
            <a:off x="0" y="4680000"/>
            <a:ext cx="7315200" cy="5835600"/>
          </a:xfrm>
          <a:prstGeom prst="rect">
            <a:avLst/>
          </a:prstGeom>
          <a:noFill/>
          <a:ln w="0">
            <a:noFill/>
          </a:ln>
        </p:spPr>
        <p:txBody>
          <a:bodyPr lIns="0" rIns="0" tIns="0" bIns="0" anchor="t">
            <a:noAutofit/>
          </a:bodyPr>
          <a:p>
            <a:pPr marL="216000" indent="-216000">
              <a:spcBef>
                <a:spcPts val="1191"/>
              </a:spcBef>
              <a:spcAft>
                <a:spcPts val="992"/>
              </a:spcAft>
              <a:buNone/>
            </a:pPr>
            <a:endParaRPr b="0" lang="en-US" sz="1400" spc="-1" strike="noStrike">
              <a:solidFill>
                <a:srgbClr val="000000"/>
              </a:solidFill>
              <a:latin typeface="Arial"/>
            </a:endParaRPr>
          </a:p>
          <a:p>
            <a:pPr marL="216000" indent="-216000">
              <a:spcBef>
                <a:spcPts val="1191"/>
              </a:spcBef>
              <a:spcAft>
                <a:spcPts val="992"/>
              </a:spcAft>
              <a:buNone/>
            </a:pPr>
            <a:endParaRPr b="0" lang="en-US" sz="2000" spc="-1" strike="noStrike">
              <a:solidFill>
                <a:srgbClr val="000000"/>
              </a:solidFill>
              <a:latin typeface="Arial"/>
            </a:endParaRPr>
          </a:p>
          <a:p>
            <a:pPr marL="216000" indent="-216000">
              <a:spcBef>
                <a:spcPts val="1191"/>
              </a:spcBef>
              <a:spcAft>
                <a:spcPts val="992"/>
              </a:spcAft>
              <a:buNone/>
            </a:pPr>
            <a:endParaRPr b="0" lang="en-US" sz="1600" spc="-1" strike="noStrike">
              <a:solidFill>
                <a:srgbClr val="000000"/>
              </a:solidFill>
              <a:latin typeface="Arial"/>
            </a:endParaRPr>
          </a:p>
          <a:p>
            <a:pPr marL="216000" indent="-216000">
              <a:spcBef>
                <a:spcPts val="1191"/>
              </a:spcBef>
              <a:spcAft>
                <a:spcPts val="992"/>
              </a:spcAft>
              <a:buNone/>
            </a:pPr>
            <a:endParaRPr b="0" lang="en-US" sz="1400" spc="-1" strike="noStrike">
              <a:solidFill>
                <a:srgbClr val="000000"/>
              </a:solidFill>
              <a:latin typeface="Arial"/>
            </a:endParaRPr>
          </a:p>
          <a:p>
            <a:pPr marL="216000" indent="-216000">
              <a:spcBef>
                <a:spcPts val="1191"/>
              </a:spcBef>
              <a:spcAft>
                <a:spcPts val="992"/>
              </a:spcAft>
              <a:buNone/>
            </a:pPr>
            <a:endParaRPr b="0" lang="en-US" sz="1400" spc="-1" strike="noStrike">
              <a:solidFill>
                <a:srgbClr val="000000"/>
              </a:solidFill>
              <a:latin typeface="Arial"/>
            </a:endParaRPr>
          </a:p>
          <a:p>
            <a:pPr marL="216000" indent="-216000">
              <a:spcBef>
                <a:spcPts val="1191"/>
              </a:spcBef>
              <a:spcAft>
                <a:spcPts val="992"/>
              </a:spcAft>
              <a:buNone/>
            </a:pPr>
            <a:endParaRPr b="0" lang="en-US" sz="1400" spc="-1" strike="noStrike">
              <a:solidFill>
                <a:srgbClr val="000000"/>
              </a:solidFill>
              <a:latin typeface="Arial"/>
            </a:endParaRPr>
          </a:p>
          <a:p>
            <a:pPr marL="216000" indent="-216000">
              <a:buNone/>
            </a:pPr>
            <a:endParaRPr b="0" lang="en-US" sz="1400" spc="-1" strike="noStrike">
              <a:solidFill>
                <a:srgbClr val="000000"/>
              </a:solidFill>
              <a:latin typeface="Arial"/>
            </a:endParaRPr>
          </a:p>
          <a:p>
            <a:pPr marL="216000" indent="-216000">
              <a:buNone/>
            </a:pPr>
            <a:endParaRPr b="0" lang="en-US" sz="14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sldImg"/>
          </p:nvPr>
        </p:nvSpPr>
        <p:spPr>
          <a:xfrm>
            <a:off x="720000" y="900000"/>
            <a:ext cx="6120000" cy="3441600"/>
          </a:xfrm>
          <a:prstGeom prst="rect">
            <a:avLst/>
          </a:prstGeom>
          <a:ln w="0">
            <a:noFill/>
          </a:ln>
        </p:spPr>
      </p:sp>
      <p:sp>
        <p:nvSpPr>
          <p:cNvPr id="62" name="PlaceHolder 2"/>
          <p:cNvSpPr>
            <a:spLocks noGrp="1"/>
          </p:cNvSpPr>
          <p:nvPr>
            <p:ph type="body"/>
          </p:nvPr>
        </p:nvSpPr>
        <p:spPr>
          <a:xfrm>
            <a:off x="720000" y="4680000"/>
            <a:ext cx="6120000" cy="60217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Show the board statistics once selected</a:t>
            </a:r>
            <a:endParaRPr b="0" lang="en-US" sz="2000" spc="-1" strike="noStrike">
              <a:solidFill>
                <a:srgbClr val="000000"/>
              </a:solidFill>
              <a:latin typeface="Arial"/>
            </a:endParaRPr>
          </a:p>
          <a:p>
            <a:pPr marL="216000" indent="-216000">
              <a:spcBef>
                <a:spcPts val="1191"/>
              </a:spcBef>
              <a:spcAft>
                <a:spcPts val="992"/>
              </a:spcAft>
              <a:buNone/>
            </a:pPr>
            <a:r>
              <a:rPr b="0" lang="en-US" sz="1600" spc="-1" strike="noStrike">
                <a:solidFill>
                  <a:srgbClr val="000000"/>
                </a:solidFill>
                <a:latin typeface="Arial"/>
              </a:rPr>
              <a:t>The NUCLEO-H723ZG was chosen for </a:t>
            </a:r>
            <a:endParaRPr b="0" lang="en-US" sz="1600" spc="-1" strike="noStrike">
              <a:solidFill>
                <a:srgbClr val="000000"/>
              </a:solidFill>
              <a:latin typeface="Arial"/>
            </a:endParaRPr>
          </a:p>
          <a:p>
            <a:pPr marL="216000" indent="-216000">
              <a:spcBef>
                <a:spcPts val="1191"/>
              </a:spcBef>
              <a:spcAft>
                <a:spcPts val="992"/>
              </a:spcAft>
              <a:buNone/>
            </a:pPr>
            <a:r>
              <a:rPr b="0" lang="en-US" sz="1600" spc="-1" strike="noStrike">
                <a:solidFill>
                  <a:srgbClr val="000000"/>
                </a:solidFill>
                <a:latin typeface="Arial"/>
              </a:rPr>
              <a:t>Microcontroller: STM32H723ZGTx</a:t>
            </a:r>
            <a:endParaRPr b="0" lang="en-US" sz="1600" spc="-1" strike="noStrike">
              <a:solidFill>
                <a:srgbClr val="000000"/>
              </a:solidFill>
              <a:latin typeface="Arial"/>
            </a:endParaRPr>
          </a:p>
          <a:p>
            <a:pPr marL="216000" indent="-216000">
              <a:spcBef>
                <a:spcPts val="1191"/>
              </a:spcBef>
              <a:spcAft>
                <a:spcPts val="992"/>
              </a:spcAft>
              <a:buNone/>
            </a:pPr>
            <a:r>
              <a:rPr b="0" lang="en-US" sz="1600" spc="-1" strike="noStrike">
                <a:solidFill>
                  <a:srgbClr val="000000"/>
                </a:solidFill>
                <a:latin typeface="Arial"/>
              </a:rPr>
              <a:t>Core: ARM Cortex-M7 (32-bit, up to 550 MHz) with double-precision FPU (Floating Point Unit) and DSP (Digital Signal Processing) instructions.</a:t>
            </a:r>
            <a:endParaRPr b="0" lang="en-US" sz="1600" spc="-1" strike="noStrike">
              <a:solidFill>
                <a:srgbClr val="000000"/>
              </a:solidFill>
              <a:latin typeface="Arial"/>
            </a:endParaRPr>
          </a:p>
          <a:p>
            <a:pPr marL="216000" indent="-216000">
              <a:spcBef>
                <a:spcPts val="1191"/>
              </a:spcBef>
              <a:spcAft>
                <a:spcPts val="992"/>
              </a:spcAft>
              <a:buNone/>
            </a:pPr>
            <a:r>
              <a:rPr b="0" lang="en-US" sz="1600" spc="-1" strike="noStrike">
                <a:solidFill>
                  <a:srgbClr val="000000"/>
                </a:solidFill>
                <a:latin typeface="Arial"/>
              </a:rPr>
              <a:t>Memory:</a:t>
            </a:r>
            <a:endParaRPr b="0" lang="en-US" sz="1600" spc="-1" strike="noStrike">
              <a:solidFill>
                <a:srgbClr val="000000"/>
              </a:solidFill>
              <a:latin typeface="Arial"/>
            </a:endParaRPr>
          </a:p>
          <a:p>
            <a:pPr marL="216000" indent="-216000">
              <a:spcBef>
                <a:spcPts val="1191"/>
              </a:spcBef>
              <a:spcAft>
                <a:spcPts val="992"/>
              </a:spcAft>
              <a:buNone/>
            </a:pPr>
            <a:r>
              <a:rPr b="0" lang="en-US" sz="1600" spc="-1" strike="noStrike">
                <a:solidFill>
                  <a:srgbClr val="000000"/>
                </a:solidFill>
                <a:latin typeface="Arial"/>
              </a:rPr>
              <a:t>Flash Memory: 1 MB</a:t>
            </a:r>
            <a:endParaRPr b="0" lang="en-US" sz="1600" spc="-1" strike="noStrike">
              <a:solidFill>
                <a:srgbClr val="000000"/>
              </a:solidFill>
              <a:latin typeface="Arial"/>
            </a:endParaRPr>
          </a:p>
          <a:p>
            <a:pPr marL="216000" indent="-216000">
              <a:spcBef>
                <a:spcPts val="1191"/>
              </a:spcBef>
              <a:spcAft>
                <a:spcPts val="992"/>
              </a:spcAft>
              <a:buNone/>
            </a:pPr>
            <a:r>
              <a:rPr b="0" lang="en-US" sz="1600" spc="-1" strike="noStrike">
                <a:solidFill>
                  <a:srgbClr val="000000"/>
                </a:solidFill>
                <a:latin typeface="Arial"/>
              </a:rPr>
              <a:t>RAM: 564 KB distributed ram</a:t>
            </a:r>
            <a:endParaRPr b="0" lang="en-US" sz="1600" spc="-1" strike="noStrike">
              <a:solidFill>
                <a:srgbClr val="000000"/>
              </a:solidFill>
              <a:latin typeface="Arial"/>
            </a:endParaRPr>
          </a:p>
          <a:p>
            <a:pPr marL="216000" indent="-216000">
              <a:buNone/>
            </a:pPr>
            <a:r>
              <a:rPr b="0" lang="en-US" sz="2000" spc="-1" strike="noStrike">
                <a:solidFill>
                  <a:srgbClr val="000000"/>
                </a:solidFill>
                <a:latin typeface="Arial"/>
              </a:rPr>
              <a:t>Once the board is selected, go the project view and increase heap and stack.  Stack0x2000, heap 0x4000</a:t>
            </a:r>
            <a:endParaRPr b="0" lang="en-US" sz="2000" spc="-1" strike="noStrike">
              <a:solidFill>
                <a:srgbClr val="000000"/>
              </a:solidFill>
              <a:latin typeface="Arial"/>
            </a:endParaRPr>
          </a:p>
          <a:p>
            <a:pPr marL="216000" indent="-216000">
              <a:buNone/>
            </a:pPr>
            <a:endParaRPr b="0" lang="en-US" sz="1600" spc="-1" strike="noStrike">
              <a:solidFill>
                <a:srgbClr val="000000"/>
              </a:solidFill>
              <a:latin typeface="Arial"/>
            </a:endParaRPr>
          </a:p>
          <a:p>
            <a:pPr marL="216000" indent="-216000">
              <a:spcBef>
                <a:spcPts val="1191"/>
              </a:spcBef>
              <a:spcAft>
                <a:spcPts val="992"/>
              </a:spcAft>
              <a:buNone/>
            </a:pPr>
            <a:endParaRPr b="0" lang="en-US" sz="1600" spc="-1" strike="noStrike">
              <a:solidFill>
                <a:srgbClr val="000000"/>
              </a:solidFill>
              <a:latin typeface="Arial"/>
            </a:endParaRPr>
          </a:p>
          <a:p>
            <a:pPr marL="216000" indent="-216000">
              <a:spcBef>
                <a:spcPts val="1191"/>
              </a:spcBef>
              <a:spcAft>
                <a:spcPts val="992"/>
              </a:spcAft>
              <a:buNone/>
            </a:pPr>
            <a:endParaRPr b="0" lang="en-US" sz="1600" spc="-1" strike="noStrike">
              <a:solidFill>
                <a:srgbClr val="000000"/>
              </a:solidFill>
              <a:latin typeface="Arial"/>
            </a:endParaRPr>
          </a:p>
          <a:p>
            <a:pPr marL="216000" indent="-216000">
              <a:spcBef>
                <a:spcPts val="1191"/>
              </a:spcBef>
              <a:spcAft>
                <a:spcPts val="992"/>
              </a:spcAft>
              <a:buNone/>
            </a:pPr>
            <a:endParaRPr b="0" lang="en-US" sz="1600" spc="-1" strike="noStrike">
              <a:solidFill>
                <a:srgbClr val="000000"/>
              </a:solidFill>
              <a:latin typeface="Arial"/>
            </a:endParaRPr>
          </a:p>
          <a:p>
            <a:pPr marL="216000" indent="-216000">
              <a:buNone/>
            </a:pPr>
            <a:endParaRPr b="0" lang="en-US" sz="2000" spc="-1" strike="noStrike">
              <a:solidFill>
                <a:srgbClr val="000000"/>
              </a:solidFill>
              <a:latin typeface="Arial"/>
            </a:endParaRPr>
          </a:p>
          <a:p>
            <a:pPr marL="216000" indent="-216000">
              <a:buNone/>
            </a:pPr>
            <a:endParaRPr b="0" lang="en-US" sz="20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sldImg"/>
          </p:nvPr>
        </p:nvSpPr>
        <p:spPr>
          <a:xfrm>
            <a:off x="720000" y="900000"/>
            <a:ext cx="6120000" cy="3441600"/>
          </a:xfrm>
          <a:prstGeom prst="rect">
            <a:avLst/>
          </a:prstGeom>
          <a:ln w="0">
            <a:noFill/>
          </a:ln>
        </p:spPr>
      </p:sp>
      <p:sp>
        <p:nvSpPr>
          <p:cNvPr id="64" name="PlaceHolder 2"/>
          <p:cNvSpPr>
            <a:spLocks noGrp="1"/>
          </p:cNvSpPr>
          <p:nvPr>
            <p:ph type="body"/>
          </p:nvPr>
        </p:nvSpPr>
        <p:spPr>
          <a:xfrm>
            <a:off x="0" y="4680000"/>
            <a:ext cx="7315200" cy="6282360"/>
          </a:xfrm>
          <a:prstGeom prst="rect">
            <a:avLst/>
          </a:prstGeom>
          <a:noFill/>
          <a:ln w="0">
            <a:noFill/>
          </a:ln>
        </p:spPr>
        <p:txBody>
          <a:bodyPr lIns="0" rIns="0" tIns="0" bIns="0" anchor="t">
            <a:noAutofit/>
          </a:bodyPr>
          <a:p>
            <a:pPr marL="216000" indent="-216000">
              <a:buNone/>
            </a:pPr>
            <a:r>
              <a:rPr b="0" lang="en-US" sz="1400" spc="-1" strike="noStrike">
                <a:solidFill>
                  <a:srgbClr val="000000"/>
                </a:solidFill>
                <a:latin typeface="Arial"/>
              </a:rPr>
              <a:t>Why “Embedding” Layer Wasn’t Supported:</a:t>
            </a:r>
            <a:endParaRPr b="0" lang="en-US" sz="1400" spc="-1" strike="noStrike">
              <a:solidFill>
                <a:srgbClr val="000000"/>
              </a:solidFill>
              <a:latin typeface="Arial"/>
            </a:endParaRPr>
          </a:p>
          <a:p>
            <a:pPr marL="216000" indent="-216000">
              <a:spcBef>
                <a:spcPts val="1191"/>
              </a:spcBef>
              <a:spcAft>
                <a:spcPts val="992"/>
              </a:spcAft>
              <a:buNone/>
            </a:pPr>
            <a:r>
              <a:rPr b="0" lang="en-US" sz="1400" spc="-1" strike="noStrike">
                <a:solidFill>
                  <a:srgbClr val="000000"/>
                </a:solidFill>
                <a:latin typeface="Arial"/>
              </a:rPr>
              <a:t>The Embedding layer maps each word in a vocabulary to a dense vector representation, typically using a lookup table. It requires a large memory footprint to store embeddings, which can be problematic for microcontrollers with limited RAM and Flash.</a:t>
            </a:r>
            <a:endParaRPr b="0" lang="en-US" sz="1400" spc="-1" strike="noStrike">
              <a:solidFill>
                <a:srgbClr val="000000"/>
              </a:solidFill>
              <a:latin typeface="Arial"/>
            </a:endParaRPr>
          </a:p>
          <a:p>
            <a:pPr marL="216000" indent="-216000">
              <a:spcBef>
                <a:spcPts val="1191"/>
              </a:spcBef>
              <a:spcAft>
                <a:spcPts val="992"/>
              </a:spcAft>
              <a:buNone/>
            </a:pPr>
            <a:r>
              <a:rPr b="0" lang="en-US" sz="1400" spc="-1" strike="noStrike">
                <a:solidFill>
                  <a:srgbClr val="000000"/>
                </a:solidFill>
                <a:latin typeface="Arial"/>
              </a:rPr>
              <a:t>STM32’s X-CUBE-AI framework doesn’t support Embedding layers because they don’t translate well to a fixed architecture where memory access and size constraints are crucial.</a:t>
            </a:r>
            <a:endParaRPr b="0" lang="en-US" sz="1400" spc="-1" strike="noStrike">
              <a:solidFill>
                <a:srgbClr val="000000"/>
              </a:solidFill>
              <a:latin typeface="Arial"/>
            </a:endParaRPr>
          </a:p>
          <a:p>
            <a:pPr marL="216000" indent="-216000">
              <a:spcBef>
                <a:spcPts val="1191"/>
              </a:spcBef>
              <a:spcAft>
                <a:spcPts val="992"/>
              </a:spcAft>
              <a:buNone/>
            </a:pPr>
            <a:r>
              <a:rPr b="0" lang="en-US" sz="1400" spc="-1" strike="noStrike">
                <a:solidFill>
                  <a:srgbClr val="000000"/>
                </a:solidFill>
                <a:latin typeface="Arial"/>
              </a:rPr>
              <a:t>Solution: Dense-Only Model: The Dense model eliminates the Embedding layer and instead uses preprocessed float values (e.g., 0.8, 0.5, 0.2) as direct inputs to represent the sentiment of each example. The inputs are mapped directly to the first Dense layer, which performs a linear transformation to capture relationships between these values and the model’s output.</a:t>
            </a:r>
            <a:endParaRPr b="0" lang="en-US" sz="1400" spc="-1" strike="noStrike">
              <a:solidFill>
                <a:srgbClr val="000000"/>
              </a:solidFill>
              <a:latin typeface="Arial"/>
            </a:endParaRPr>
          </a:p>
          <a:p>
            <a:pPr marL="216000" indent="-216000">
              <a:spcBef>
                <a:spcPts val="1191"/>
              </a:spcBef>
              <a:spcAft>
                <a:spcPts val="992"/>
              </a:spcAft>
              <a:buNone/>
            </a:pPr>
            <a:r>
              <a:rPr b="0" lang="en-US" sz="1400" spc="-1" strike="noStrike">
                <a:solidFill>
                  <a:srgbClr val="000000"/>
                </a:solidFill>
                <a:latin typeface="Arial"/>
              </a:rPr>
              <a:t>This approach simplifies memory management and reduces the model’s complexity, making it suitable for deployment on the STM32 microcontroller.</a:t>
            </a:r>
            <a:endParaRPr b="0" lang="en-US" sz="1400" spc="-1" strike="noStrike">
              <a:solidFill>
                <a:srgbClr val="000000"/>
              </a:solidFill>
              <a:latin typeface="Arial"/>
            </a:endParaRPr>
          </a:p>
          <a:p>
            <a:pPr marL="216000" indent="-216000">
              <a:spcBef>
                <a:spcPts val="1191"/>
              </a:spcBef>
              <a:spcAft>
                <a:spcPts val="992"/>
              </a:spcAft>
              <a:buNone/>
            </a:pPr>
            <a:r>
              <a:rPr b="0" lang="en-US" sz="1400" spc="-1" strike="noStrike">
                <a:solidFill>
                  <a:srgbClr val="000000"/>
                </a:solidFill>
                <a:latin typeface="Arial"/>
              </a:rPr>
              <a:t>Key Difference: The original model used embeddings to capture semantic relationships between words, while the Dense model relies on numerical inputs that directly represent sentiment. This makes the Dense model more efficient and compatible with the limited hardware resources of the microcontroller.</a:t>
            </a:r>
            <a:endParaRPr b="0" lang="en-US" sz="1400" spc="-1" strike="noStrike">
              <a:solidFill>
                <a:srgbClr val="000000"/>
              </a:solidFill>
              <a:latin typeface="Arial"/>
            </a:endParaRPr>
          </a:p>
          <a:p>
            <a:pPr marL="216000" indent="-216000">
              <a:spcBef>
                <a:spcPts val="1191"/>
              </a:spcBef>
              <a:spcAft>
                <a:spcPts val="992"/>
              </a:spcAft>
              <a:buNone/>
            </a:pPr>
            <a:r>
              <a:rPr b="0" lang="en-US" sz="1400" spc="-1" strike="noStrike">
                <a:solidFill>
                  <a:srgbClr val="000000"/>
                </a:solidFill>
                <a:latin typeface="Arial"/>
              </a:rPr>
              <a:t>Tip: restart the CubeIDE to flush the filebuffer so it doesn’t keep prompting you.</a:t>
            </a:r>
            <a:endParaRPr b="0" lang="en-US" sz="1400" spc="-1" strike="noStrike">
              <a:solidFill>
                <a:srgbClr val="000000"/>
              </a:solidFill>
              <a:latin typeface="Arial"/>
            </a:endParaRPr>
          </a:p>
          <a:p>
            <a:pPr marL="216000" indent="-216000">
              <a:spcBef>
                <a:spcPts val="1191"/>
              </a:spcBef>
              <a:spcAft>
                <a:spcPts val="992"/>
              </a:spcAft>
              <a:buNone/>
            </a:pPr>
            <a:endParaRPr b="0" lang="en-US" sz="1400" spc="-1" strike="noStrike">
              <a:solidFill>
                <a:srgbClr val="000000"/>
              </a:solidFill>
              <a:latin typeface="Arial"/>
            </a:endParaRPr>
          </a:p>
          <a:p>
            <a:pPr marL="216000" indent="-216000">
              <a:spcBef>
                <a:spcPts val="1191"/>
              </a:spcBef>
              <a:spcAft>
                <a:spcPts val="992"/>
              </a:spcAft>
              <a:buNone/>
            </a:pPr>
            <a:endParaRPr b="0" lang="en-US" sz="1400" spc="-1" strike="noStrike">
              <a:solidFill>
                <a:srgbClr val="000000"/>
              </a:solidFill>
              <a:latin typeface="Arial"/>
            </a:endParaRPr>
          </a:p>
          <a:p>
            <a:pPr marL="216000" indent="-216000">
              <a:spcBef>
                <a:spcPts val="1191"/>
              </a:spcBef>
              <a:spcAft>
                <a:spcPts val="992"/>
              </a:spcAft>
              <a:buNone/>
            </a:pPr>
            <a:endParaRPr b="0" lang="en-US" sz="1400" spc="-1" strike="noStrike">
              <a:solidFill>
                <a:srgbClr val="000000"/>
              </a:solidFill>
              <a:latin typeface="Arial"/>
            </a:endParaRPr>
          </a:p>
          <a:p>
            <a:pPr marL="216000" indent="-216000">
              <a:buNone/>
            </a:pPr>
            <a:endParaRPr b="0" lang="en-US" sz="1400" spc="-1" strike="noStrike">
              <a:solidFill>
                <a:srgbClr val="000000"/>
              </a:solidFill>
              <a:latin typeface="Arial"/>
            </a:endParaRPr>
          </a:p>
          <a:p>
            <a:pPr marL="216000" indent="-216000">
              <a:buNone/>
            </a:pPr>
            <a:endParaRPr b="0" lang="en-US" sz="14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sldImg"/>
          </p:nvPr>
        </p:nvSpPr>
        <p:spPr>
          <a:xfrm>
            <a:off x="720000" y="900000"/>
            <a:ext cx="6120000" cy="3441600"/>
          </a:xfrm>
          <a:prstGeom prst="rect">
            <a:avLst/>
          </a:prstGeom>
          <a:ln w="0">
            <a:noFill/>
          </a:ln>
        </p:spPr>
      </p:sp>
      <p:sp>
        <p:nvSpPr>
          <p:cNvPr id="66" name="PlaceHolder 2"/>
          <p:cNvSpPr>
            <a:spLocks noGrp="1"/>
          </p:cNvSpPr>
          <p:nvPr>
            <p:ph type="body"/>
          </p:nvPr>
        </p:nvSpPr>
        <p:spPr>
          <a:xfrm>
            <a:off x="0" y="4680000"/>
            <a:ext cx="7315200" cy="7802640"/>
          </a:xfrm>
          <a:prstGeom prst="rect">
            <a:avLst/>
          </a:prstGeom>
          <a:noFill/>
          <a:ln w="0">
            <a:noFill/>
          </a:ln>
        </p:spPr>
        <p:txBody>
          <a:bodyPr lIns="0" rIns="0" tIns="0" bIns="0" anchor="t">
            <a:noAutofit/>
          </a:bodyPr>
          <a:p>
            <a:pPr marL="216000" indent="-216000">
              <a:spcBef>
                <a:spcPts val="1191"/>
              </a:spcBef>
              <a:spcAft>
                <a:spcPts val="992"/>
              </a:spcAft>
              <a:buNone/>
            </a:pPr>
            <a:r>
              <a:rPr b="0" lang="en-US" sz="1400" spc="-1" strike="noStrike">
                <a:solidFill>
                  <a:srgbClr val="000000"/>
                </a:solidFill>
                <a:latin typeface="Arial"/>
              </a:rPr>
              <a:t>Reminder: If using my project files, the UART configuration should be ready to use without changes.</a:t>
            </a:r>
            <a:endParaRPr b="0" lang="en-US" sz="1400" spc="-1" strike="noStrike">
              <a:solidFill>
                <a:srgbClr val="000000"/>
              </a:solidFill>
              <a:latin typeface="Arial"/>
            </a:endParaRPr>
          </a:p>
          <a:p>
            <a:pPr marL="216000" indent="-216000">
              <a:spcBef>
                <a:spcPts val="1191"/>
              </a:spcBef>
              <a:spcAft>
                <a:spcPts val="992"/>
              </a:spcAft>
              <a:buNone/>
            </a:pPr>
            <a:r>
              <a:rPr b="0" lang="en-US" sz="1400" spc="-1" strike="noStrike">
                <a:solidFill>
                  <a:srgbClr val="000000"/>
                </a:solidFill>
                <a:latin typeface="Arial"/>
              </a:rPr>
              <a:t>These steps are only necessary if starting from scratch or creating a new project.</a:t>
            </a:r>
            <a:endParaRPr b="0" lang="en-US" sz="1400" spc="-1" strike="noStrike">
              <a:solidFill>
                <a:srgbClr val="000000"/>
              </a:solidFill>
              <a:latin typeface="Arial"/>
            </a:endParaRPr>
          </a:p>
          <a:p>
            <a:pPr marL="216000" indent="-216000">
              <a:spcBef>
                <a:spcPts val="1191"/>
              </a:spcBef>
              <a:spcAft>
                <a:spcPts val="992"/>
              </a:spcAft>
              <a:buNone/>
            </a:pPr>
            <a:r>
              <a:rPr b="0" lang="en-US" sz="1400" spc="-1" strike="noStrike">
                <a:solidFill>
                  <a:srgbClr val="000000"/>
                </a:solidFill>
                <a:latin typeface="Arial"/>
              </a:rPr>
              <a:t>Ensure your serial terminal reader (e.g., Terminal, Putty) matches these UART settings:</a:t>
            </a:r>
            <a:endParaRPr b="0" lang="en-US" sz="1400" spc="-1" strike="noStrike">
              <a:solidFill>
                <a:srgbClr val="000000"/>
              </a:solidFill>
              <a:latin typeface="Arial"/>
            </a:endParaRPr>
          </a:p>
          <a:p>
            <a:pPr marL="216000" indent="-216000">
              <a:spcBef>
                <a:spcPts val="1191"/>
              </a:spcBef>
              <a:spcAft>
                <a:spcPts val="992"/>
              </a:spcAft>
              <a:buNone/>
            </a:pPr>
            <a:r>
              <a:rPr b="0" lang="en-US" sz="1400" spc="-1" strike="noStrike">
                <a:solidFill>
                  <a:srgbClr val="000000"/>
                </a:solidFill>
                <a:latin typeface="Arial"/>
              </a:rPr>
              <a:t>Baud rate (e.g., 115200)</a:t>
            </a:r>
            <a:endParaRPr b="0" lang="en-US" sz="1400" spc="-1" strike="noStrike">
              <a:solidFill>
                <a:srgbClr val="000000"/>
              </a:solidFill>
              <a:latin typeface="Arial"/>
            </a:endParaRPr>
          </a:p>
          <a:p>
            <a:pPr marL="216000" indent="-216000">
              <a:spcBef>
                <a:spcPts val="1191"/>
              </a:spcBef>
              <a:spcAft>
                <a:spcPts val="992"/>
              </a:spcAft>
              <a:buNone/>
            </a:pPr>
            <a:r>
              <a:rPr b="0" lang="en-US" sz="1400" spc="-1" strike="noStrike">
                <a:solidFill>
                  <a:srgbClr val="000000"/>
                </a:solidFill>
                <a:latin typeface="Arial"/>
              </a:rPr>
              <a:t>Data bits (e.g., 8)</a:t>
            </a:r>
            <a:endParaRPr b="0" lang="en-US" sz="1400" spc="-1" strike="noStrike">
              <a:solidFill>
                <a:srgbClr val="000000"/>
              </a:solidFill>
              <a:latin typeface="Arial"/>
            </a:endParaRPr>
          </a:p>
          <a:p>
            <a:pPr marL="216000" indent="-216000">
              <a:spcBef>
                <a:spcPts val="1191"/>
              </a:spcBef>
              <a:spcAft>
                <a:spcPts val="992"/>
              </a:spcAft>
              <a:buNone/>
            </a:pPr>
            <a:r>
              <a:rPr b="0" lang="en-US" sz="1400" spc="-1" strike="noStrike">
                <a:solidFill>
                  <a:srgbClr val="000000"/>
                </a:solidFill>
                <a:latin typeface="Arial"/>
              </a:rPr>
              <a:t>Stop bits (e.g., 1)</a:t>
            </a:r>
            <a:endParaRPr b="0" lang="en-US" sz="1400" spc="-1" strike="noStrike">
              <a:solidFill>
                <a:srgbClr val="000000"/>
              </a:solidFill>
              <a:latin typeface="Arial"/>
            </a:endParaRPr>
          </a:p>
          <a:p>
            <a:pPr marL="216000" indent="-216000">
              <a:spcBef>
                <a:spcPts val="1191"/>
              </a:spcBef>
              <a:spcAft>
                <a:spcPts val="992"/>
              </a:spcAft>
              <a:buNone/>
            </a:pPr>
            <a:r>
              <a:rPr b="0" lang="en-US" sz="1400" spc="-1" strike="noStrike">
                <a:solidFill>
                  <a:srgbClr val="000000"/>
                </a:solidFill>
                <a:latin typeface="Arial"/>
              </a:rPr>
              <a:t>Parity (e.g., None)</a:t>
            </a:r>
            <a:endParaRPr b="0" lang="en-US" sz="1400" spc="-1" strike="noStrike">
              <a:solidFill>
                <a:srgbClr val="000000"/>
              </a:solidFill>
              <a:latin typeface="Arial"/>
            </a:endParaRPr>
          </a:p>
          <a:p>
            <a:pPr marL="216000" indent="-216000">
              <a:spcBef>
                <a:spcPts val="1191"/>
              </a:spcBef>
              <a:spcAft>
                <a:spcPts val="992"/>
              </a:spcAft>
              <a:buNone/>
            </a:pPr>
            <a:r>
              <a:rPr b="0" lang="en-US" sz="1400" spc="-1" strike="noStrike">
                <a:solidFill>
                  <a:srgbClr val="000000"/>
                </a:solidFill>
                <a:latin typeface="Arial"/>
              </a:rPr>
              <a:t>Flow control (e.g., None)</a:t>
            </a:r>
            <a:endParaRPr b="0" lang="en-US" sz="1400" spc="-1" strike="noStrike">
              <a:solidFill>
                <a:srgbClr val="000000"/>
              </a:solidFill>
              <a:latin typeface="Arial"/>
            </a:endParaRPr>
          </a:p>
          <a:p>
            <a:pPr marL="216000" indent="-216000">
              <a:spcBef>
                <a:spcPts val="1191"/>
              </a:spcBef>
              <a:spcAft>
                <a:spcPts val="992"/>
              </a:spcAft>
              <a:buNone/>
            </a:pPr>
            <a:r>
              <a:rPr b="0" lang="en-US" sz="1600" spc="-1" strike="noStrike">
                <a:solidFill>
                  <a:srgbClr val="000000"/>
                </a:solidFill>
                <a:latin typeface="Arial"/>
              </a:rPr>
              <a:t>Configure Project Properties in STM32CubeIDE:</a:t>
            </a:r>
            <a:endParaRPr b="0" lang="en-US" sz="1600" spc="-1" strike="noStrike">
              <a:solidFill>
                <a:srgbClr val="000000"/>
              </a:solidFill>
              <a:latin typeface="Arial"/>
            </a:endParaRPr>
          </a:p>
          <a:p>
            <a:pPr marL="216000" indent="-216000">
              <a:spcBef>
                <a:spcPts val="1191"/>
              </a:spcBef>
              <a:spcAft>
                <a:spcPts val="992"/>
              </a:spcAft>
              <a:buNone/>
            </a:pPr>
            <a:r>
              <a:rPr b="0" lang="en-US" sz="1600" spc="-1" strike="noStrike">
                <a:solidFill>
                  <a:srgbClr val="000000"/>
                </a:solidFill>
                <a:latin typeface="Arial"/>
              </a:rPr>
              <a:t>C/C++ Build Settings:</a:t>
            </a:r>
            <a:endParaRPr b="0" lang="en-US" sz="1600" spc="-1" strike="noStrike">
              <a:solidFill>
                <a:srgbClr val="000000"/>
              </a:solidFill>
              <a:latin typeface="Arial"/>
            </a:endParaRPr>
          </a:p>
          <a:p>
            <a:pPr marL="216000" indent="-216000">
              <a:spcBef>
                <a:spcPts val="1191"/>
              </a:spcBef>
              <a:spcAft>
                <a:spcPts val="992"/>
              </a:spcAft>
              <a:buNone/>
            </a:pPr>
            <a:r>
              <a:rPr b="0" lang="en-US" sz="1600" spc="-1" strike="noStrike">
                <a:solidFill>
                  <a:srgbClr val="000000"/>
                </a:solidFill>
                <a:latin typeface="Arial"/>
              </a:rPr>
              <a:t>Go to Project -&gt; Properties -&gt; C/C++ Build -&gt; Settings.</a:t>
            </a:r>
            <a:endParaRPr b="0" lang="en-US" sz="1600" spc="-1" strike="noStrike">
              <a:solidFill>
                <a:srgbClr val="000000"/>
              </a:solidFill>
              <a:latin typeface="Arial"/>
            </a:endParaRPr>
          </a:p>
          <a:p>
            <a:pPr marL="216000" indent="-216000">
              <a:spcBef>
                <a:spcPts val="1191"/>
              </a:spcBef>
              <a:spcAft>
                <a:spcPts val="992"/>
              </a:spcAft>
              <a:buNone/>
            </a:pPr>
            <a:r>
              <a:rPr b="0" lang="en-US" sz="1600" spc="-1" strike="noStrike">
                <a:solidFill>
                  <a:srgbClr val="000000"/>
                </a:solidFill>
                <a:latin typeface="Arial"/>
              </a:rPr>
              <a:t>MCU/MPU Settings:</a:t>
            </a:r>
            <a:endParaRPr b="0" lang="en-US" sz="1600" spc="-1" strike="noStrike">
              <a:solidFill>
                <a:srgbClr val="000000"/>
              </a:solidFill>
              <a:latin typeface="Arial"/>
            </a:endParaRPr>
          </a:p>
          <a:p>
            <a:pPr marL="216000" indent="-216000">
              <a:spcBef>
                <a:spcPts val="1191"/>
              </a:spcBef>
              <a:spcAft>
                <a:spcPts val="992"/>
              </a:spcAft>
              <a:buNone/>
            </a:pPr>
            <a:r>
              <a:rPr b="0" lang="en-US" sz="1600" spc="-1" strike="noStrike">
                <a:solidFill>
                  <a:srgbClr val="000000"/>
                </a:solidFill>
                <a:latin typeface="Arial"/>
              </a:rPr>
              <a:t>Ensure Use float with printf is enabled.</a:t>
            </a:r>
            <a:endParaRPr b="0" lang="en-US" sz="1600" spc="-1" strike="noStrike">
              <a:solidFill>
                <a:srgbClr val="000000"/>
              </a:solidFill>
              <a:latin typeface="Arial"/>
            </a:endParaRPr>
          </a:p>
          <a:p>
            <a:pPr marL="216000" indent="-216000">
              <a:spcBef>
                <a:spcPts val="1191"/>
              </a:spcBef>
              <a:spcAft>
                <a:spcPts val="992"/>
              </a:spcAft>
              <a:buNone/>
            </a:pPr>
            <a:r>
              <a:rPr b="0" lang="en-US" sz="1600" spc="-1" strike="noStrike">
                <a:solidFill>
                  <a:srgbClr val="000000"/>
                </a:solidFill>
                <a:latin typeface="Arial"/>
              </a:rPr>
              <a:t>Select nano-newlib for lightweight library settings.</a:t>
            </a:r>
            <a:endParaRPr b="0" lang="en-US" sz="1600" spc="-1" strike="noStrike">
              <a:solidFill>
                <a:srgbClr val="000000"/>
              </a:solidFill>
              <a:latin typeface="Arial"/>
            </a:endParaRPr>
          </a:p>
          <a:p>
            <a:pPr marL="216000" indent="-216000">
              <a:spcBef>
                <a:spcPts val="1191"/>
              </a:spcBef>
              <a:spcAft>
                <a:spcPts val="992"/>
              </a:spcAft>
              <a:buNone/>
            </a:pPr>
            <a:r>
              <a:rPr b="0" lang="en-US" sz="1600" spc="-1" strike="noStrike">
                <a:solidFill>
                  <a:srgbClr val="000000"/>
                </a:solidFill>
                <a:latin typeface="Arial"/>
              </a:rPr>
              <a:t>This ensures smooth printing of floating-point values via UART with minimal memory overhead.</a:t>
            </a:r>
            <a:endParaRPr b="0" lang="en-US" sz="1600" spc="-1" strike="noStrike">
              <a:solidFill>
                <a:srgbClr val="000000"/>
              </a:solidFill>
              <a:latin typeface="Arial"/>
            </a:endParaRPr>
          </a:p>
          <a:p>
            <a:pPr marL="216000" indent="-216000">
              <a:spcBef>
                <a:spcPts val="1191"/>
              </a:spcBef>
              <a:spcAft>
                <a:spcPts val="992"/>
              </a:spcAft>
              <a:buNone/>
            </a:pPr>
            <a:endParaRPr b="0" lang="en-US" sz="1600" spc="-1" strike="noStrike">
              <a:solidFill>
                <a:srgbClr val="000000"/>
              </a:solidFill>
              <a:latin typeface="Arial"/>
            </a:endParaRPr>
          </a:p>
          <a:p>
            <a:pPr marL="216000" indent="-216000">
              <a:spcBef>
                <a:spcPts val="1191"/>
              </a:spcBef>
              <a:spcAft>
                <a:spcPts val="992"/>
              </a:spcAft>
              <a:buNone/>
            </a:pPr>
            <a:endParaRPr b="0" lang="en-US" sz="1400" spc="-1" strike="noStrike">
              <a:solidFill>
                <a:srgbClr val="000000"/>
              </a:solidFill>
              <a:latin typeface="Arial"/>
            </a:endParaRPr>
          </a:p>
          <a:p>
            <a:pPr marL="216000" indent="-216000">
              <a:spcBef>
                <a:spcPts val="1191"/>
              </a:spcBef>
              <a:spcAft>
                <a:spcPts val="992"/>
              </a:spcAft>
              <a:buNone/>
            </a:pPr>
            <a:endParaRPr b="0" lang="en-US" sz="1400" spc="-1" strike="noStrike">
              <a:solidFill>
                <a:srgbClr val="000000"/>
              </a:solidFill>
              <a:latin typeface="Arial"/>
            </a:endParaRPr>
          </a:p>
          <a:p>
            <a:pPr marL="216000" indent="-216000">
              <a:spcBef>
                <a:spcPts val="1191"/>
              </a:spcBef>
              <a:spcAft>
                <a:spcPts val="992"/>
              </a:spcAft>
              <a:buNone/>
            </a:pPr>
            <a:endParaRPr b="0" lang="en-US" sz="1400" spc="-1" strike="noStrike">
              <a:solidFill>
                <a:srgbClr val="000000"/>
              </a:solidFill>
              <a:latin typeface="Arial"/>
            </a:endParaRPr>
          </a:p>
          <a:p>
            <a:pPr marL="216000" indent="-216000">
              <a:buNone/>
            </a:pPr>
            <a:endParaRPr b="0" lang="en-US" sz="1400" spc="-1" strike="noStrike">
              <a:solidFill>
                <a:srgbClr val="000000"/>
              </a:solidFill>
              <a:latin typeface="Arial"/>
            </a:endParaRPr>
          </a:p>
          <a:p>
            <a:pPr marL="216000" indent="-216000">
              <a:buNone/>
            </a:pPr>
            <a:endParaRPr b="0" lang="en-US" sz="14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sldImg"/>
          </p:nvPr>
        </p:nvSpPr>
        <p:spPr>
          <a:xfrm>
            <a:off x="720000" y="900000"/>
            <a:ext cx="6120000" cy="3441600"/>
          </a:xfrm>
          <a:prstGeom prst="rect">
            <a:avLst/>
          </a:prstGeom>
          <a:ln w="0">
            <a:noFill/>
          </a:ln>
        </p:spPr>
      </p:sp>
      <p:sp>
        <p:nvSpPr>
          <p:cNvPr id="68" name="PlaceHolder 2"/>
          <p:cNvSpPr>
            <a:spLocks noGrp="1"/>
          </p:cNvSpPr>
          <p:nvPr>
            <p:ph type="body"/>
          </p:nvPr>
        </p:nvSpPr>
        <p:spPr>
          <a:xfrm>
            <a:off x="0" y="4680000"/>
            <a:ext cx="7315200" cy="5835600"/>
          </a:xfrm>
          <a:prstGeom prst="rect">
            <a:avLst/>
          </a:prstGeom>
          <a:noFill/>
          <a:ln w="0">
            <a:noFill/>
          </a:ln>
        </p:spPr>
        <p:txBody>
          <a:bodyPr lIns="0" rIns="0" tIns="0" bIns="0" anchor="t">
            <a:noAutofit/>
          </a:bodyPr>
          <a:p>
            <a:pPr marL="216000" indent="-216000">
              <a:spcBef>
                <a:spcPts val="1191"/>
              </a:spcBef>
              <a:spcAft>
                <a:spcPts val="992"/>
              </a:spcAft>
              <a:buNone/>
            </a:pPr>
            <a:endParaRPr b="0" lang="en-US" sz="1400" spc="-1" strike="noStrike">
              <a:solidFill>
                <a:srgbClr val="000000"/>
              </a:solidFill>
              <a:latin typeface="Arial"/>
            </a:endParaRPr>
          </a:p>
          <a:p>
            <a:pPr marL="216000" indent="-216000">
              <a:spcBef>
                <a:spcPts val="1191"/>
              </a:spcBef>
              <a:spcAft>
                <a:spcPts val="992"/>
              </a:spcAft>
              <a:buNone/>
            </a:pPr>
            <a:r>
              <a:rPr b="0" lang="en-US" sz="1600" spc="-1" strike="noStrike">
                <a:solidFill>
                  <a:srgbClr val="000000"/>
                </a:solidFill>
                <a:latin typeface="Arial"/>
              </a:rPr>
              <a:t>Show network report.txt, show output.cvs, json</a:t>
            </a:r>
            <a:endParaRPr b="0" lang="en-US" sz="1600" spc="-1" strike="noStrike">
              <a:solidFill>
                <a:srgbClr val="000000"/>
              </a:solidFill>
              <a:latin typeface="Arial"/>
            </a:endParaRPr>
          </a:p>
          <a:p>
            <a:pPr marL="216000" indent="-216000">
              <a:spcBef>
                <a:spcPts val="1191"/>
              </a:spcBef>
              <a:spcAft>
                <a:spcPts val="992"/>
              </a:spcAft>
              <a:buNone/>
            </a:pPr>
            <a:r>
              <a:rPr b="0" lang="en-US" sz="1600" spc="-1" strike="noStrike">
                <a:solidFill>
                  <a:srgbClr val="000000"/>
                </a:solidFill>
                <a:latin typeface="Arial"/>
              </a:rPr>
              <a:t>Show USER TODO Code</a:t>
            </a:r>
            <a:endParaRPr b="0" lang="en-US" sz="1600" spc="-1" strike="noStrike">
              <a:solidFill>
                <a:srgbClr val="000000"/>
              </a:solidFill>
              <a:latin typeface="Arial"/>
            </a:endParaRPr>
          </a:p>
          <a:p>
            <a:pPr marL="216000" indent="-216000">
              <a:spcBef>
                <a:spcPts val="1191"/>
              </a:spcBef>
              <a:spcAft>
                <a:spcPts val="992"/>
              </a:spcAft>
              <a:buNone/>
            </a:pPr>
            <a:r>
              <a:rPr b="0" lang="en-US" sz="1600" spc="-1" strike="noStrike">
                <a:solidFill>
                  <a:srgbClr val="000000"/>
                </a:solidFill>
                <a:latin typeface="Arial"/>
              </a:rPr>
              <a:t>Show doxygen next slide</a:t>
            </a:r>
            <a:endParaRPr b="0" lang="en-US" sz="1600" spc="-1" strike="noStrike">
              <a:solidFill>
                <a:srgbClr val="000000"/>
              </a:solidFill>
              <a:latin typeface="Arial"/>
            </a:endParaRPr>
          </a:p>
          <a:p>
            <a:pPr marL="216000" indent="-216000">
              <a:spcBef>
                <a:spcPts val="1191"/>
              </a:spcBef>
              <a:spcAft>
                <a:spcPts val="992"/>
              </a:spcAft>
              <a:buNone/>
            </a:pPr>
            <a:endParaRPr b="0" lang="en-US" sz="1600" spc="-1" strike="noStrike">
              <a:solidFill>
                <a:srgbClr val="000000"/>
              </a:solidFill>
              <a:latin typeface="Arial"/>
            </a:endParaRPr>
          </a:p>
          <a:p>
            <a:pPr marL="216000" indent="-216000">
              <a:spcBef>
                <a:spcPts val="1191"/>
              </a:spcBef>
              <a:spcAft>
                <a:spcPts val="992"/>
              </a:spcAft>
              <a:buNone/>
            </a:pPr>
            <a:endParaRPr b="0" lang="en-US" sz="1400" spc="-1" strike="noStrike">
              <a:solidFill>
                <a:srgbClr val="000000"/>
              </a:solidFill>
              <a:latin typeface="Arial"/>
            </a:endParaRPr>
          </a:p>
          <a:p>
            <a:pPr marL="216000" indent="-216000">
              <a:spcBef>
                <a:spcPts val="1191"/>
              </a:spcBef>
              <a:spcAft>
                <a:spcPts val="992"/>
              </a:spcAft>
              <a:buNone/>
            </a:pPr>
            <a:endParaRPr b="0" lang="en-US" sz="1400" spc="-1" strike="noStrike">
              <a:solidFill>
                <a:srgbClr val="000000"/>
              </a:solidFill>
              <a:latin typeface="Arial"/>
            </a:endParaRPr>
          </a:p>
          <a:p>
            <a:pPr marL="216000" indent="-216000">
              <a:spcBef>
                <a:spcPts val="1191"/>
              </a:spcBef>
              <a:spcAft>
                <a:spcPts val="992"/>
              </a:spcAft>
              <a:buNone/>
            </a:pPr>
            <a:endParaRPr b="0" lang="en-US" sz="1400" spc="-1" strike="noStrike">
              <a:solidFill>
                <a:srgbClr val="000000"/>
              </a:solidFill>
              <a:latin typeface="Arial"/>
            </a:endParaRPr>
          </a:p>
          <a:p>
            <a:pPr marL="216000" indent="-216000">
              <a:buNone/>
            </a:pPr>
            <a:endParaRPr b="0" lang="en-US" sz="1400" spc="-1" strike="noStrike">
              <a:solidFill>
                <a:srgbClr val="000000"/>
              </a:solidFill>
              <a:latin typeface="Arial"/>
            </a:endParaRPr>
          </a:p>
          <a:p>
            <a:pPr marL="216000" indent="-216000">
              <a:buNone/>
            </a:pPr>
            <a:endParaRPr b="0" lang="en-US" sz="14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sldImg"/>
          </p:nvPr>
        </p:nvSpPr>
        <p:spPr>
          <a:xfrm>
            <a:off x="720000" y="900000"/>
            <a:ext cx="6120000" cy="3441600"/>
          </a:xfrm>
          <a:prstGeom prst="rect">
            <a:avLst/>
          </a:prstGeom>
          <a:ln w="0">
            <a:noFill/>
          </a:ln>
        </p:spPr>
      </p:sp>
      <p:sp>
        <p:nvSpPr>
          <p:cNvPr id="70" name="PlaceHolder 2"/>
          <p:cNvSpPr>
            <a:spLocks noGrp="1"/>
          </p:cNvSpPr>
          <p:nvPr>
            <p:ph type="body"/>
          </p:nvPr>
        </p:nvSpPr>
        <p:spPr>
          <a:xfrm>
            <a:off x="0" y="4680000"/>
            <a:ext cx="7315200" cy="5835600"/>
          </a:xfrm>
          <a:prstGeom prst="rect">
            <a:avLst/>
          </a:prstGeom>
          <a:noFill/>
          <a:ln w="0">
            <a:noFill/>
          </a:ln>
        </p:spPr>
        <p:txBody>
          <a:bodyPr lIns="0" rIns="0" tIns="0" bIns="0" anchor="t">
            <a:noAutofit/>
          </a:bodyPr>
          <a:p>
            <a:pPr marL="216000" indent="-216000">
              <a:spcBef>
                <a:spcPts val="1191"/>
              </a:spcBef>
              <a:spcAft>
                <a:spcPts val="992"/>
              </a:spcAft>
              <a:buNone/>
            </a:pPr>
            <a:endParaRPr b="0" lang="en-US" sz="1400" spc="-1" strike="noStrike">
              <a:solidFill>
                <a:srgbClr val="000000"/>
              </a:solidFill>
              <a:latin typeface="Arial"/>
            </a:endParaRPr>
          </a:p>
          <a:p>
            <a:pPr marL="216000" indent="-216000">
              <a:spcBef>
                <a:spcPts val="1191"/>
              </a:spcBef>
              <a:spcAft>
                <a:spcPts val="992"/>
              </a:spcAft>
              <a:buNone/>
            </a:pPr>
            <a:r>
              <a:rPr b="0" lang="en-US" sz="1600" spc="-1" strike="noStrike">
                <a:solidFill>
                  <a:srgbClr val="000000"/>
                </a:solidFill>
                <a:latin typeface="Arial"/>
              </a:rPr>
              <a:t>Read from the pdf, maybe even show it, it will be checked in.</a:t>
            </a:r>
            <a:endParaRPr b="0" lang="en-US" sz="1600" spc="-1" strike="noStrike">
              <a:solidFill>
                <a:srgbClr val="000000"/>
              </a:solidFill>
              <a:latin typeface="Arial"/>
            </a:endParaRPr>
          </a:p>
          <a:p>
            <a:pPr marL="216000" indent="-216000">
              <a:spcBef>
                <a:spcPts val="1191"/>
              </a:spcBef>
              <a:spcAft>
                <a:spcPts val="992"/>
              </a:spcAft>
              <a:buNone/>
            </a:pPr>
            <a:endParaRPr b="0" lang="en-US" sz="1600" spc="-1" strike="noStrike">
              <a:solidFill>
                <a:srgbClr val="000000"/>
              </a:solidFill>
              <a:latin typeface="Arial"/>
            </a:endParaRPr>
          </a:p>
          <a:p>
            <a:pPr marL="216000" indent="-216000">
              <a:spcBef>
                <a:spcPts val="1191"/>
              </a:spcBef>
              <a:spcAft>
                <a:spcPts val="992"/>
              </a:spcAft>
              <a:buNone/>
            </a:pPr>
            <a:endParaRPr b="0" lang="en-US" sz="1400" spc="-1" strike="noStrike">
              <a:solidFill>
                <a:srgbClr val="000000"/>
              </a:solidFill>
              <a:latin typeface="Arial"/>
            </a:endParaRPr>
          </a:p>
          <a:p>
            <a:pPr marL="216000" indent="-216000">
              <a:spcBef>
                <a:spcPts val="1191"/>
              </a:spcBef>
              <a:spcAft>
                <a:spcPts val="992"/>
              </a:spcAft>
              <a:buNone/>
            </a:pPr>
            <a:endParaRPr b="0" lang="en-US" sz="1400" spc="-1" strike="noStrike">
              <a:solidFill>
                <a:srgbClr val="000000"/>
              </a:solidFill>
              <a:latin typeface="Arial"/>
            </a:endParaRPr>
          </a:p>
          <a:p>
            <a:pPr marL="216000" indent="-216000">
              <a:spcBef>
                <a:spcPts val="1191"/>
              </a:spcBef>
              <a:spcAft>
                <a:spcPts val="992"/>
              </a:spcAft>
              <a:buNone/>
            </a:pPr>
            <a:endParaRPr b="0" lang="en-US" sz="1400" spc="-1" strike="noStrike">
              <a:solidFill>
                <a:srgbClr val="000000"/>
              </a:solidFill>
              <a:latin typeface="Arial"/>
            </a:endParaRPr>
          </a:p>
          <a:p>
            <a:pPr marL="216000" indent="-216000">
              <a:buNone/>
            </a:pPr>
            <a:endParaRPr b="0" lang="en-US" sz="1400" spc="-1" strike="noStrike">
              <a:solidFill>
                <a:srgbClr val="000000"/>
              </a:solidFill>
              <a:latin typeface="Arial"/>
            </a:endParaRPr>
          </a:p>
          <a:p>
            <a:pPr marL="216000" indent="-216000">
              <a:buNone/>
            </a:pPr>
            <a:endParaRPr b="0" lang="en-US" sz="14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sldImg"/>
          </p:nvPr>
        </p:nvSpPr>
        <p:spPr>
          <a:xfrm>
            <a:off x="720000" y="900000"/>
            <a:ext cx="6120000" cy="3441600"/>
          </a:xfrm>
          <a:prstGeom prst="rect">
            <a:avLst/>
          </a:prstGeom>
          <a:ln w="0">
            <a:noFill/>
          </a:ln>
        </p:spPr>
      </p:sp>
      <p:sp>
        <p:nvSpPr>
          <p:cNvPr id="72" name="PlaceHolder 2"/>
          <p:cNvSpPr>
            <a:spLocks noGrp="1"/>
          </p:cNvSpPr>
          <p:nvPr>
            <p:ph type="body"/>
          </p:nvPr>
        </p:nvSpPr>
        <p:spPr>
          <a:xfrm>
            <a:off x="0" y="4680000"/>
            <a:ext cx="7315200" cy="5835600"/>
          </a:xfrm>
          <a:prstGeom prst="rect">
            <a:avLst/>
          </a:prstGeom>
          <a:noFill/>
          <a:ln w="0">
            <a:noFill/>
          </a:ln>
        </p:spPr>
        <p:txBody>
          <a:bodyPr lIns="0" rIns="0" tIns="0" bIns="0" anchor="t">
            <a:noAutofit/>
          </a:bodyPr>
          <a:p>
            <a:pPr marL="216000" indent="-216000">
              <a:spcBef>
                <a:spcPts val="1191"/>
              </a:spcBef>
              <a:spcAft>
                <a:spcPts val="992"/>
              </a:spcAft>
              <a:buNone/>
            </a:pPr>
            <a:endParaRPr b="0" lang="en-US" sz="1400" spc="-1" strike="noStrike">
              <a:solidFill>
                <a:srgbClr val="000000"/>
              </a:solidFill>
              <a:latin typeface="Arial"/>
            </a:endParaRPr>
          </a:p>
          <a:p>
            <a:pPr marL="216000" indent="-216000">
              <a:spcBef>
                <a:spcPts val="1191"/>
              </a:spcBef>
              <a:spcAft>
                <a:spcPts val="992"/>
              </a:spcAft>
              <a:buNone/>
            </a:pPr>
            <a:r>
              <a:rPr b="0" lang="en-US" sz="2000" spc="-1" strike="noStrike">
                <a:solidFill>
                  <a:srgbClr val="000000"/>
                </a:solidFill>
                <a:latin typeface="Arial"/>
              </a:rPr>
              <a:t>Read the X-CUBE-AI-Python-Parity.pdf</a:t>
            </a:r>
            <a:endParaRPr b="0" lang="en-US" sz="2000" spc="-1" strike="noStrike">
              <a:solidFill>
                <a:srgbClr val="000000"/>
              </a:solidFill>
              <a:latin typeface="Arial"/>
            </a:endParaRPr>
          </a:p>
          <a:p>
            <a:pPr marL="216000" indent="-216000">
              <a:spcBef>
                <a:spcPts val="1191"/>
              </a:spcBef>
              <a:spcAft>
                <a:spcPts val="992"/>
              </a:spcAft>
              <a:buNone/>
            </a:pPr>
            <a:endParaRPr b="0" lang="en-US" sz="1600" spc="-1" strike="noStrike">
              <a:solidFill>
                <a:srgbClr val="000000"/>
              </a:solidFill>
              <a:latin typeface="Arial"/>
            </a:endParaRPr>
          </a:p>
          <a:p>
            <a:pPr marL="216000" indent="-216000">
              <a:spcBef>
                <a:spcPts val="1191"/>
              </a:spcBef>
              <a:spcAft>
                <a:spcPts val="992"/>
              </a:spcAft>
              <a:buNone/>
            </a:pPr>
            <a:endParaRPr b="0" lang="en-US" sz="1400" spc="-1" strike="noStrike">
              <a:solidFill>
                <a:srgbClr val="000000"/>
              </a:solidFill>
              <a:latin typeface="Arial"/>
            </a:endParaRPr>
          </a:p>
          <a:p>
            <a:pPr marL="216000" indent="-216000">
              <a:spcBef>
                <a:spcPts val="1191"/>
              </a:spcBef>
              <a:spcAft>
                <a:spcPts val="992"/>
              </a:spcAft>
              <a:buNone/>
            </a:pPr>
            <a:endParaRPr b="0" lang="en-US" sz="1400" spc="-1" strike="noStrike">
              <a:solidFill>
                <a:srgbClr val="000000"/>
              </a:solidFill>
              <a:latin typeface="Arial"/>
            </a:endParaRPr>
          </a:p>
          <a:p>
            <a:pPr marL="216000" indent="-216000">
              <a:spcBef>
                <a:spcPts val="1191"/>
              </a:spcBef>
              <a:spcAft>
                <a:spcPts val="992"/>
              </a:spcAft>
              <a:buNone/>
            </a:pPr>
            <a:endParaRPr b="0" lang="en-US" sz="1400" spc="-1" strike="noStrike">
              <a:solidFill>
                <a:srgbClr val="000000"/>
              </a:solidFill>
              <a:latin typeface="Arial"/>
            </a:endParaRPr>
          </a:p>
          <a:p>
            <a:pPr marL="216000" indent="-216000">
              <a:buNone/>
            </a:pPr>
            <a:endParaRPr b="0" lang="en-US" sz="1400" spc="-1" strike="noStrike">
              <a:solidFill>
                <a:srgbClr val="000000"/>
              </a:solidFill>
              <a:latin typeface="Arial"/>
            </a:endParaRPr>
          </a:p>
          <a:p>
            <a:pPr marL="216000" indent="-216000">
              <a:buNone/>
            </a:pPr>
            <a:endParaRPr b="0" lang="en-US" sz="14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sldImg"/>
          </p:nvPr>
        </p:nvSpPr>
        <p:spPr>
          <a:xfrm>
            <a:off x="720000" y="900000"/>
            <a:ext cx="6120000" cy="3441600"/>
          </a:xfrm>
          <a:prstGeom prst="rect">
            <a:avLst/>
          </a:prstGeom>
          <a:ln w="0">
            <a:noFill/>
          </a:ln>
        </p:spPr>
      </p:sp>
      <p:sp>
        <p:nvSpPr>
          <p:cNvPr id="74" name="PlaceHolder 2"/>
          <p:cNvSpPr>
            <a:spLocks noGrp="1"/>
          </p:cNvSpPr>
          <p:nvPr>
            <p:ph type="body"/>
          </p:nvPr>
        </p:nvSpPr>
        <p:spPr>
          <a:xfrm>
            <a:off x="0" y="4680000"/>
            <a:ext cx="7315200" cy="5835600"/>
          </a:xfrm>
          <a:prstGeom prst="rect">
            <a:avLst/>
          </a:prstGeom>
          <a:noFill/>
          <a:ln w="0">
            <a:noFill/>
          </a:ln>
        </p:spPr>
        <p:txBody>
          <a:bodyPr lIns="0" rIns="0" tIns="0" bIns="0" anchor="t">
            <a:noAutofit/>
          </a:bodyPr>
          <a:p>
            <a:pPr marL="216000" indent="-216000">
              <a:spcBef>
                <a:spcPts val="1191"/>
              </a:spcBef>
              <a:spcAft>
                <a:spcPts val="992"/>
              </a:spcAft>
              <a:buNone/>
            </a:pPr>
            <a:endParaRPr b="0" lang="en-US" sz="1400" spc="-1" strike="noStrike">
              <a:solidFill>
                <a:srgbClr val="000000"/>
              </a:solidFill>
              <a:latin typeface="Arial"/>
            </a:endParaRPr>
          </a:p>
          <a:p>
            <a:pPr marL="216000" indent="-216000">
              <a:spcBef>
                <a:spcPts val="1191"/>
              </a:spcBef>
              <a:spcAft>
                <a:spcPts val="992"/>
              </a:spcAft>
              <a:buNone/>
            </a:pPr>
            <a:r>
              <a:rPr b="0" lang="en-US" sz="2000" spc="-1" strike="noStrike">
                <a:solidFill>
                  <a:srgbClr val="000000"/>
                </a:solidFill>
                <a:latin typeface="Arial"/>
              </a:rPr>
              <a:t>Read the Editing_USER_CODE.pdf</a:t>
            </a:r>
            <a:endParaRPr b="0" lang="en-US" sz="2000" spc="-1" strike="noStrike">
              <a:solidFill>
                <a:srgbClr val="000000"/>
              </a:solidFill>
              <a:latin typeface="Arial"/>
            </a:endParaRPr>
          </a:p>
          <a:p>
            <a:pPr marL="216000" indent="-216000">
              <a:spcBef>
                <a:spcPts val="1191"/>
              </a:spcBef>
              <a:spcAft>
                <a:spcPts val="992"/>
              </a:spcAft>
              <a:buNone/>
            </a:pPr>
            <a:endParaRPr b="0" lang="en-US" sz="1600" spc="-1" strike="noStrike">
              <a:solidFill>
                <a:srgbClr val="000000"/>
              </a:solidFill>
              <a:latin typeface="Arial"/>
            </a:endParaRPr>
          </a:p>
          <a:p>
            <a:pPr marL="216000" indent="-216000">
              <a:spcBef>
                <a:spcPts val="1191"/>
              </a:spcBef>
              <a:spcAft>
                <a:spcPts val="992"/>
              </a:spcAft>
              <a:buNone/>
            </a:pPr>
            <a:endParaRPr b="0" lang="en-US" sz="1400" spc="-1" strike="noStrike">
              <a:solidFill>
                <a:srgbClr val="000000"/>
              </a:solidFill>
              <a:latin typeface="Arial"/>
            </a:endParaRPr>
          </a:p>
          <a:p>
            <a:pPr marL="216000" indent="-216000">
              <a:spcBef>
                <a:spcPts val="1191"/>
              </a:spcBef>
              <a:spcAft>
                <a:spcPts val="992"/>
              </a:spcAft>
              <a:buNone/>
            </a:pPr>
            <a:endParaRPr b="0" lang="en-US" sz="1400" spc="-1" strike="noStrike">
              <a:solidFill>
                <a:srgbClr val="000000"/>
              </a:solidFill>
              <a:latin typeface="Arial"/>
            </a:endParaRPr>
          </a:p>
          <a:p>
            <a:pPr marL="216000" indent="-216000">
              <a:spcBef>
                <a:spcPts val="1191"/>
              </a:spcBef>
              <a:spcAft>
                <a:spcPts val="992"/>
              </a:spcAft>
              <a:buNone/>
            </a:pPr>
            <a:endParaRPr b="0" lang="en-US" sz="1400" spc="-1" strike="noStrike">
              <a:solidFill>
                <a:srgbClr val="000000"/>
              </a:solidFill>
              <a:latin typeface="Arial"/>
            </a:endParaRPr>
          </a:p>
          <a:p>
            <a:pPr marL="216000" indent="-216000">
              <a:buNone/>
            </a:pPr>
            <a:endParaRPr b="0" lang="en-US" sz="1400" spc="-1" strike="noStrike">
              <a:solidFill>
                <a:srgbClr val="000000"/>
              </a:solidFill>
              <a:latin typeface="Arial"/>
            </a:endParaRPr>
          </a:p>
          <a:p>
            <a:pPr marL="216000" indent="-216000">
              <a:buNone/>
            </a:pPr>
            <a:endParaRPr b="0" lang="en-US" sz="14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sldImg"/>
          </p:nvPr>
        </p:nvSpPr>
        <p:spPr>
          <a:xfrm>
            <a:off x="720000" y="900000"/>
            <a:ext cx="6120000" cy="3441600"/>
          </a:xfrm>
          <a:prstGeom prst="rect">
            <a:avLst/>
          </a:prstGeom>
          <a:ln w="0">
            <a:noFill/>
          </a:ln>
        </p:spPr>
      </p:sp>
      <p:sp>
        <p:nvSpPr>
          <p:cNvPr id="76" name="PlaceHolder 2"/>
          <p:cNvSpPr>
            <a:spLocks noGrp="1"/>
          </p:cNvSpPr>
          <p:nvPr>
            <p:ph type="body"/>
          </p:nvPr>
        </p:nvSpPr>
        <p:spPr>
          <a:xfrm>
            <a:off x="0" y="4680000"/>
            <a:ext cx="7315200" cy="5835600"/>
          </a:xfrm>
          <a:prstGeom prst="rect">
            <a:avLst/>
          </a:prstGeom>
          <a:noFill/>
          <a:ln w="0">
            <a:noFill/>
          </a:ln>
        </p:spPr>
        <p:txBody>
          <a:bodyPr lIns="0" rIns="0" tIns="0" bIns="0" anchor="t">
            <a:noAutofit/>
          </a:bodyPr>
          <a:p>
            <a:pPr marL="216000" indent="-216000">
              <a:spcBef>
                <a:spcPts val="1191"/>
              </a:spcBef>
              <a:spcAft>
                <a:spcPts val="992"/>
              </a:spcAft>
              <a:buNone/>
            </a:pPr>
            <a:endParaRPr b="0" lang="en-US" sz="1400" spc="-1" strike="noStrike">
              <a:solidFill>
                <a:srgbClr val="000000"/>
              </a:solidFill>
              <a:latin typeface="Arial"/>
            </a:endParaRPr>
          </a:p>
          <a:p>
            <a:pPr marL="216000" indent="-216000">
              <a:spcBef>
                <a:spcPts val="1191"/>
              </a:spcBef>
              <a:spcAft>
                <a:spcPts val="992"/>
              </a:spcAft>
              <a:buNone/>
            </a:pPr>
            <a:endParaRPr b="0" lang="en-US" sz="2000" spc="-1" strike="noStrike">
              <a:solidFill>
                <a:srgbClr val="000000"/>
              </a:solidFill>
              <a:latin typeface="Arial"/>
            </a:endParaRPr>
          </a:p>
          <a:p>
            <a:pPr marL="216000" indent="-216000">
              <a:spcBef>
                <a:spcPts val="1191"/>
              </a:spcBef>
              <a:spcAft>
                <a:spcPts val="992"/>
              </a:spcAft>
              <a:buNone/>
            </a:pPr>
            <a:endParaRPr b="0" lang="en-US" sz="1600" spc="-1" strike="noStrike">
              <a:solidFill>
                <a:srgbClr val="000000"/>
              </a:solidFill>
              <a:latin typeface="Arial"/>
            </a:endParaRPr>
          </a:p>
          <a:p>
            <a:pPr marL="216000" indent="-216000">
              <a:spcBef>
                <a:spcPts val="1191"/>
              </a:spcBef>
              <a:spcAft>
                <a:spcPts val="992"/>
              </a:spcAft>
              <a:buNone/>
            </a:pPr>
            <a:endParaRPr b="0" lang="en-US" sz="1400" spc="-1" strike="noStrike">
              <a:solidFill>
                <a:srgbClr val="000000"/>
              </a:solidFill>
              <a:latin typeface="Arial"/>
            </a:endParaRPr>
          </a:p>
          <a:p>
            <a:pPr marL="216000" indent="-216000">
              <a:spcBef>
                <a:spcPts val="1191"/>
              </a:spcBef>
              <a:spcAft>
                <a:spcPts val="992"/>
              </a:spcAft>
              <a:buNone/>
            </a:pPr>
            <a:endParaRPr b="0" lang="en-US" sz="1400" spc="-1" strike="noStrike">
              <a:solidFill>
                <a:srgbClr val="000000"/>
              </a:solidFill>
              <a:latin typeface="Arial"/>
            </a:endParaRPr>
          </a:p>
          <a:p>
            <a:pPr marL="216000" indent="-216000">
              <a:spcBef>
                <a:spcPts val="1191"/>
              </a:spcBef>
              <a:spcAft>
                <a:spcPts val="992"/>
              </a:spcAft>
              <a:buNone/>
            </a:pPr>
            <a:endParaRPr b="0" lang="en-US" sz="1400" spc="-1" strike="noStrike">
              <a:solidFill>
                <a:srgbClr val="000000"/>
              </a:solidFill>
              <a:latin typeface="Arial"/>
            </a:endParaRPr>
          </a:p>
          <a:p>
            <a:pPr marL="216000" indent="-216000">
              <a:buNone/>
            </a:pPr>
            <a:endParaRPr b="0" lang="en-US" sz="1400" spc="-1" strike="noStrike">
              <a:solidFill>
                <a:srgbClr val="000000"/>
              </a:solidFill>
              <a:latin typeface="Arial"/>
            </a:endParaRPr>
          </a:p>
          <a:p>
            <a:pPr marL="216000" indent="-216000">
              <a:buNone/>
            </a:pPr>
            <a:endParaRPr b="0" lang="en-US" sz="14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ueprint Plans">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060"/>
              </a:spcBef>
              <a:buNone/>
            </a:pPr>
            <a:endParaRPr b="0" lang="en-US" sz="240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9C22F92-B513-41C3-B8DC-54D2650848BB}"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tandard">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en-US" sz="3300" spc="-1" strike="noStrike">
              <a:solidFill>
                <a:srgbClr val="000000"/>
              </a:solidFill>
              <a:latin typeface="Arial"/>
            </a:endParaRPr>
          </a:p>
        </p:txBody>
      </p:sp>
      <p:sp>
        <p:nvSpPr>
          <p:cNvPr id="14"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060"/>
              </a:spcBef>
              <a:buNone/>
            </a:pPr>
            <a:endParaRPr b="0" lang="en-US" sz="24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E15F91AC-B38A-4724-A81B-1C6BD773B880}"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Blueprint Plans-4:3">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21"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D6870ACC-8086-4AE2-8AC5-BD0C8F9A1466}"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Standard-43">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endParaRPr b="0" lang="en-US" sz="3300" spc="-1" strike="noStrike">
              <a:solidFill>
                <a:srgbClr val="000000"/>
              </a:solidFill>
              <a:latin typeface="Arial"/>
            </a:endParaRPr>
          </a:p>
        </p:txBody>
      </p:sp>
      <p:sp>
        <p:nvSpPr>
          <p:cNvPr id="28"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CB572E00-BBAA-465B-B706-A0AE9DC03F59}" type="slidenum">
              <a:t>&lt;#&gt;</a:t>
            </a:fld>
          </a:p>
        </p:txBody>
      </p:sp>
      <p:sp>
        <p:nvSpPr>
          <p:cNvPr id="6" name="PlaceHolder 5"/>
          <p:cNvSpPr>
            <a:spLocks noGrp="1"/>
          </p:cNvSpPr>
          <p:nvPr>
            <p:ph type="dt" idx="10"/>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 descr=""/>
          <p:cNvPicPr/>
          <p:nvPr/>
        </p:nvPicPr>
        <p:blipFill>
          <a:blip r:embed="rId3"/>
          <a:stretch/>
        </p:blipFill>
        <p:spPr>
          <a:xfrm>
            <a:off x="0" y="0"/>
            <a:ext cx="10080000" cy="5670000"/>
          </a:xfrm>
          <a:prstGeom prst="rect">
            <a:avLst/>
          </a:prstGeom>
          <a:ln w="18000">
            <a:noFill/>
          </a:ln>
        </p:spPr>
      </p:pic>
      <p:sp>
        <p:nvSpPr>
          <p:cNvPr id="1"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2" name="PlaceHolder 2"/>
          <p:cNvSpPr>
            <a:spLocks noGrp="1"/>
          </p:cNvSpPr>
          <p:nvPr>
            <p:ph type="body"/>
          </p:nvPr>
        </p:nvSpPr>
        <p:spPr>
          <a:xfrm>
            <a:off x="504000" y="2376000"/>
            <a:ext cx="9071640" cy="2754000"/>
          </a:xfrm>
          <a:prstGeom prst="rect">
            <a:avLst/>
          </a:prstGeom>
          <a:noFill/>
          <a:ln w="0">
            <a:noFill/>
          </a:ln>
        </p:spPr>
        <p:txBody>
          <a:bodyPr lIns="0" rIns="0" tIns="0" bIns="0" anchor="t">
            <a:normAutofit/>
          </a:bodyPr>
          <a:p>
            <a:pPr marL="432000" indent="-324000">
              <a:spcBef>
                <a:spcPts val="1414"/>
              </a:spcBef>
              <a:buClr>
                <a:srgbClr val="ffffff"/>
              </a:buClr>
              <a:buSzPct val="45000"/>
              <a:buFont typeface="Wingdings" charset="2"/>
              <a:buChar char=""/>
            </a:pPr>
            <a:r>
              <a:rPr b="0" lang="en-US" sz="3150" spc="-1" strike="noStrike">
                <a:solidFill>
                  <a:srgbClr val="ffffff"/>
                </a:solidFill>
                <a:latin typeface="Arial"/>
              </a:rPr>
              <a:t>Click to edit the outline text format</a:t>
            </a:r>
            <a:endParaRPr b="0" lang="en-US" sz="315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400" spc="-1" strike="noStrike">
                <a:solidFill>
                  <a:srgbClr val="ffffff"/>
                </a:solidFill>
                <a:latin typeface="Arial"/>
              </a:rPr>
              <a:t>Second Outline Level</a:t>
            </a:r>
            <a:endParaRPr b="0" lang="en-US" sz="24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500" spc="-1" strike="noStrike">
                <a:solidFill>
                  <a:srgbClr val="ffffff"/>
                </a:solidFill>
                <a:latin typeface="Arial"/>
              </a:rPr>
              <a:t>Fourth Outline Level</a:t>
            </a:r>
            <a:endParaRPr b="0" lang="en-US" sz="15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500" spc="-1" strike="noStrike">
                <a:solidFill>
                  <a:srgbClr val="ffffff"/>
                </a:solidFill>
                <a:latin typeface="Arial"/>
              </a:rPr>
              <a:t>Fifth Outline Level</a:t>
            </a:r>
            <a:endParaRPr b="0" lang="en-US" sz="15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500" spc="-1" strike="noStrike">
                <a:solidFill>
                  <a:srgbClr val="ffffff"/>
                </a:solidFill>
                <a:latin typeface="Arial"/>
              </a:rPr>
              <a:t>Sixth Outline Level</a:t>
            </a:r>
            <a:endParaRPr b="0" lang="en-US" sz="15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500" spc="-1" strike="noStrike">
                <a:solidFill>
                  <a:srgbClr val="ffffff"/>
                </a:solidFill>
                <a:latin typeface="Arial"/>
              </a:rPr>
              <a:t>Seventh Outline Level</a:t>
            </a:r>
            <a:endParaRPr b="0" lang="en-US" sz="1500" spc="-1" strike="noStrike">
              <a:solidFill>
                <a:srgbClr val="ffffff"/>
              </a:solidFill>
              <a:latin typeface="Arial"/>
            </a:endParaRPr>
          </a:p>
        </p:txBody>
      </p:sp>
      <p:sp>
        <p:nvSpPr>
          <p:cNvPr id="3" name="PlaceHolder 3"/>
          <p:cNvSpPr>
            <a:spLocks noGrp="1"/>
          </p:cNvSpPr>
          <p:nvPr>
            <p:ph type="dt" idx="1"/>
          </p:nvPr>
        </p:nvSpPr>
        <p:spPr>
          <a:xfrm>
            <a:off x="504000" y="5164920"/>
            <a:ext cx="2348280" cy="390600"/>
          </a:xfrm>
          <a:prstGeom prst="rect">
            <a:avLst/>
          </a:prstGeom>
          <a:noFill/>
          <a:ln w="0">
            <a:noFill/>
          </a:ln>
        </p:spPr>
        <p:txBody>
          <a:bodyPr lIns="0" rIns="0" tIns="0" bIns="0" anchor="t">
            <a:noAutofit/>
          </a:bodyPr>
          <a:lstStyle>
            <a:lvl1pPr indent="0">
              <a:buNone/>
              <a:defRPr b="0" lang="en-US" sz="1400" spc="-1" strike="noStrike">
                <a:solidFill>
                  <a:srgbClr val="ffffff"/>
                </a:solidFill>
                <a:latin typeface="Arial"/>
              </a:defRPr>
            </a:lvl1pPr>
          </a:lstStyle>
          <a:p>
            <a:pPr indent="0">
              <a:buNone/>
            </a:pPr>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4" name="PlaceHolder 4"/>
          <p:cNvSpPr>
            <a:spLocks noGrp="1"/>
          </p:cNvSpPr>
          <p:nvPr>
            <p:ph type="ftr" idx="2"/>
          </p:nvPr>
        </p:nvSpPr>
        <p:spPr>
          <a:xfrm>
            <a:off x="3447360" y="516492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ffffff"/>
                </a:solidFill>
                <a:latin typeface="Arial"/>
              </a:defRPr>
            </a:lvl1pPr>
          </a:lstStyle>
          <a:p>
            <a:pPr indent="0" algn="ctr">
              <a:buNone/>
            </a:pP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5" name="PlaceHolder 5"/>
          <p:cNvSpPr>
            <a:spLocks noGrp="1"/>
          </p:cNvSpPr>
          <p:nvPr>
            <p:ph type="sldNum" idx="3"/>
          </p:nvPr>
        </p:nvSpPr>
        <p:spPr>
          <a:xfrm>
            <a:off x="7227360" y="5164920"/>
            <a:ext cx="2348280" cy="390600"/>
          </a:xfrm>
          <a:prstGeom prst="rect">
            <a:avLst/>
          </a:prstGeom>
          <a:noFill/>
          <a:ln w="0">
            <a:noFill/>
          </a:ln>
        </p:spPr>
        <p:txBody>
          <a:bodyPr lIns="0" rIns="0" tIns="0" bIns="0" anchor="t">
            <a:noAutofit/>
          </a:bodyPr>
          <a:lstStyle>
            <a:lvl1pPr indent="0" algn="r">
              <a:buNone/>
              <a:defRPr b="0" lang="en-US" sz="1400" spc="-1" strike="noStrike">
                <a:solidFill>
                  <a:srgbClr val="ffffff"/>
                </a:solidFill>
                <a:latin typeface="Arial"/>
              </a:defRPr>
            </a:lvl1pPr>
          </a:lstStyle>
          <a:p>
            <a:pPr indent="0" algn="r">
              <a:buNone/>
            </a:pPr>
            <a:fld id="{35FE8560-F32D-4583-87E1-873A1361F53E}"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Click to edit the title text format</a:t>
            </a:r>
            <a:endParaRPr b="0" lang="en-US" sz="3300" spc="-1" strike="noStrike">
              <a:solidFill>
                <a:srgbClr val="000000"/>
              </a:solidFill>
              <a:latin typeface="Arial"/>
            </a:endParaRPr>
          </a:p>
        </p:txBody>
      </p:sp>
      <p:sp>
        <p:nvSpPr>
          <p:cNvPr id="9"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Second Outline Level</a:t>
            </a:r>
            <a:endParaRPr b="0" lang="en-US" sz="2100" spc="-1" strike="noStrike">
              <a:solidFill>
                <a:srgbClr val="000000"/>
              </a:solidFill>
              <a:latin typeface="Arial"/>
            </a:endParaRPr>
          </a:p>
          <a:p>
            <a:pPr lvl="2" marL="1296000" indent="-288000">
              <a:spcBef>
                <a:spcPts val="638"/>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425"/>
              </a:spcBef>
              <a:buClr>
                <a:srgbClr val="000000"/>
              </a:buClr>
              <a:buSzPct val="75000"/>
              <a:buFont typeface="Symbol" charset="2"/>
              <a:buChar char=""/>
            </a:pPr>
            <a:r>
              <a:rPr b="0" lang="en-US" sz="1500" spc="-1" strike="noStrike">
                <a:solidFill>
                  <a:srgbClr val="000000"/>
                </a:solidFill>
                <a:latin typeface="Arial"/>
              </a:rPr>
              <a:t>Fourth Outline Level</a:t>
            </a:r>
            <a:endParaRPr b="0" lang="en-US" sz="1500" spc="-1" strike="noStrike">
              <a:solidFill>
                <a:srgbClr val="000000"/>
              </a:solidFill>
              <a:latin typeface="Arial"/>
            </a:endParaRPr>
          </a:p>
          <a:p>
            <a:pPr lvl="4" marL="2160000" indent="-216000">
              <a:spcBef>
                <a:spcPts val="213"/>
              </a:spcBef>
              <a:buClr>
                <a:srgbClr val="000000"/>
              </a:buClr>
              <a:buSzPct val="45000"/>
              <a:buFont typeface="Wingdings" charset="2"/>
              <a:buChar char=""/>
            </a:pPr>
            <a:r>
              <a:rPr b="0" lang="en-US" sz="1500" spc="-1" strike="noStrike">
                <a:solidFill>
                  <a:srgbClr val="000000"/>
                </a:solidFill>
                <a:latin typeface="Arial"/>
              </a:rPr>
              <a:t>Fifth Outline Level</a:t>
            </a:r>
            <a:endParaRPr b="0" lang="en-US" sz="1500" spc="-1" strike="noStrike">
              <a:solidFill>
                <a:srgbClr val="000000"/>
              </a:solidFill>
              <a:latin typeface="Arial"/>
            </a:endParaRPr>
          </a:p>
          <a:p>
            <a:pPr lvl="5" marL="2592000" indent="-216000">
              <a:spcBef>
                <a:spcPts val="213"/>
              </a:spcBef>
              <a:buClr>
                <a:srgbClr val="000000"/>
              </a:buClr>
              <a:buSzPct val="45000"/>
              <a:buFont typeface="Wingdings" charset="2"/>
              <a:buChar char=""/>
            </a:pPr>
            <a:r>
              <a:rPr b="0" lang="en-US" sz="1500" spc="-1" strike="noStrike">
                <a:solidFill>
                  <a:srgbClr val="000000"/>
                </a:solidFill>
                <a:latin typeface="Arial"/>
              </a:rPr>
              <a:t>Sixth Outline Level</a:t>
            </a:r>
            <a:endParaRPr b="0" lang="en-US" sz="1500" spc="-1" strike="noStrike">
              <a:solidFill>
                <a:srgbClr val="000000"/>
              </a:solidFill>
              <a:latin typeface="Arial"/>
            </a:endParaRPr>
          </a:p>
          <a:p>
            <a:pPr lvl="6" marL="3024000" indent="-216000">
              <a:spcBef>
                <a:spcPts val="213"/>
              </a:spcBef>
              <a:buClr>
                <a:srgbClr val="000000"/>
              </a:buClr>
              <a:buSzPct val="45000"/>
              <a:buFont typeface="Wingdings" charset="2"/>
              <a:buChar char=""/>
            </a:pPr>
            <a:r>
              <a:rPr b="0" lang="en-US" sz="1500" spc="-1" strike="noStrike">
                <a:solidFill>
                  <a:srgbClr val="000000"/>
                </a:solidFill>
                <a:latin typeface="Arial"/>
              </a:rPr>
              <a:t>Seventh Outline Level</a:t>
            </a:r>
            <a:endParaRPr b="0" lang="en-US" sz="1500" spc="-1" strike="noStrike">
              <a:solidFill>
                <a:srgbClr val="000000"/>
              </a:solidFill>
              <a:latin typeface="Arial"/>
            </a:endParaRPr>
          </a:p>
        </p:txBody>
      </p:sp>
      <p:sp>
        <p:nvSpPr>
          <p:cNvPr id="10" name="PlaceHolder 3"/>
          <p:cNvSpPr>
            <a:spLocks noGrp="1"/>
          </p:cNvSpPr>
          <p:nvPr>
            <p:ph type="dt" idx="4"/>
          </p:nvPr>
        </p:nvSpPr>
        <p:spPr>
          <a:xfrm>
            <a:off x="504000" y="5165280"/>
            <a:ext cx="2348280" cy="39096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Arial"/>
              </a:defRPr>
            </a:lvl1pPr>
          </a:lstStyle>
          <a:p>
            <a:pPr indent="0">
              <a:buNone/>
            </a:pPr>
            <a:r>
              <a:rPr b="0" lang="en-US" sz="1400" spc="-1" strike="noStrike">
                <a:solidFill>
                  <a:srgbClr val="000000"/>
                </a:solidFill>
                <a:latin typeface="Arial"/>
              </a:rPr>
              <a:t>&lt;date/time&gt;</a:t>
            </a:r>
            <a:endParaRPr b="0" lang="en-US" sz="1400" spc="-1" strike="noStrike">
              <a:solidFill>
                <a:srgbClr val="000000"/>
              </a:solidFill>
              <a:latin typeface="Arial"/>
            </a:endParaRPr>
          </a:p>
        </p:txBody>
      </p:sp>
      <p:sp>
        <p:nvSpPr>
          <p:cNvPr id="11" name="PlaceHolder 4"/>
          <p:cNvSpPr>
            <a:spLocks noGrp="1"/>
          </p:cNvSpPr>
          <p:nvPr>
            <p:ph type="ftr" idx="5"/>
          </p:nvPr>
        </p:nvSpPr>
        <p:spPr>
          <a:xfrm>
            <a:off x="3447360" y="5165280"/>
            <a:ext cx="3195000" cy="39096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Arial"/>
              </a:defRPr>
            </a:lvl1pPr>
          </a:lstStyle>
          <a:p>
            <a:pPr indent="0" algn="ctr">
              <a:buNone/>
            </a:pPr>
            <a:r>
              <a:rPr b="0" lang="en-US" sz="1400" spc="-1" strike="noStrike">
                <a:solidFill>
                  <a:srgbClr val="000000"/>
                </a:solidFill>
                <a:latin typeface="Arial"/>
              </a:rPr>
              <a:t>&lt;footer&gt;</a:t>
            </a:r>
            <a:endParaRPr b="0" lang="en-US" sz="1400" spc="-1" strike="noStrike">
              <a:solidFill>
                <a:srgbClr val="000000"/>
              </a:solidFill>
              <a:latin typeface="Arial"/>
            </a:endParaRPr>
          </a:p>
        </p:txBody>
      </p:sp>
      <p:sp>
        <p:nvSpPr>
          <p:cNvPr id="12" name="PlaceHolder 5"/>
          <p:cNvSpPr>
            <a:spLocks noGrp="1"/>
          </p:cNvSpPr>
          <p:nvPr>
            <p:ph type="sldNum" idx="6"/>
          </p:nvPr>
        </p:nvSpPr>
        <p:spPr>
          <a:xfrm>
            <a:off x="7227360" y="5165280"/>
            <a:ext cx="2348280" cy="3909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Arial"/>
              </a:defRPr>
            </a:lvl1pPr>
          </a:lstStyle>
          <a:p>
            <a:pPr indent="0" algn="r">
              <a:buNone/>
            </a:pPr>
            <a:fld id="{6B6485BF-C9E0-4870-94FB-73B499F112AE}" type="slidenum">
              <a:rPr b="0" lang="en-US" sz="1400" spc="-1" strike="noStrike">
                <a:solidFill>
                  <a:srgbClr val="000000"/>
                </a:solidFill>
                <a:latin typeface="Arial"/>
              </a:rPr>
              <a:t>&lt;number&gt;</a:t>
            </a:fld>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16" name="PlaceHolder 2"/>
          <p:cNvSpPr>
            <a:spLocks noGrp="1"/>
          </p:cNvSpPr>
          <p:nvPr>
            <p:ph type="body"/>
          </p:nvPr>
        </p:nvSpPr>
        <p:spPr>
          <a:xfrm>
            <a:off x="504000" y="2376000"/>
            <a:ext cx="9071640" cy="2754000"/>
          </a:xfrm>
          <a:prstGeom prst="rect">
            <a:avLst/>
          </a:prstGeom>
          <a:noFill/>
          <a:ln w="0">
            <a:noFill/>
          </a:ln>
        </p:spPr>
        <p:txBody>
          <a:bodyPr lIns="0" rIns="0" tIns="0" bIns="0" anchor="t">
            <a:normAutofit/>
          </a:bodyPr>
          <a:p>
            <a:pPr marL="432000" indent="-324000">
              <a:spcBef>
                <a:spcPts val="1414"/>
              </a:spcBef>
              <a:buClr>
                <a:srgbClr val="ffffff"/>
              </a:buClr>
              <a:buSzPct val="45000"/>
              <a:buFont typeface="Wingdings" charset="2"/>
              <a:buChar char=""/>
            </a:pPr>
            <a:r>
              <a:rPr b="0" lang="en-US" sz="3150" spc="-1" strike="noStrike">
                <a:solidFill>
                  <a:srgbClr val="ffffff"/>
                </a:solidFill>
                <a:latin typeface="Arial"/>
              </a:rPr>
              <a:t>Click to edit the outline text format</a:t>
            </a:r>
            <a:endParaRPr b="0" lang="en-US" sz="315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400" spc="-1" strike="noStrike">
                <a:solidFill>
                  <a:srgbClr val="ffffff"/>
                </a:solidFill>
                <a:latin typeface="Arial"/>
              </a:rPr>
              <a:t>Second Outline Level</a:t>
            </a:r>
            <a:endParaRPr b="0" lang="en-US" sz="24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500" spc="-1" strike="noStrike">
                <a:solidFill>
                  <a:srgbClr val="ffffff"/>
                </a:solidFill>
                <a:latin typeface="Arial"/>
              </a:rPr>
              <a:t>Fourth Outline Level</a:t>
            </a:r>
            <a:endParaRPr b="0" lang="en-US" sz="15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500" spc="-1" strike="noStrike">
                <a:solidFill>
                  <a:srgbClr val="ffffff"/>
                </a:solidFill>
                <a:latin typeface="Arial"/>
              </a:rPr>
              <a:t>Fifth Outline Level</a:t>
            </a:r>
            <a:endParaRPr b="0" lang="en-US" sz="15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500" spc="-1" strike="noStrike">
                <a:solidFill>
                  <a:srgbClr val="ffffff"/>
                </a:solidFill>
                <a:latin typeface="Arial"/>
              </a:rPr>
              <a:t>Sixth Outline Level</a:t>
            </a:r>
            <a:endParaRPr b="0" lang="en-US" sz="15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500" spc="-1" strike="noStrike">
                <a:solidFill>
                  <a:srgbClr val="ffffff"/>
                </a:solidFill>
                <a:latin typeface="Arial"/>
              </a:rPr>
              <a:t>Seventh Outline Level</a:t>
            </a:r>
            <a:endParaRPr b="0" lang="en-US" sz="1500" spc="-1" strike="noStrike">
              <a:solidFill>
                <a:srgbClr val="ffffff"/>
              </a:solidFill>
              <a:latin typeface="Arial"/>
            </a:endParaRPr>
          </a:p>
        </p:txBody>
      </p:sp>
      <p:sp>
        <p:nvSpPr>
          <p:cNvPr id="17" name="PlaceHolder 3"/>
          <p:cNvSpPr>
            <a:spLocks noGrp="1"/>
          </p:cNvSpPr>
          <p:nvPr>
            <p:ph type="dt" idx="7"/>
          </p:nvPr>
        </p:nvSpPr>
        <p:spPr>
          <a:xfrm>
            <a:off x="504000" y="5164920"/>
            <a:ext cx="2348280" cy="390600"/>
          </a:xfrm>
          <a:prstGeom prst="rect">
            <a:avLst/>
          </a:prstGeom>
          <a:noFill/>
          <a:ln w="0">
            <a:noFill/>
          </a:ln>
        </p:spPr>
        <p:txBody>
          <a:bodyPr lIns="0" rIns="0" tIns="0" bIns="0" anchor="t">
            <a:noAutofit/>
          </a:bodyPr>
          <a:lstStyle>
            <a:lvl1pPr indent="0">
              <a:buNone/>
              <a:defRPr b="0" lang="en-US" sz="1400" spc="-1" strike="noStrike">
                <a:solidFill>
                  <a:srgbClr val="ffffff"/>
                </a:solidFill>
                <a:latin typeface="Arial"/>
              </a:defRPr>
            </a:lvl1pPr>
          </a:lstStyle>
          <a:p>
            <a:pPr indent="0">
              <a:buNone/>
            </a:pPr>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18" name="PlaceHolder 4"/>
          <p:cNvSpPr>
            <a:spLocks noGrp="1"/>
          </p:cNvSpPr>
          <p:nvPr>
            <p:ph type="ftr" idx="8"/>
          </p:nvPr>
        </p:nvSpPr>
        <p:spPr>
          <a:xfrm>
            <a:off x="3447360" y="516492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ffffff"/>
                </a:solidFill>
                <a:latin typeface="Arial"/>
              </a:defRPr>
            </a:lvl1pPr>
          </a:lstStyle>
          <a:p>
            <a:pPr indent="0" algn="ctr">
              <a:buNone/>
            </a:pP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19" name="PlaceHolder 5"/>
          <p:cNvSpPr>
            <a:spLocks noGrp="1"/>
          </p:cNvSpPr>
          <p:nvPr>
            <p:ph type="sldNum" idx="9"/>
          </p:nvPr>
        </p:nvSpPr>
        <p:spPr>
          <a:xfrm>
            <a:off x="7227360" y="5164920"/>
            <a:ext cx="2348280" cy="390600"/>
          </a:xfrm>
          <a:prstGeom prst="rect">
            <a:avLst/>
          </a:prstGeom>
          <a:noFill/>
          <a:ln w="0">
            <a:noFill/>
          </a:ln>
        </p:spPr>
        <p:txBody>
          <a:bodyPr lIns="0" rIns="0" tIns="0" bIns="0" anchor="t">
            <a:noAutofit/>
          </a:bodyPr>
          <a:lstStyle>
            <a:lvl1pPr indent="0" algn="r">
              <a:buNone/>
              <a:defRPr b="0" lang="en-US" sz="1400" spc="-1" strike="noStrike">
                <a:solidFill>
                  <a:srgbClr val="ffffff"/>
                </a:solidFill>
                <a:latin typeface="Arial"/>
              </a:defRPr>
            </a:lvl1pPr>
          </a:lstStyle>
          <a:p>
            <a:pPr indent="0" algn="r">
              <a:buNone/>
            </a:pPr>
            <a:fld id="{212BF92B-CD72-4547-8106-E3975B18BCAC}"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Click to edit the title text format</a:t>
            </a:r>
            <a:endParaRPr b="0" lang="en-US" sz="3300" spc="-1" strike="noStrike">
              <a:solidFill>
                <a:srgbClr val="000000"/>
              </a:solidFill>
              <a:latin typeface="Arial"/>
            </a:endParaRPr>
          </a:p>
        </p:txBody>
      </p:sp>
      <p:sp>
        <p:nvSpPr>
          <p:cNvPr id="23"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Second Outline Level</a:t>
            </a:r>
            <a:endParaRPr b="0" lang="en-US" sz="2100" spc="-1" strike="noStrike">
              <a:solidFill>
                <a:srgbClr val="000000"/>
              </a:solidFill>
              <a:latin typeface="Arial"/>
            </a:endParaRPr>
          </a:p>
          <a:p>
            <a:pPr lvl="2" marL="1296000" indent="-288000">
              <a:spcBef>
                <a:spcPts val="638"/>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425"/>
              </a:spcBef>
              <a:buClr>
                <a:srgbClr val="000000"/>
              </a:buClr>
              <a:buSzPct val="75000"/>
              <a:buFont typeface="Symbol" charset="2"/>
              <a:buChar char=""/>
            </a:pPr>
            <a:r>
              <a:rPr b="0" lang="en-US" sz="1500" spc="-1" strike="noStrike">
                <a:solidFill>
                  <a:srgbClr val="000000"/>
                </a:solidFill>
                <a:latin typeface="Arial"/>
              </a:rPr>
              <a:t>Fourth Outline Level</a:t>
            </a:r>
            <a:endParaRPr b="0" lang="en-US" sz="1500" spc="-1" strike="noStrike">
              <a:solidFill>
                <a:srgbClr val="000000"/>
              </a:solidFill>
              <a:latin typeface="Arial"/>
            </a:endParaRPr>
          </a:p>
          <a:p>
            <a:pPr lvl="4" marL="2160000" indent="-216000">
              <a:spcBef>
                <a:spcPts val="213"/>
              </a:spcBef>
              <a:buClr>
                <a:srgbClr val="000000"/>
              </a:buClr>
              <a:buSzPct val="45000"/>
              <a:buFont typeface="Wingdings" charset="2"/>
              <a:buChar char=""/>
            </a:pPr>
            <a:r>
              <a:rPr b="0" lang="en-US" sz="1500" spc="-1" strike="noStrike">
                <a:solidFill>
                  <a:srgbClr val="000000"/>
                </a:solidFill>
                <a:latin typeface="Arial"/>
              </a:rPr>
              <a:t>Fifth Outline Level</a:t>
            </a:r>
            <a:endParaRPr b="0" lang="en-US" sz="1500" spc="-1" strike="noStrike">
              <a:solidFill>
                <a:srgbClr val="000000"/>
              </a:solidFill>
              <a:latin typeface="Arial"/>
            </a:endParaRPr>
          </a:p>
          <a:p>
            <a:pPr lvl="5" marL="2592000" indent="-216000">
              <a:spcBef>
                <a:spcPts val="213"/>
              </a:spcBef>
              <a:buClr>
                <a:srgbClr val="000000"/>
              </a:buClr>
              <a:buSzPct val="45000"/>
              <a:buFont typeface="Wingdings" charset="2"/>
              <a:buChar char=""/>
            </a:pPr>
            <a:r>
              <a:rPr b="0" lang="en-US" sz="1500" spc="-1" strike="noStrike">
                <a:solidFill>
                  <a:srgbClr val="000000"/>
                </a:solidFill>
                <a:latin typeface="Arial"/>
              </a:rPr>
              <a:t>Sixth Outline Level</a:t>
            </a:r>
            <a:endParaRPr b="0" lang="en-US" sz="1500" spc="-1" strike="noStrike">
              <a:solidFill>
                <a:srgbClr val="000000"/>
              </a:solidFill>
              <a:latin typeface="Arial"/>
            </a:endParaRPr>
          </a:p>
          <a:p>
            <a:pPr lvl="6" marL="3024000" indent="-216000">
              <a:spcBef>
                <a:spcPts val="213"/>
              </a:spcBef>
              <a:buClr>
                <a:srgbClr val="000000"/>
              </a:buClr>
              <a:buSzPct val="45000"/>
              <a:buFont typeface="Wingdings" charset="2"/>
              <a:buChar char=""/>
            </a:pPr>
            <a:r>
              <a:rPr b="0" lang="en-US" sz="1500" spc="-1" strike="noStrike">
                <a:solidFill>
                  <a:srgbClr val="000000"/>
                </a:solidFill>
                <a:latin typeface="Arial"/>
              </a:rPr>
              <a:t>Seventh Outline Level</a:t>
            </a:r>
            <a:endParaRPr b="0" lang="en-US" sz="1500" spc="-1" strike="noStrike">
              <a:solidFill>
                <a:srgbClr val="000000"/>
              </a:solidFill>
              <a:latin typeface="Arial"/>
            </a:endParaRPr>
          </a:p>
        </p:txBody>
      </p:sp>
      <p:sp>
        <p:nvSpPr>
          <p:cNvPr id="24" name="PlaceHolder 3"/>
          <p:cNvSpPr>
            <a:spLocks noGrp="1"/>
          </p:cNvSpPr>
          <p:nvPr>
            <p:ph type="dt" idx="10"/>
          </p:nvPr>
        </p:nvSpPr>
        <p:spPr>
          <a:xfrm>
            <a:off x="504000" y="5165280"/>
            <a:ext cx="2348280" cy="39096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Arial"/>
              </a:defRPr>
            </a:lvl1pPr>
          </a:lstStyle>
          <a:p>
            <a:pPr indent="0">
              <a:buNone/>
            </a:pPr>
            <a:r>
              <a:rPr b="0" lang="en-US" sz="1400" spc="-1" strike="noStrike">
                <a:solidFill>
                  <a:srgbClr val="000000"/>
                </a:solidFill>
                <a:latin typeface="Arial"/>
              </a:rPr>
              <a:t>&lt;date/time&gt;</a:t>
            </a:r>
            <a:endParaRPr b="0" lang="en-US" sz="1400" spc="-1" strike="noStrike">
              <a:solidFill>
                <a:srgbClr val="000000"/>
              </a:solidFill>
              <a:latin typeface="Arial"/>
            </a:endParaRPr>
          </a:p>
        </p:txBody>
      </p:sp>
      <p:sp>
        <p:nvSpPr>
          <p:cNvPr id="25" name="PlaceHolder 4"/>
          <p:cNvSpPr>
            <a:spLocks noGrp="1"/>
          </p:cNvSpPr>
          <p:nvPr>
            <p:ph type="ftr" idx="11"/>
          </p:nvPr>
        </p:nvSpPr>
        <p:spPr>
          <a:xfrm>
            <a:off x="3447360" y="5165280"/>
            <a:ext cx="3195000" cy="39096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Arial"/>
              </a:defRPr>
            </a:lvl1pPr>
          </a:lstStyle>
          <a:p>
            <a:pPr indent="0" algn="ctr">
              <a:buNone/>
            </a:pPr>
            <a:r>
              <a:rPr b="0" lang="en-US" sz="1400" spc="-1" strike="noStrike">
                <a:solidFill>
                  <a:srgbClr val="000000"/>
                </a:solidFill>
                <a:latin typeface="Arial"/>
              </a:rPr>
              <a:t>&lt;footer&gt;</a:t>
            </a:r>
            <a:endParaRPr b="0" lang="en-US" sz="1400" spc="-1" strike="noStrike">
              <a:solidFill>
                <a:srgbClr val="000000"/>
              </a:solidFill>
              <a:latin typeface="Arial"/>
            </a:endParaRPr>
          </a:p>
        </p:txBody>
      </p:sp>
      <p:sp>
        <p:nvSpPr>
          <p:cNvPr id="26" name="PlaceHolder 5"/>
          <p:cNvSpPr>
            <a:spLocks noGrp="1"/>
          </p:cNvSpPr>
          <p:nvPr>
            <p:ph type="sldNum" idx="12"/>
          </p:nvPr>
        </p:nvSpPr>
        <p:spPr>
          <a:xfrm>
            <a:off x="7227360" y="5165280"/>
            <a:ext cx="2348280" cy="3909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Arial"/>
              </a:defRPr>
            </a:lvl1pPr>
          </a:lstStyle>
          <a:p>
            <a:pPr indent="0" algn="r">
              <a:buNone/>
            </a:pPr>
            <a:fld id="{3CDE3224-10CF-46C9-81DD-38D2478C2DBC}" type="slidenum">
              <a:rPr b="0" lang="en-US" sz="1400" spc="-1" strike="noStrike">
                <a:solidFill>
                  <a:srgbClr val="000000"/>
                </a:solidFill>
                <a:latin typeface="Arial"/>
              </a:rPr>
              <a:t>&lt;number&gt;</a:t>
            </a:fld>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0.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hyperlink" Target="https://github.com/stevemac321/EmbeddedMachineLearning" TargetMode="External"/><Relationship Id="rId2" Type="http://schemas.openxmlformats.org/officeDocument/2006/relationships/slideLayout" Target="../slideLayouts/slideLayout2.xml"/><Relationship Id="rId3" Type="http://schemas.openxmlformats.org/officeDocument/2006/relationships/notesSlide" Target="../notesSlides/notesSlide1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Arial"/>
              </a:rPr>
              <a:t>Embedded Machine Learning</a:t>
            </a:r>
            <a:endParaRPr b="0" lang="en-US" sz="4400" spc="-1" strike="noStrike">
              <a:solidFill>
                <a:srgbClr val="ffffff"/>
              </a:solidFill>
              <a:latin typeface="Arial"/>
            </a:endParaRPr>
          </a:p>
        </p:txBody>
      </p:sp>
      <p:sp>
        <p:nvSpPr>
          <p:cNvPr id="36" name="PlaceHolder 2"/>
          <p:cNvSpPr>
            <a:spLocks noGrp="1"/>
          </p:cNvSpPr>
          <p:nvPr>
            <p:ph type="subTitle"/>
          </p:nvPr>
        </p:nvSpPr>
        <p:spPr>
          <a:xfrm>
            <a:off x="504000" y="2376000"/>
            <a:ext cx="9071640" cy="3119400"/>
          </a:xfrm>
          <a:prstGeom prst="rect">
            <a:avLst/>
          </a:prstGeom>
          <a:noFill/>
          <a:ln w="0">
            <a:noFill/>
          </a:ln>
        </p:spPr>
        <p:txBody>
          <a:bodyPr lIns="0" rIns="0" tIns="0" bIns="0" anchor="t">
            <a:noAutofit/>
          </a:bodyPr>
          <a:p>
            <a:pPr indent="0" algn="ctr">
              <a:spcBef>
                <a:spcPts val="1191"/>
              </a:spcBef>
              <a:spcAft>
                <a:spcPts val="992"/>
              </a:spcAft>
              <a:buNone/>
            </a:pPr>
            <a:r>
              <a:rPr b="0" lang="en-US" sz="2400" spc="-1" strike="noStrike">
                <a:solidFill>
                  <a:srgbClr val="ffffff"/>
                </a:solidFill>
                <a:latin typeface="Arial"/>
              </a:rPr>
              <a:t>  </a:t>
            </a:r>
            <a:r>
              <a:rPr b="0" lang="en-US" sz="2400" spc="-1" strike="noStrike">
                <a:solidFill>
                  <a:srgbClr val="ffffff"/>
                </a:solidFill>
                <a:latin typeface="Arial"/>
              </a:rPr>
              <a:t>Using STM32CubeIDE and X-CUBE-AI Extension.</a:t>
            </a:r>
            <a:endParaRPr b="0" lang="en-US" sz="2400" spc="-1" strike="noStrike">
              <a:solidFill>
                <a:srgbClr val="ffffff"/>
              </a:solidFill>
              <a:latin typeface="Arial"/>
            </a:endParaRPr>
          </a:p>
          <a:p>
            <a:pPr indent="0" algn="ctr">
              <a:spcBef>
                <a:spcPts val="1191"/>
              </a:spcBef>
              <a:spcAft>
                <a:spcPts val="992"/>
              </a:spcAft>
              <a:buNone/>
            </a:pPr>
            <a:r>
              <a:rPr b="0" lang="en-US" sz="1000" spc="-1" strike="noStrike">
                <a:solidFill>
                  <a:srgbClr val="ffffff"/>
                </a:solidFill>
                <a:latin typeface="Arial"/>
              </a:rPr>
              <a:t>	</a:t>
            </a:r>
            <a:r>
              <a:rPr b="0" lang="en-US" sz="1600" spc="-1" strike="noStrike">
                <a:solidFill>
                  <a:srgbClr val="ffffff"/>
                </a:solidFill>
                <a:latin typeface="Arial"/>
              </a:rPr>
              <a:t> </a:t>
            </a:r>
            <a:r>
              <a:rPr b="0" lang="en-US" sz="1600" spc="-1" strike="noStrike">
                <a:solidFill>
                  <a:srgbClr val="ffffff"/>
                </a:solidFill>
                <a:latin typeface="Arial"/>
              </a:rPr>
              <a:t>for model integration and code generation. </a:t>
            </a:r>
            <a:endParaRPr b="0" lang="en-US" sz="1600" spc="-1" strike="noStrike">
              <a:solidFill>
                <a:srgbClr val="ffffff"/>
              </a:solidFill>
              <a:latin typeface="Arial"/>
            </a:endParaRPr>
          </a:p>
          <a:p>
            <a:pPr indent="0" algn="ctr">
              <a:buNone/>
            </a:pPr>
            <a:r>
              <a:rPr b="0" lang="en-US" sz="2400" spc="-1" strike="noStrike">
                <a:solidFill>
                  <a:srgbClr val="ffffff"/>
                </a:solidFill>
                <a:latin typeface="Arial"/>
              </a:rPr>
              <a:t>Deploying a Pretrained Text Classification Keras Model.</a:t>
            </a:r>
            <a:endParaRPr b="0" lang="en-US" sz="2400" spc="-1" strike="noStrike">
              <a:solidFill>
                <a:srgbClr val="ffffff"/>
              </a:solidFill>
              <a:latin typeface="Arial"/>
            </a:endParaRPr>
          </a:p>
          <a:p>
            <a:pPr indent="0" algn="ctr">
              <a:spcBef>
                <a:spcPts val="1191"/>
              </a:spcBef>
              <a:spcAft>
                <a:spcPts val="992"/>
              </a:spcAft>
              <a:buNone/>
            </a:pPr>
            <a:r>
              <a:rPr b="0" lang="en-US" sz="1600" spc="-1" strike="noStrike">
                <a:solidFill>
                  <a:srgbClr val="ffffff"/>
                </a:solidFill>
                <a:latin typeface="Arial"/>
              </a:rPr>
              <a:t>optimized for embedded systems and validated on the STM32 NUCLEO-H723ZG board </a:t>
            </a:r>
            <a:endParaRPr b="0" lang="en-US" sz="1600" spc="-1" strike="noStrike">
              <a:solidFill>
                <a:srgbClr val="ffffff"/>
              </a:solidFill>
              <a:latin typeface="Arial"/>
            </a:endParaRPr>
          </a:p>
          <a:p>
            <a:pPr indent="0" algn="ctr">
              <a:spcBef>
                <a:spcPts val="1191"/>
              </a:spcBef>
              <a:spcAft>
                <a:spcPts val="992"/>
              </a:spcAft>
              <a:buNone/>
            </a:pPr>
            <a:r>
              <a:rPr b="0" lang="en-US" sz="2400" spc="-1" strike="noStrike">
                <a:solidFill>
                  <a:srgbClr val="ffffff"/>
                </a:solidFill>
                <a:latin typeface="Arial"/>
              </a:rPr>
              <a:t>  </a:t>
            </a:r>
            <a:r>
              <a:rPr b="0" lang="en-US" sz="2400" spc="-1" strike="noStrike">
                <a:solidFill>
                  <a:srgbClr val="ffffff"/>
                </a:solidFill>
                <a:latin typeface="Arial"/>
              </a:rPr>
              <a:t>Achieving Inference Parity with Python </a:t>
            </a:r>
            <a:endParaRPr b="0" lang="en-US" sz="2400" spc="-1" strike="noStrike">
              <a:solidFill>
                <a:srgbClr val="ffffff"/>
              </a:solidFill>
              <a:latin typeface="Arial"/>
            </a:endParaRPr>
          </a:p>
          <a:p>
            <a:pPr indent="0" algn="ctr">
              <a:spcBef>
                <a:spcPts val="1191"/>
              </a:spcBef>
              <a:spcAft>
                <a:spcPts val="992"/>
              </a:spcAft>
              <a:buNone/>
            </a:pPr>
            <a:r>
              <a:rPr b="0" lang="en-US" sz="1000" spc="-1" strike="noStrike">
                <a:solidFill>
                  <a:srgbClr val="ffffff"/>
                </a:solidFill>
                <a:latin typeface="Arial"/>
              </a:rPr>
              <a:t> </a:t>
            </a:r>
            <a:r>
              <a:rPr b="0" lang="en-US" sz="1600" spc="-1" strike="noStrike">
                <a:solidFill>
                  <a:srgbClr val="ffffff"/>
                </a:solidFill>
                <a:latin typeface="Arial"/>
              </a:rPr>
              <a:t> </a:t>
            </a:r>
            <a:r>
              <a:rPr b="0" lang="en-US" sz="1600" spc="-1" strike="noStrike">
                <a:solidFill>
                  <a:srgbClr val="ffffff"/>
                </a:solidFill>
                <a:latin typeface="Arial"/>
              </a:rPr>
              <a:t>by comparing outputs between the STM32 and Python runtime environments using predefined inputs </a:t>
            </a:r>
            <a:r>
              <a:rPr b="0" lang="en-US" sz="1000" spc="-1" strike="noStrike">
                <a:solidFill>
                  <a:srgbClr val="ffffff"/>
                </a:solidFill>
                <a:latin typeface="Arial"/>
              </a:rPr>
              <a:t>  .</a:t>
            </a:r>
            <a:endParaRPr b="0" lang="en-US" sz="1000" spc="-1" strike="noStrike">
              <a:solidFill>
                <a:srgbClr val="ffffff"/>
              </a:solidFill>
              <a:latin typeface="Arial"/>
            </a:endParaRPr>
          </a:p>
          <a:p>
            <a:pPr indent="0" algn="ctr">
              <a:buNone/>
            </a:pP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spcBef>
                <a:spcPts val="1191"/>
              </a:spcBef>
              <a:spcAft>
                <a:spcPts val="992"/>
              </a:spcAft>
              <a:buNone/>
            </a:pPr>
            <a:r>
              <a:rPr b="0" lang="en-US" sz="2400" spc="-1" strike="noStrike">
                <a:solidFill>
                  <a:srgbClr val="000000"/>
                </a:solidFill>
                <a:latin typeface="Arial"/>
              </a:rPr>
              <a:t>Recap</a:t>
            </a:r>
            <a:endParaRPr b="0" lang="en-US" sz="2400" spc="-1" strike="noStrike">
              <a:solidFill>
                <a:srgbClr val="000000"/>
              </a:solidFill>
              <a:latin typeface="Arial"/>
            </a:endParaRPr>
          </a:p>
        </p:txBody>
      </p:sp>
      <p:sp>
        <p:nvSpPr>
          <p:cNvPr id="54"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87465" lnSpcReduction="10000"/>
          </a:bodyPr>
          <a:p>
            <a:pPr marL="432000" indent="-324000">
              <a:spcBef>
                <a:spcPts val="1191"/>
              </a:spcBef>
              <a:spcAft>
                <a:spcPts val="992"/>
              </a:spcAft>
              <a:buClr>
                <a:srgbClr val="000000"/>
              </a:buClr>
              <a:buSzPct val="45000"/>
              <a:buFont typeface="Wingdings" charset="2"/>
              <a:buChar char=""/>
            </a:pPr>
            <a:r>
              <a:rPr b="0" lang="en-US" sz="1800" spc="-1" strike="noStrike">
                <a:solidFill>
                  <a:srgbClr val="000000"/>
                </a:solidFill>
                <a:latin typeface="Arial"/>
              </a:rPr>
              <a:t>Create New Project in STM32CubeIDE</a:t>
            </a:r>
            <a:endParaRPr b="0" lang="en-US" sz="18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1800" spc="-1" strike="noStrike">
                <a:solidFill>
                  <a:srgbClr val="000000"/>
                </a:solidFill>
                <a:latin typeface="Arial"/>
              </a:rPr>
              <a:t>Select NUCLEO-H723ZG board and enable X-CUBE-AI middleware.</a:t>
            </a:r>
            <a:endParaRPr b="0" lang="en-US" sz="18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1800" spc="-1" strike="noStrike">
                <a:solidFill>
                  <a:srgbClr val="000000"/>
                </a:solidFill>
                <a:latin typeface="Arial"/>
              </a:rPr>
              <a:t>Import the Dense Model (text_classification_dense_input.h5)</a:t>
            </a:r>
            <a:endParaRPr b="0" lang="en-US" sz="18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1800" spc="-1" strike="noStrike">
                <a:solidFill>
                  <a:srgbClr val="000000"/>
                </a:solidFill>
                <a:latin typeface="Arial"/>
              </a:rPr>
              <a:t>Navigate to the X-CUBE-AI tab, create a new network, and select the model file.</a:t>
            </a:r>
            <a:endParaRPr b="0" lang="en-US" sz="18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1800" spc="-1" strike="noStrike">
                <a:solidFill>
                  <a:srgbClr val="000000"/>
                </a:solidFill>
                <a:latin typeface="Arial"/>
              </a:rPr>
              <a:t>Analyze and Generate Code</a:t>
            </a:r>
            <a:endParaRPr b="0" lang="en-US" sz="18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1800" spc="-1" strike="noStrike">
                <a:solidFill>
                  <a:srgbClr val="000000"/>
                </a:solidFill>
                <a:latin typeface="Arial"/>
              </a:rPr>
              <a:t>Run the analysis to verify compatibility, save configuration, and generate the necessary code files.</a:t>
            </a:r>
            <a:endParaRPr b="0" lang="en-US" sz="18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1800" spc="-1" strike="noStrike">
                <a:solidFill>
                  <a:srgbClr val="000000"/>
                </a:solidFill>
                <a:latin typeface="Arial"/>
              </a:rPr>
              <a:t>Configure Project Properties and UART</a:t>
            </a:r>
            <a:endParaRPr b="0" lang="en-US" sz="18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1800" spc="-1" strike="noStrike">
                <a:solidFill>
                  <a:srgbClr val="000000"/>
                </a:solidFill>
                <a:latin typeface="Arial"/>
              </a:rPr>
              <a:t>Increase stack and heap size.</a:t>
            </a:r>
            <a:endParaRPr b="0" lang="en-US" sz="18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1800" spc="-1" strike="noStrike">
                <a:solidFill>
                  <a:srgbClr val="000000"/>
                </a:solidFill>
                <a:latin typeface="Arial"/>
              </a:rPr>
              <a:t>Set up UART for serial printing.</a:t>
            </a:r>
            <a:endParaRPr b="0" lang="en-US" sz="1800" spc="-1" strike="noStrike">
              <a:solidFill>
                <a:srgbClr val="000000"/>
              </a:solidFill>
              <a:latin typeface="Arial"/>
            </a:endParaRPr>
          </a:p>
          <a:p>
            <a:pPr marL="432000" indent="0">
              <a:spcBef>
                <a:spcPts val="1191"/>
              </a:spcBef>
              <a:spcAft>
                <a:spcPts val="992"/>
              </a:spcAft>
              <a:buNone/>
            </a:pP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spcBef>
                <a:spcPts val="1191"/>
              </a:spcBef>
              <a:spcAft>
                <a:spcPts val="992"/>
              </a:spcAft>
              <a:buNone/>
            </a:pPr>
            <a:r>
              <a:rPr b="0" lang="en-US" sz="2400" spc="-1" strike="noStrike">
                <a:solidFill>
                  <a:srgbClr val="000000"/>
                </a:solidFill>
                <a:latin typeface="Arial"/>
              </a:rPr>
              <a:t>Recap (cont.)</a:t>
            </a:r>
            <a:endParaRPr b="0" lang="en-US" sz="2400" spc="-1" strike="noStrike">
              <a:solidFill>
                <a:srgbClr val="000000"/>
              </a:solidFill>
              <a:latin typeface="Arial"/>
            </a:endParaRPr>
          </a:p>
        </p:txBody>
      </p:sp>
      <p:sp>
        <p:nvSpPr>
          <p:cNvPr id="56"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93713"/>
          </a:bodyPr>
          <a:p>
            <a:pPr marL="432000" indent="-324000">
              <a:spcBef>
                <a:spcPts val="1191"/>
              </a:spcBef>
              <a:spcAft>
                <a:spcPts val="992"/>
              </a:spcAft>
              <a:buClr>
                <a:srgbClr val="000000"/>
              </a:buClr>
              <a:buSzPct val="45000"/>
              <a:buFont typeface="Wingdings" charset="2"/>
              <a:buChar char=""/>
            </a:pPr>
            <a:r>
              <a:rPr b="0" lang="en-US" sz="2000" spc="-1" strike="noStrike">
                <a:solidFill>
                  <a:srgbClr val="000000"/>
                </a:solidFill>
                <a:latin typeface="Arial"/>
              </a:rPr>
              <a:t>Run Python Script for Preprocessing</a:t>
            </a:r>
            <a:endParaRPr b="0" lang="en-US" sz="20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2000" spc="-1" strike="noStrike">
                <a:solidFill>
                  <a:srgbClr val="000000"/>
                </a:solidFill>
                <a:latin typeface="Arial"/>
              </a:rPr>
              <a:t>Use run_inference.py to map text inputs to float values.</a:t>
            </a:r>
            <a:endParaRPr b="0" lang="en-US" sz="20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2000" spc="-1" strike="noStrike">
                <a:solidFill>
                  <a:srgbClr val="000000"/>
                </a:solidFill>
                <a:latin typeface="Arial"/>
              </a:rPr>
              <a:t>Simplified Vocabulary and Indices</a:t>
            </a:r>
            <a:endParaRPr b="0" lang="en-US" sz="20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2000" spc="-1" strike="noStrike">
                <a:solidFill>
                  <a:srgbClr val="000000"/>
                </a:solidFill>
                <a:latin typeface="Arial"/>
              </a:rPr>
              <a:t>Predefined float values (0.8, 0.5, 0.2) used instead of TensorFlow tokenizer.</a:t>
            </a:r>
            <a:endParaRPr b="0" lang="en-US" sz="20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2000" spc="-1" strike="noStrike">
                <a:solidFill>
                  <a:srgbClr val="000000"/>
                </a:solidFill>
                <a:latin typeface="Arial"/>
              </a:rPr>
              <a:t>Mapping Floats to Sentiments</a:t>
            </a:r>
            <a:endParaRPr b="0" lang="en-US" sz="20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2000" spc="-1" strike="noStrike">
                <a:solidFill>
                  <a:srgbClr val="000000"/>
                </a:solidFill>
                <a:latin typeface="Arial"/>
              </a:rPr>
              <a:t>0.8 → Positive sentiment</a:t>
            </a:r>
            <a:endParaRPr b="0" lang="en-US" sz="20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2000" spc="-1" strike="noStrike">
                <a:solidFill>
                  <a:srgbClr val="000000"/>
                </a:solidFill>
                <a:latin typeface="Arial"/>
              </a:rPr>
              <a:t>0.5 → Neutral sentiment</a:t>
            </a:r>
            <a:endParaRPr b="0" lang="en-US" sz="20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2000" spc="-1" strike="noStrike">
                <a:solidFill>
                  <a:srgbClr val="000000"/>
                </a:solidFill>
                <a:latin typeface="Arial"/>
              </a:rPr>
              <a:t>0.2 → Negative sentiment</a:t>
            </a:r>
            <a:endParaRPr b="0" lang="en-US" sz="2000" spc="-1" strike="noStrike">
              <a:solidFill>
                <a:srgbClr val="000000"/>
              </a:solidFill>
              <a:latin typeface="Arial"/>
            </a:endParaRPr>
          </a:p>
          <a:p>
            <a:pPr marL="432000" indent="0">
              <a:spcBef>
                <a:spcPts val="1191"/>
              </a:spcBef>
              <a:spcAft>
                <a:spcPts val="992"/>
              </a:spcAft>
              <a:buNone/>
            </a:pP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spcBef>
                <a:spcPts val="1191"/>
              </a:spcBef>
              <a:spcAft>
                <a:spcPts val="992"/>
              </a:spcAft>
              <a:buNone/>
            </a:pPr>
            <a:r>
              <a:rPr b="0" lang="en-US" sz="2400" spc="-1" strike="noStrike">
                <a:solidFill>
                  <a:srgbClr val="000000"/>
                </a:solidFill>
                <a:latin typeface="Arial"/>
              </a:rPr>
              <a:t>Contribute</a:t>
            </a:r>
            <a:endParaRPr b="0" lang="en-US" sz="2400" spc="-1" strike="noStrike">
              <a:solidFill>
                <a:srgbClr val="000000"/>
              </a:solidFill>
              <a:latin typeface="Arial"/>
            </a:endParaRPr>
          </a:p>
        </p:txBody>
      </p:sp>
      <p:sp>
        <p:nvSpPr>
          <p:cNvPr id="5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191"/>
              </a:spcBef>
              <a:spcAft>
                <a:spcPts val="992"/>
              </a:spcAft>
              <a:buClr>
                <a:srgbClr val="000000"/>
              </a:buClr>
              <a:buSzPct val="45000"/>
              <a:buFont typeface="Wingdings" charset="2"/>
              <a:buChar char=""/>
            </a:pPr>
            <a:r>
              <a:rPr b="0" lang="en-US" sz="2000" spc="-1" strike="noStrike">
                <a:solidFill>
                  <a:srgbClr val="000000"/>
                </a:solidFill>
                <a:latin typeface="Consolas"/>
                <a:ea typeface="Consolas"/>
              </a:rPr>
              <a:t>Please provide feedback in the form of Issues</a:t>
            </a:r>
            <a:endParaRPr b="0" lang="en-US" sz="20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2000" spc="-1" strike="noStrike">
                <a:solidFill>
                  <a:srgbClr val="000000"/>
                </a:solidFill>
                <a:latin typeface="Consolas"/>
                <a:ea typeface="Consolas"/>
                <a:hlinkClick r:id="rId1"/>
              </a:rPr>
              <a:t>https://github.com/stevemac321/EmbeddedMachineLearning</a:t>
            </a:r>
            <a:endParaRPr b="0" lang="en-US" sz="20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2000" spc="-1" strike="noStrike">
                <a:solidFill>
                  <a:srgbClr val="000000"/>
                </a:solidFill>
                <a:latin typeface="Consolas"/>
                <a:ea typeface="Consolas"/>
              </a:rPr>
              <a:t>Links in the description of the Video</a:t>
            </a:r>
            <a:endParaRPr b="0" lang="en-US" sz="2000" spc="-1" strike="noStrike">
              <a:solidFill>
                <a:srgbClr val="000000"/>
              </a:solidFill>
              <a:latin typeface="Arial"/>
            </a:endParaRPr>
          </a:p>
          <a:p>
            <a:pPr marL="432000" indent="0">
              <a:spcBef>
                <a:spcPts val="1191"/>
              </a:spcBef>
              <a:spcAft>
                <a:spcPts val="992"/>
              </a:spcAft>
              <a:buNone/>
            </a:pPr>
            <a:endParaRPr b="0" lang="en-US" sz="2000" spc="-1" strike="noStrike">
              <a:solidFill>
                <a:srgbClr val="000000"/>
              </a:solidFill>
              <a:latin typeface="Arial"/>
            </a:endParaRPr>
          </a:p>
          <a:p>
            <a:pPr lvl="1" marL="864000" indent="0">
              <a:spcBef>
                <a:spcPts val="850"/>
              </a:spcBef>
              <a:buNone/>
            </a:pPr>
            <a:endParaRPr b="0" lang="en-US" sz="2000" spc="-1" strike="noStrike">
              <a:solidFill>
                <a:srgbClr val="000000"/>
              </a:solidFill>
              <a:latin typeface="Arial"/>
            </a:endParaRPr>
          </a:p>
          <a:p>
            <a:pPr marL="432000" indent="0">
              <a:spcBef>
                <a:spcPts val="1191"/>
              </a:spcBef>
              <a:spcAft>
                <a:spcPts val="992"/>
              </a:spcAft>
              <a:buNone/>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spcBef>
                <a:spcPts val="1191"/>
              </a:spcBef>
              <a:spcAft>
                <a:spcPts val="992"/>
              </a:spcAft>
              <a:buNone/>
            </a:pPr>
            <a:r>
              <a:rPr b="0" lang="en-US" sz="2400" spc="-1" strike="noStrike">
                <a:solidFill>
                  <a:srgbClr val="000000"/>
                </a:solidFill>
                <a:latin typeface="Arial"/>
              </a:rPr>
              <a:t>Creating the STM32 Project  </a:t>
            </a:r>
            <a:endParaRPr b="0" lang="en-US" sz="2400" spc="-1" strike="noStrike">
              <a:solidFill>
                <a:srgbClr val="000000"/>
              </a:solidFill>
              <a:latin typeface="Arial"/>
            </a:endParaRPr>
          </a:p>
        </p:txBody>
      </p:sp>
      <p:sp>
        <p:nvSpPr>
          <p:cNvPr id="3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Launch New STMCubeIDE or CubeMX Project</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Software Updates for X-CUBE-AI</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Select Board, Generate New Project</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Accept Defaults</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Increase Stack and Heap</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Select X-CUBE-AI from Middleware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spcBef>
                <a:spcPts val="1191"/>
              </a:spcBef>
              <a:spcAft>
                <a:spcPts val="992"/>
              </a:spcAft>
              <a:buNone/>
            </a:pPr>
            <a:r>
              <a:rPr b="0" lang="en-US" sz="2400" spc="-1" strike="noStrike">
                <a:solidFill>
                  <a:srgbClr val="000000"/>
                </a:solidFill>
                <a:latin typeface="Arial"/>
              </a:rPr>
              <a:t>Importing the “Dense” Model </a:t>
            </a:r>
            <a:endParaRPr b="0" lang="en-US" sz="2400" spc="-1" strike="noStrike">
              <a:solidFill>
                <a:srgbClr val="000000"/>
              </a:solidFill>
              <a:latin typeface="Arial"/>
            </a:endParaRPr>
          </a:p>
        </p:txBody>
      </p:sp>
      <p:sp>
        <p:nvSpPr>
          <p:cNvPr id="40"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Go the Middleware, select X-CUBE-AI</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Click + network </a:t>
            </a:r>
            <a:endParaRPr b="0" lang="en-US" sz="24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Browse to text_classification_dense_input.h5 </a:t>
            </a:r>
            <a:endParaRPr b="0" lang="en-US" sz="2100" spc="-1" strike="noStrike">
              <a:solidFill>
                <a:srgbClr val="000000"/>
              </a:solidFill>
              <a:latin typeface="Arial"/>
            </a:endParaRPr>
          </a:p>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Run “Analyze”</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Save the .ios or “Save All”</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Yes to save, yes to generate code.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spcBef>
                <a:spcPts val="1191"/>
              </a:spcBef>
              <a:spcAft>
                <a:spcPts val="992"/>
              </a:spcAft>
              <a:buNone/>
            </a:pPr>
            <a:r>
              <a:rPr b="0" lang="en-US" sz="2400" spc="-1" strike="noStrike">
                <a:solidFill>
                  <a:srgbClr val="000000"/>
                </a:solidFill>
                <a:latin typeface="Arial"/>
              </a:rPr>
              <a:t>Build, Configure UART for Printing </a:t>
            </a:r>
            <a:endParaRPr b="0" lang="en-US" sz="2400" spc="-1" strike="noStrike">
              <a:solidFill>
                <a:srgbClr val="000000"/>
              </a:solidFill>
              <a:latin typeface="Arial"/>
            </a:endParaRPr>
          </a:p>
        </p:txBody>
      </p:sp>
      <p:sp>
        <p:nvSpPr>
          <p:cNvPr id="42"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93713"/>
          </a:bodyPr>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Optional Analyzing on Desktop, Target</a:t>
            </a:r>
            <a:endParaRPr b="0" lang="en-US" sz="2400" spc="-1" strike="noStrike">
              <a:solidFill>
                <a:srgbClr val="000000"/>
              </a:solidFill>
              <a:latin typeface="Arial"/>
            </a:endParaRPr>
          </a:p>
          <a:p>
            <a:pPr indent="0">
              <a:spcBef>
                <a:spcPts val="1060"/>
              </a:spcBef>
              <a:buNone/>
            </a:pPr>
            <a:r>
              <a:rPr b="0" lang="en-US" sz="2400" spc="-1" strike="noStrike">
                <a:solidFill>
                  <a:srgbClr val="000000"/>
                </a:solidFill>
                <a:latin typeface="Arial"/>
              </a:rPr>
              <a:t> </a:t>
            </a:r>
            <a:r>
              <a:rPr b="0" lang="en-US" sz="2400" spc="-1" strike="noStrike">
                <a:solidFill>
                  <a:srgbClr val="000000"/>
                </a:solidFill>
                <a:latin typeface="Arial"/>
              </a:rPr>
              <a:t>Make sure you add clock init (see </a:t>
            </a:r>
            <a:r>
              <a:rPr b="1" lang="en-US" sz="1400" spc="-1" strike="noStrike">
                <a:solidFill>
                  <a:srgbClr val="000000"/>
                </a:solidFill>
                <a:latin typeface="Consolas"/>
                <a:ea typeface="Consolas"/>
              </a:rPr>
              <a:t>MX_USART3_UART_Init</a:t>
            </a:r>
            <a:r>
              <a:rPr b="0" lang="en-US" sz="2400" spc="-1" strike="noStrike">
                <a:solidFill>
                  <a:srgbClr val="000000"/>
                </a:solidFill>
                <a:latin typeface="Arial"/>
              </a:rPr>
              <a:t>)</a:t>
            </a:r>
            <a:endParaRPr b="0" lang="en-US" sz="2400" spc="-1" strike="noStrike">
              <a:solidFill>
                <a:srgbClr val="000000"/>
              </a:solidFill>
              <a:latin typeface="Arial"/>
            </a:endParaRPr>
          </a:p>
          <a:p>
            <a:pPr indent="0">
              <a:spcBef>
                <a:spcPts val="1060"/>
              </a:spcBef>
              <a:buNone/>
            </a:pPr>
            <a:r>
              <a:rPr b="0" lang="en-US" sz="1400" spc="-1" strike="noStrike">
                <a:solidFill>
                  <a:srgbClr val="000000"/>
                </a:solidFill>
                <a:latin typeface="Consolas"/>
                <a:ea typeface="Consolas"/>
              </a:rPr>
              <a:t>__HAL_RCC_USART3_CLK_ENABLE();</a:t>
            </a:r>
            <a:endParaRPr b="0" lang="en-US" sz="1400" spc="-1" strike="noStrike">
              <a:solidFill>
                <a:srgbClr val="000000"/>
              </a:solidFill>
              <a:latin typeface="Consolas"/>
              <a:ea typeface="Consolas"/>
            </a:endParaRPr>
          </a:p>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Sync settings with Virtual COM Port in Device Manager </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Same with serial terminal reader (Terminal, putty, etc.)</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Compare both to MX_USART3_UART_Init settings</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Project Properties, C/C++ Build Settings</a:t>
            </a:r>
            <a:endParaRPr b="0" lang="en-US" sz="24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mcu/mpu settings, use float with printf with nano-newlib</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spcBef>
                <a:spcPts val="1191"/>
              </a:spcBef>
              <a:spcAft>
                <a:spcPts val="992"/>
              </a:spcAft>
              <a:buNone/>
            </a:pPr>
            <a:r>
              <a:rPr b="0" lang="en-US" sz="2400" spc="-1" strike="noStrike">
                <a:solidFill>
                  <a:srgbClr val="000000"/>
                </a:solidFill>
                <a:latin typeface="Arial"/>
              </a:rPr>
              <a:t>X-CUBE-AI Generated Code and Reports</a:t>
            </a:r>
            <a:endParaRPr b="0" lang="en-US" sz="2400" spc="-1" strike="noStrike">
              <a:solidFill>
                <a:srgbClr val="000000"/>
              </a:solidFill>
              <a:latin typeface="Arial"/>
            </a:endParaRPr>
          </a:p>
        </p:txBody>
      </p:sp>
      <p:sp>
        <p:nvSpPr>
          <p:cNvPr id="44"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Project Explorer, X-CUBE-AI, App</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network_generate_report.txt</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Note in the report, </a:t>
            </a:r>
            <a:r>
              <a:rPr b="0" lang="en-US" sz="2400" spc="-1" strike="noStrike">
                <a:solidFill>
                  <a:srgbClr val="000000"/>
                </a:solidFill>
                <a:latin typeface="Consolas"/>
                <a:ea typeface="Consolas"/>
              </a:rPr>
              <a:t>output dir, verbose model format</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0" lang="en-US" sz="2400" spc="-1" strike="noStrike">
                <a:solidFill>
                  <a:srgbClr val="000000"/>
                </a:solidFill>
                <a:latin typeface="Consolas"/>
                <a:ea typeface="Consolas"/>
              </a:rPr>
              <a:t>app_x-cube-ai.c  network.c  network_config.h  network_data.h         network_data_params.h        </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0" lang="en-US" sz="2400" spc="-1" strike="noStrike">
                <a:solidFill>
                  <a:srgbClr val="000000"/>
                </a:solidFill>
                <a:latin typeface="Consolas"/>
                <a:ea typeface="Consolas"/>
              </a:rPr>
              <a:t>app_x-cube-ai.h  network.h  network_data.c    network_data_params.c  network_generate_report.txt</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0" lang="en-US" sz="2400" spc="-1" strike="noStrike">
                <a:solidFill>
                  <a:srgbClr val="000000"/>
                </a:solidFill>
                <a:latin typeface="Consolas"/>
                <a:ea typeface="Consolas"/>
              </a:rPr>
              <a:t>Doxygen view of the network framework codegen next</a:t>
            </a:r>
            <a:endParaRPr b="0" lang="en-US" sz="2400" spc="-1" strike="noStrike">
              <a:solidFill>
                <a:srgbClr val="000000"/>
              </a:solidFill>
              <a:latin typeface="Arial"/>
            </a:endParaRPr>
          </a:p>
          <a:p>
            <a:pPr indent="0">
              <a:spcBef>
                <a:spcPts val="1060"/>
              </a:spcBef>
              <a:buNone/>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spcBef>
                <a:spcPts val="1191"/>
              </a:spcBef>
              <a:spcAft>
                <a:spcPts val="992"/>
              </a:spcAft>
              <a:buNone/>
            </a:pPr>
            <a:r>
              <a:rPr b="0" lang="en-US" sz="2400" spc="-1" strike="noStrike">
                <a:solidFill>
                  <a:srgbClr val="000000"/>
                </a:solidFill>
                <a:latin typeface="Arial"/>
              </a:rPr>
              <a:t>X-CUBE-AI CodeGen: What the Network framework “Does”</a:t>
            </a:r>
            <a:endParaRPr b="0" lang="en-US" sz="2400" spc="-1" strike="noStrike">
              <a:solidFill>
                <a:srgbClr val="000000"/>
              </a:solidFill>
              <a:latin typeface="Arial"/>
            </a:endParaRPr>
          </a:p>
        </p:txBody>
      </p:sp>
      <p:sp>
        <p:nvSpPr>
          <p:cNvPr id="46"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74970"/>
          </a:bodyPr>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Doxygen view and X-CUBE-AI-Framework.pdf under X-CUBE-AI/App</a:t>
            </a:r>
            <a:endParaRPr b="0" lang="en-US" sz="24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2400" spc="-1" strike="noStrike">
                <a:solidFill>
                  <a:srgbClr val="000000"/>
                </a:solidFill>
                <a:latin typeface="Consolas"/>
                <a:ea typeface="Consolas"/>
              </a:rPr>
              <a:t>Initializes the AI Network: Sets up network parameters, input and output shapes, and loads weights for inference.</a:t>
            </a:r>
            <a:endParaRPr b="0" lang="en-US" sz="24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2400" spc="-1" strike="noStrike">
                <a:solidFill>
                  <a:srgbClr val="000000"/>
                </a:solidFill>
                <a:latin typeface="Consolas"/>
                <a:ea typeface="Consolas"/>
              </a:rPr>
              <a:t>Manages Memory Buffers: Allocates and deallocates memory for model inputs, outputs, and intermediate layers.</a:t>
            </a:r>
            <a:endParaRPr b="0" lang="en-US" sz="24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2400" spc="-1" strike="noStrike">
                <a:solidFill>
                  <a:srgbClr val="000000"/>
                </a:solidFill>
                <a:latin typeface="Consolas"/>
                <a:ea typeface="Consolas"/>
              </a:rPr>
              <a:t>Handles Model Inference: Executes the neural network by feeding inputs through layers to generate predictions.</a:t>
            </a:r>
            <a:endParaRPr b="0" lang="en-US" sz="24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2400" spc="-1" strike="noStrike">
                <a:solidFill>
                  <a:srgbClr val="000000"/>
                </a:solidFill>
                <a:latin typeface="Consolas"/>
                <a:ea typeface="Consolas"/>
              </a:rPr>
              <a:t>Configures Data I/O: Prepares data in the correct format for the model and retrieves outputs for further processing.</a:t>
            </a:r>
            <a:endParaRPr b="0" lang="en-US" sz="24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2400" spc="-1" strike="noStrike">
                <a:solidFill>
                  <a:srgbClr val="000000"/>
                </a:solidFill>
                <a:latin typeface="Consolas"/>
                <a:ea typeface="Consolas"/>
              </a:rPr>
              <a:t>Provides Debug and Profiling Support: Includes hooks for performance monitoring and debugging of inference runs.</a:t>
            </a:r>
            <a:endParaRPr b="0" lang="en-US" sz="2400" spc="-1" strike="noStrike">
              <a:solidFill>
                <a:srgbClr val="000000"/>
              </a:solidFill>
              <a:latin typeface="Arial"/>
            </a:endParaRPr>
          </a:p>
          <a:p>
            <a:pPr indent="0">
              <a:spcBef>
                <a:spcPts val="1060"/>
              </a:spcBef>
              <a:buNone/>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spcBef>
                <a:spcPts val="1191"/>
              </a:spcBef>
              <a:spcAft>
                <a:spcPts val="992"/>
              </a:spcAft>
              <a:buNone/>
            </a:pPr>
            <a:r>
              <a:rPr b="0" lang="en-US" sz="2400" spc="-1" strike="noStrike">
                <a:solidFill>
                  <a:srgbClr val="000000"/>
                </a:solidFill>
                <a:latin typeface="Arial"/>
              </a:rPr>
              <a:t>Pre-Processing Step with Python</a:t>
            </a:r>
            <a:endParaRPr b="0" lang="en-US" sz="2400" spc="-1" strike="noStrike">
              <a:solidFill>
                <a:srgbClr val="000000"/>
              </a:solidFill>
              <a:latin typeface="Arial"/>
            </a:endParaRPr>
          </a:p>
        </p:txBody>
      </p:sp>
      <p:sp>
        <p:nvSpPr>
          <p:cNvPr id="48"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93713"/>
          </a:bodyPr>
          <a:p>
            <a:pPr marL="432000" indent="-324000">
              <a:spcBef>
                <a:spcPts val="1191"/>
              </a:spcBef>
              <a:spcAft>
                <a:spcPts val="992"/>
              </a:spcAft>
              <a:buClr>
                <a:srgbClr val="000000"/>
              </a:buClr>
              <a:buSzPct val="45000"/>
              <a:buFont typeface="Wingdings" charset="2"/>
              <a:buChar char=""/>
            </a:pPr>
            <a:r>
              <a:rPr b="0" lang="en-US" sz="2000" spc="-1" strike="noStrike">
                <a:solidFill>
                  <a:srgbClr val="000000"/>
                </a:solidFill>
                <a:latin typeface="Arial"/>
              </a:rPr>
              <a:t>Run Python Script: Execute the run_inference.py to generate preprocessed float values for each text example.</a:t>
            </a:r>
            <a:endParaRPr b="0" lang="en-US" sz="20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2000" spc="-1" strike="noStrike">
                <a:solidFill>
                  <a:srgbClr val="000000"/>
                </a:solidFill>
                <a:latin typeface="Arial"/>
              </a:rPr>
              <a:t>Observe Output and Mappings: Display the preprocessed values and compare them with the expected sentiment scores.</a:t>
            </a:r>
            <a:endParaRPr b="0" lang="en-US" sz="20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2000" spc="-1" strike="noStrike">
                <a:solidFill>
                  <a:srgbClr val="000000"/>
                </a:solidFill>
                <a:latin typeface="Arial"/>
              </a:rPr>
              <a:t>Explain Simplified Vocabulary: Highlight that the vocabulary is manually defined and simpler than the original TensorFlow tutorial.</a:t>
            </a:r>
            <a:endParaRPr b="0" lang="en-US" sz="20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2000" spc="-1" strike="noStrike">
                <a:solidFill>
                  <a:srgbClr val="000000"/>
                </a:solidFill>
                <a:latin typeface="Arial"/>
              </a:rPr>
              <a:t>No TensorFlow Tokenizer in Embedded Code: Due to resource constraints, the full TensorFlow tokenizer can’t be used directly in STM32.</a:t>
            </a:r>
            <a:endParaRPr b="0" lang="en-US" sz="20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2000" spc="-1" strike="noStrike">
                <a:solidFill>
                  <a:srgbClr val="000000"/>
                </a:solidFill>
                <a:latin typeface="Arial"/>
              </a:rPr>
              <a:t>Use Python for Input Floats: Python is used to map text inputs to float values, which are then fed directly into the model on STM32.</a:t>
            </a:r>
            <a:endParaRPr b="0" lang="en-US" sz="2000" spc="-1" strike="noStrike">
              <a:solidFill>
                <a:srgbClr val="000000"/>
              </a:solidFill>
              <a:latin typeface="Arial"/>
            </a:endParaRPr>
          </a:p>
          <a:p>
            <a:pPr marL="432000" indent="0">
              <a:spcBef>
                <a:spcPts val="1191"/>
              </a:spcBef>
              <a:spcAft>
                <a:spcPts val="992"/>
              </a:spcAft>
              <a:buNone/>
            </a:pP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spcBef>
                <a:spcPts val="1191"/>
              </a:spcBef>
              <a:spcAft>
                <a:spcPts val="992"/>
              </a:spcAft>
              <a:buNone/>
            </a:pPr>
            <a:r>
              <a:rPr b="0" lang="en-US" sz="2400" spc="-1" strike="noStrike">
                <a:solidFill>
                  <a:srgbClr val="000000"/>
                </a:solidFill>
                <a:latin typeface="Arial"/>
              </a:rPr>
              <a:t>Editing the “USER CODE” </a:t>
            </a:r>
            <a:endParaRPr b="0" lang="en-US" sz="2400" spc="-1" strike="noStrike">
              <a:solidFill>
                <a:srgbClr val="000000"/>
              </a:solidFill>
              <a:latin typeface="Arial"/>
            </a:endParaRPr>
          </a:p>
        </p:txBody>
      </p:sp>
      <p:sp>
        <p:nvSpPr>
          <p:cNvPr id="50"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191"/>
              </a:spcBef>
              <a:spcAft>
                <a:spcPts val="992"/>
              </a:spcAft>
              <a:buClr>
                <a:srgbClr val="000000"/>
              </a:buClr>
              <a:buSzPct val="45000"/>
              <a:buFont typeface="Wingdings" charset="2"/>
              <a:buChar char=""/>
            </a:pPr>
            <a:r>
              <a:rPr b="0" lang="en-US" sz="2000" spc="-1" strike="noStrike">
                <a:solidFill>
                  <a:srgbClr val="000000"/>
                </a:solidFill>
                <a:latin typeface="Arial"/>
              </a:rPr>
              <a:t>Limited to one input/output at a time per </a:t>
            </a:r>
            <a:r>
              <a:rPr b="0" lang="en-US" sz="2000" spc="-1" strike="noStrike">
                <a:solidFill>
                  <a:srgbClr val="000000"/>
                </a:solidFill>
                <a:latin typeface="Consolas"/>
                <a:ea typeface="Consolas"/>
              </a:rPr>
              <a:t> AI_NETWORK_IN_NUM,  AI_NETWORK_OUT_NUM, both defined as “1” dimension</a:t>
            </a:r>
            <a:endParaRPr b="0" lang="en-US" sz="20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2000" spc="-1" strike="noStrike">
                <a:solidFill>
                  <a:srgbClr val="000000"/>
                </a:solidFill>
                <a:latin typeface="Consolas"/>
                <a:ea typeface="Consolas"/>
              </a:rPr>
              <a:t>Grab the float “indices” and create an array, e.g. </a:t>
            </a:r>
            <a:endParaRPr b="0" lang="en-US" sz="2000" spc="-1" strike="noStrike">
              <a:solidFill>
                <a:srgbClr val="000000"/>
              </a:solidFill>
              <a:latin typeface="Arial"/>
            </a:endParaRPr>
          </a:p>
          <a:p>
            <a:pPr lvl="1" marL="864000" indent="-324000">
              <a:spcBef>
                <a:spcPts val="850"/>
              </a:spcBef>
              <a:buClr>
                <a:srgbClr val="000000"/>
              </a:buClr>
              <a:buSzPct val="75000"/>
              <a:buFont typeface="Symbol" charset="2"/>
              <a:buChar char=""/>
            </a:pPr>
            <a:r>
              <a:rPr b="1" lang="en-US" sz="1800" spc="-1" strike="noStrike">
                <a:solidFill>
                  <a:srgbClr val="7f0055"/>
                </a:solidFill>
                <a:latin typeface="Consolas"/>
                <a:ea typeface="Consolas"/>
              </a:rPr>
              <a:t>const</a:t>
            </a:r>
            <a:r>
              <a:rPr b="0" lang="en-US" sz="1800" spc="-1" strike="noStrike">
                <a:solidFill>
                  <a:srgbClr val="000000"/>
                </a:solidFill>
                <a:latin typeface="Consolas"/>
                <a:ea typeface="Consolas"/>
              </a:rPr>
              <a:t> </a:t>
            </a:r>
            <a:r>
              <a:rPr b="1" lang="en-US" sz="1800" spc="-1" strike="noStrike">
                <a:solidFill>
                  <a:srgbClr val="7f0055"/>
                </a:solidFill>
                <a:latin typeface="Consolas"/>
                <a:ea typeface="Consolas"/>
              </a:rPr>
              <a:t>float</a:t>
            </a:r>
            <a:r>
              <a:rPr b="0" lang="en-US" sz="1800" spc="-1" strike="noStrike">
                <a:solidFill>
                  <a:srgbClr val="000000"/>
                </a:solidFill>
                <a:latin typeface="Consolas"/>
                <a:ea typeface="Consolas"/>
              </a:rPr>
              <a:t> predefined_inputs[] = {0.8f, 0.5f, 0.2f};</a:t>
            </a:r>
            <a:endParaRPr b="0" lang="en-US" sz="18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1800" spc="-1" strike="noStrike">
                <a:solidFill>
                  <a:srgbClr val="000000"/>
                </a:solidFill>
                <a:latin typeface="Consolas"/>
                <a:ea typeface="Consolas"/>
              </a:rPr>
              <a:t>Edit </a:t>
            </a:r>
            <a:r>
              <a:rPr b="1" lang="en-US" sz="1800" spc="-1" strike="noStrike">
                <a:solidFill>
                  <a:srgbClr val="7f0055"/>
                </a:solidFill>
                <a:latin typeface="Consolas"/>
                <a:ea typeface="Consolas"/>
              </a:rPr>
              <a:t>int</a:t>
            </a:r>
            <a:r>
              <a:rPr b="0" lang="en-US" sz="1800" spc="-1" strike="noStrike">
                <a:solidFill>
                  <a:srgbClr val="000000"/>
                </a:solidFill>
                <a:latin typeface="Consolas"/>
                <a:ea typeface="Consolas"/>
              </a:rPr>
              <a:t> </a:t>
            </a:r>
            <a:r>
              <a:rPr b="1" lang="en-US" sz="1800" spc="-1" strike="noStrike">
                <a:solidFill>
                  <a:srgbClr val="000000"/>
                </a:solidFill>
                <a:latin typeface="Consolas"/>
                <a:ea typeface="Consolas"/>
              </a:rPr>
              <a:t>acquire_and_process_data</a:t>
            </a:r>
            <a:r>
              <a:rPr b="0" lang="en-US" sz="1800" spc="-1" strike="noStrike">
                <a:solidFill>
                  <a:srgbClr val="000000"/>
                </a:solidFill>
                <a:latin typeface="Consolas"/>
                <a:ea typeface="Consolas"/>
              </a:rPr>
              <a:t>(</a:t>
            </a:r>
            <a:r>
              <a:rPr b="0" lang="en-US" sz="1800" spc="-1" strike="noStrike">
                <a:solidFill>
                  <a:srgbClr val="005032"/>
                </a:solidFill>
                <a:latin typeface="Consolas"/>
                <a:ea typeface="Consolas"/>
              </a:rPr>
              <a:t>ai_i8</a:t>
            </a:r>
            <a:r>
              <a:rPr b="0" lang="en-US" sz="1800" spc="-1" strike="noStrike">
                <a:solidFill>
                  <a:srgbClr val="000000"/>
                </a:solidFill>
                <a:latin typeface="Consolas"/>
                <a:ea typeface="Consolas"/>
              </a:rPr>
              <a:t>* data[])</a:t>
            </a:r>
            <a:endParaRPr b="0" lang="en-US" sz="18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1800" spc="-1" strike="noStrike">
                <a:solidFill>
                  <a:srgbClr val="000000"/>
                </a:solidFill>
                <a:latin typeface="Consolas"/>
                <a:ea typeface="Consolas"/>
              </a:rPr>
              <a:t>Edit </a:t>
            </a:r>
            <a:r>
              <a:rPr b="1" lang="en-US" sz="1800" spc="-1" strike="noStrike">
                <a:solidFill>
                  <a:srgbClr val="7f0055"/>
                </a:solidFill>
                <a:latin typeface="Consolas"/>
                <a:ea typeface="Consolas"/>
              </a:rPr>
              <a:t>int</a:t>
            </a:r>
            <a:r>
              <a:rPr b="0" lang="en-US" sz="1800" spc="-1" strike="noStrike">
                <a:solidFill>
                  <a:srgbClr val="000000"/>
                </a:solidFill>
                <a:latin typeface="Consolas"/>
                <a:ea typeface="Consolas"/>
              </a:rPr>
              <a:t> </a:t>
            </a:r>
            <a:r>
              <a:rPr b="1" lang="en-US" sz="1800" spc="-1" strike="noStrike">
                <a:solidFill>
                  <a:srgbClr val="000000"/>
                </a:solidFill>
                <a:latin typeface="Consolas"/>
                <a:ea typeface="Consolas"/>
              </a:rPr>
              <a:t>post_process</a:t>
            </a:r>
            <a:r>
              <a:rPr b="0" lang="en-US" sz="1800" spc="-1" strike="noStrike">
                <a:solidFill>
                  <a:srgbClr val="000000"/>
                </a:solidFill>
                <a:latin typeface="Consolas"/>
                <a:ea typeface="Consolas"/>
              </a:rPr>
              <a:t>(</a:t>
            </a:r>
            <a:r>
              <a:rPr b="0" lang="en-US" sz="1800" spc="-1" strike="noStrike">
                <a:solidFill>
                  <a:srgbClr val="005032"/>
                </a:solidFill>
                <a:latin typeface="Consolas"/>
                <a:ea typeface="Consolas"/>
              </a:rPr>
              <a:t>ai_i8</a:t>
            </a:r>
            <a:r>
              <a:rPr b="0" lang="en-US" sz="1800" spc="-1" strike="noStrike">
                <a:solidFill>
                  <a:srgbClr val="000000"/>
                </a:solidFill>
                <a:latin typeface="Consolas"/>
                <a:ea typeface="Consolas"/>
              </a:rPr>
              <a:t>* data[])</a:t>
            </a:r>
            <a:endParaRPr b="0" lang="en-US" sz="18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1800" spc="-1" strike="noStrike">
                <a:solidFill>
                  <a:srgbClr val="000000"/>
                </a:solidFill>
                <a:latin typeface="Consolas"/>
                <a:ea typeface="Consolas"/>
              </a:rPr>
              <a:t>Review X-CUBE-AI/App/app_x-cube-ai.c</a:t>
            </a:r>
            <a:endParaRPr b="0" lang="en-US" sz="1800" spc="-1" strike="noStrike">
              <a:solidFill>
                <a:srgbClr val="000000"/>
              </a:solidFill>
              <a:latin typeface="Arial"/>
            </a:endParaRPr>
          </a:p>
          <a:p>
            <a:pPr lvl="1" marL="864000" indent="0">
              <a:spcBef>
                <a:spcPts val="850"/>
              </a:spcBef>
              <a:buNone/>
            </a:pPr>
            <a:endParaRPr b="0" lang="en-US" sz="1400" spc="-1" strike="noStrike">
              <a:solidFill>
                <a:srgbClr val="000000"/>
              </a:solidFill>
              <a:latin typeface="Arial"/>
            </a:endParaRPr>
          </a:p>
          <a:p>
            <a:pPr marL="432000" indent="0">
              <a:spcBef>
                <a:spcPts val="1191"/>
              </a:spcBef>
              <a:spcAft>
                <a:spcPts val="992"/>
              </a:spcAft>
              <a:buNone/>
            </a:pP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spcBef>
                <a:spcPts val="1191"/>
              </a:spcBef>
              <a:spcAft>
                <a:spcPts val="992"/>
              </a:spcAft>
              <a:buNone/>
            </a:pPr>
            <a:r>
              <a:rPr b="0" lang="en-US" sz="2400" spc="-1" strike="noStrike">
                <a:solidFill>
                  <a:srgbClr val="000000"/>
                </a:solidFill>
                <a:latin typeface="Arial"/>
              </a:rPr>
              <a:t>Build, Run </a:t>
            </a:r>
            <a:endParaRPr b="0" lang="en-US" sz="2400" spc="-1" strike="noStrike">
              <a:solidFill>
                <a:srgbClr val="000000"/>
              </a:solidFill>
              <a:latin typeface="Arial"/>
            </a:endParaRPr>
          </a:p>
        </p:txBody>
      </p:sp>
      <p:sp>
        <p:nvSpPr>
          <p:cNvPr id="52"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191"/>
              </a:spcBef>
              <a:spcAft>
                <a:spcPts val="992"/>
              </a:spcAft>
              <a:buClr>
                <a:srgbClr val="000000"/>
              </a:buClr>
              <a:buSzPct val="45000"/>
              <a:buFont typeface="Wingdings" charset="2"/>
              <a:buChar char=""/>
            </a:pPr>
            <a:r>
              <a:rPr b="0" lang="en-US" sz="2000" spc="-1" strike="noStrike">
                <a:solidFill>
                  <a:srgbClr val="000000"/>
                </a:solidFill>
                <a:latin typeface="Consolas"/>
                <a:ea typeface="Consolas"/>
              </a:rPr>
              <a:t>Build, Debug</a:t>
            </a:r>
            <a:endParaRPr b="0" lang="en-US" sz="20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2000" spc="-1" strike="noStrike">
                <a:solidFill>
                  <a:srgbClr val="000000"/>
                </a:solidFill>
                <a:latin typeface="Consolas"/>
                <a:ea typeface="Consolas"/>
              </a:rPr>
              <a:t>Breakpoint in post_process</a:t>
            </a:r>
            <a:endParaRPr b="0" lang="en-US" sz="20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2000" spc="-1" strike="noStrike">
                <a:solidFill>
                  <a:srgbClr val="000000"/>
                </a:solidFill>
                <a:latin typeface="Consolas"/>
                <a:ea typeface="Consolas"/>
              </a:rPr>
              <a:t>Setup Terminal</a:t>
            </a:r>
            <a:endParaRPr b="0" lang="en-US" sz="2000" spc="-1" strike="noStrike">
              <a:solidFill>
                <a:srgbClr val="000000"/>
              </a:solidFill>
              <a:latin typeface="Arial"/>
            </a:endParaRPr>
          </a:p>
          <a:p>
            <a:pPr marL="432000" indent="0">
              <a:spcBef>
                <a:spcPts val="1191"/>
              </a:spcBef>
              <a:spcAft>
                <a:spcPts val="992"/>
              </a:spcAft>
              <a:buNone/>
            </a:pPr>
            <a:endParaRPr b="0" lang="en-US" sz="2000" spc="-1" strike="noStrike">
              <a:solidFill>
                <a:srgbClr val="000000"/>
              </a:solidFill>
              <a:latin typeface="Arial"/>
            </a:endParaRPr>
          </a:p>
          <a:p>
            <a:pPr lvl="1" marL="864000" indent="0">
              <a:spcBef>
                <a:spcPts val="850"/>
              </a:spcBef>
              <a:buNone/>
            </a:pPr>
            <a:endParaRPr b="0" lang="en-US" sz="1400" spc="-1" strike="noStrike">
              <a:solidFill>
                <a:srgbClr val="000000"/>
              </a:solidFill>
              <a:latin typeface="Arial"/>
            </a:endParaRPr>
          </a:p>
          <a:p>
            <a:pPr marL="432000" indent="0">
              <a:spcBef>
                <a:spcPts val="1191"/>
              </a:spcBef>
              <a:spcAft>
                <a:spcPts val="992"/>
              </a:spcAft>
              <a:buNone/>
            </a:pP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96</TotalTime>
  <Application>LibreOffice/24.2.0.3$Windows_X86_64 LibreOffice_project/da48488a73ddd66ea24cf16bbc4f7b9c08e9bea1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2024-10-04T16:32:18Z</dcterms:created>
  <dc:creator/>
  <dc:description/>
  <dc:language>en-US</dc:language>
  <cp:lastModifiedBy/>
  <cp:lastPrinted>2024-10-04T18:20:38Z</cp:lastPrinted>
  <dcterms:modified xsi:type="dcterms:W3CDTF">2024-10-04T18:20:48Z</dcterms:modified>
  <cp:revision>36</cp:revision>
  <dc:subject/>
  <dc:title>Blueprint Plans</dc:title>
</cp:coreProperties>
</file>