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24AA7F-9AFE-47F0-9C3C-ED20DE4E09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765060-26D0-41B3-8211-A7420509CD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E53429-708C-4C29-9AE5-513AB63154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B498EB67-C723-4F07-9133-89EB8627B68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920F14CA-AAC4-4B3B-89D2-819F633A475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C598CA6-41E4-4519-AE95-2473CE83574C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48CD2DF6-0061-41AC-BE4C-0C70749B61D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28B98D0-491C-461F-9779-2D378C81559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is Mlibs?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04000" y="1608120"/>
            <a:ext cx="9071640" cy="40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MLibs is a collection of modular C-based libraries designed for embedded systems.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 provides implementations for various data structures and algorithms that are optimized for ARM Cortex-M microcontrollers, particularly the STM32F4 series.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Project Objectives: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To enable high-performance, efficient data structures and algorithms for embedded environments.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To provide a robust test automation framework for validating embedded code.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To integrate standard C++ libraries like std::vector with custom allocators tailored for embedded constraints.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Key Features: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Support for fixed-size arrays, linked lists, and open-addressed hash tables.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Use of CMSIS and HAL libraries for STM32-specific operations.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Integration of custom memory allocators for efficient memory management.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 Architecture and Testing Framework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504000" y="1829160"/>
            <a:ext cx="907164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Architecture Overview: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The project is modular, allowing individual data structures and algorithms to be used independently.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Utilizes a generic function pointer-based approach to handle various types and operations.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Test Automation Framework: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Automated testing setup using a bfr.py script to build, flash, and run tests.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Supports semi-hosted testing with st-link and openocd for real-time feedback from the microcontroller.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Toolchain and Debug Support: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The toolchain includes gcc-arm-none-eabi, openocd, and multiarch-gdb for ARM debugging.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Integration with doxygen for generating detailed documentation and visual summaries.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 Build, Flash, Using bfr.py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504000" y="1702080"/>
            <a:ext cx="9071640" cy="391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Automating the Build and Flash Process: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Use the bfr.py script to automate building, flashing, and running the entire test suite.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Command: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&gt; source ./env.sh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&gt; python3./bfr tests clean build flashrun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Breakdown: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Clean: cleans all the binary and object files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build: Compiles all test directories.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flashrun: Flashes the compiled .bin file and runs it on the microcontroller.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Process Summary: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creates a ‘bin” file from the elf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Erases the microcontroller.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Flashes the .bin file using st-flash.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	</a:t>
            </a:r>
            <a:r>
              <a:rPr b="0" lang="en-US" sz="1200" spc="-1" strike="noStrike">
                <a:solidFill>
                  <a:srgbClr val="ffffff"/>
                </a:solidFill>
                <a:latin typeface="Liberation Mono;Courier New;DejaVu Sans Mono"/>
              </a:rPr>
              <a:t>Starts openocd and runs the tests using gdb in an automated fashion.</a:t>
            </a:r>
            <a:endParaRPr b="0" lang="en-US" sz="12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buNone/>
            </a:pPr>
            <a:endParaRPr b="0" lang="en-US" sz="1600" spc="-1" strike="noStrike">
              <a:solidFill>
                <a:srgbClr val="ffffff"/>
              </a:solidFill>
              <a:latin typeface="Liberation Mono;Courier New;DejaVu Sans Mono"/>
              <a:ea typeface="Liberation Mono;Courier New;DejaVu Sans Mono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MLibs: Debugging a Specific Test with GDB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504000" y="1829160"/>
            <a:ext cx="907164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Go to the desired test directory (e.g., tests/random) and run make: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openocd -f board/stm32f4discovery.cfg in a separate shell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gdb-multiarch -tui test.elf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target remote :3333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load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break main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next, step, etc.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MLibs: How the ELF and BIN Files Work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805400"/>
            <a:ext cx="9071640" cy="370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1. Generating the .bin File: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objcopy converts the compiled ELF file into a binary format (BIN).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The .bin file is what gets flashed onto the microcontroller.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This process extracts only the raw data and instructions from the ELF file, without debug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symbols or additional metadata.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2. Flashing the Microcontroller: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The .bin file is flashed to the STM32 microcontroller using st-flash or openocd.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This step loads the binary code directly into the microcontroller’s memory.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MLibs: How the ELF and BIN Files Work (cont.)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504000" y="1315800"/>
            <a:ext cx="9071640" cy="46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3. Using OpenOCD as a Proxy: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openocd acts as a bridge between the microcontroller and gdb.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It communicates with the microcontroller’s onboard debugger registers.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OpenOCD handles the low-level interaction and provides a GDB server endpoint (usually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localhost:3333).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4. Debugging with GDB: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GDB connects to the running openocd session.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GDB uses the local ELF file (which contains debug symbols and additional metadata) to provide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a comprehensive debugging experience.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This allows breakpoints, variable inspection, and source-level debugging.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MLibs: Library Categories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144000" cy="52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Data Structures: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Dynamic Arrays, Linked Lists, Open-Addressed Hash Tables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Priority Queues, Graphs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ARM Assembly: Sort, Copy, Compare, Transform, Spinlock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Algorithms: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Sorting and Searching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Transformation and Modification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Graph Algorithms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Functors and Utilities: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Comparison, Swapping, and Printing Functions, Generic Operations for Flexibility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42480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MLibs: Key Features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457200" y="1371600"/>
            <a:ext cx="9144000" cy="52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Memory Awareness: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Libraries are optimized for limited-memory environments.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Integration with custom allocators for efficient memory management.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Generics and Flexibility: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Generic function pointers allow for type-agnostic algorithms.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Provided functors ensure safety and consistency.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Patterns and Modularity: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Modular functions and utilities that can be combined to build complex structures.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Reusable patterns to ensure code maintainability.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2024-10-09T10:02:44Z</dcterms:created>
  <dc:creator/>
  <dc:description/>
  <dc:language>en-US</dc:language>
  <cp:lastModifiedBy/>
  <cp:lastPrinted>2024-10-09T10:37:35Z</cp:lastPrinted>
  <dcterms:modified xsi:type="dcterms:W3CDTF">2024-10-09T10:37:40Z</dcterms:modified>
  <cp:revision>15</cp:revision>
  <dc:subject/>
  <dc:title>Lights</dc:title>
</cp:coreProperties>
</file>