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media/image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6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3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39"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640"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41"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A679224-63A9-4FAA-89C0-AF26C1B5B74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1107000" y="812520"/>
            <a:ext cx="5342040" cy="4005720"/>
          </a:xfrm>
          <a:prstGeom prst="rect">
            <a:avLst/>
          </a:prstGeom>
          <a:ln w="0">
            <a:noFill/>
          </a:ln>
        </p:spPr>
      </p:sp>
      <p:sp>
        <p:nvSpPr>
          <p:cNvPr id="705"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216000">
              <a:lnSpc>
                <a:spcPct val="100000"/>
              </a:lnSpc>
              <a:buNone/>
              <a:tabLst>
                <a:tab algn="l" pos="0"/>
              </a:tabLst>
            </a:pPr>
            <a:r>
              <a:rPr b="0" lang="en-US" sz="2810" spc="-1" strike="noStrike">
                <a:latin typeface="Arial"/>
              </a:rPr>
              <a:t>Read NABRE Transmission article, favorite</a:t>
            </a:r>
            <a:endParaRPr b="0" lang="en-US" sz="281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216000" y="812520"/>
            <a:ext cx="7122240" cy="4003920"/>
          </a:xfrm>
          <a:prstGeom prst="rect">
            <a:avLst/>
          </a:prstGeom>
          <a:ln w="0">
            <a:noFill/>
          </a:ln>
        </p:spPr>
      </p:sp>
      <p:sp>
        <p:nvSpPr>
          <p:cNvPr id="723"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sldImg"/>
          </p:nvPr>
        </p:nvSpPr>
        <p:spPr>
          <a:xfrm>
            <a:off x="216000" y="812520"/>
            <a:ext cx="7122240" cy="4003920"/>
          </a:xfrm>
          <a:prstGeom prst="rect">
            <a:avLst/>
          </a:prstGeom>
          <a:ln w="0">
            <a:noFill/>
          </a:ln>
        </p:spPr>
      </p:sp>
      <p:sp>
        <p:nvSpPr>
          <p:cNvPr id="725"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26" name=""/>
          <p:cNvSpPr/>
          <p:nvPr/>
        </p:nvSpPr>
        <p:spPr>
          <a:xfrm>
            <a:off x="10080" y="4970160"/>
            <a:ext cx="7302240" cy="57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(P32, P46, P52, P64[+67], P66)</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P52 is a fragment of the Gospel of John dated to the early second century, possibly only about fifty to seventy-five years after the book was written</a:t>
            </a:r>
            <a:endParaRPr b="0" lang="en-US" sz="1800" spc="-1" strike="noStrike">
              <a:latin typeface="Arial"/>
            </a:endParaRPr>
          </a:p>
          <a:p>
            <a:pPr>
              <a:lnSpc>
                <a:spcPct val="100000"/>
              </a:lnSpc>
              <a:buNone/>
            </a:pPr>
            <a:r>
              <a:rPr b="0" lang="en-US" sz="1800" spc="-1" strike="noStrike">
                <a:solidFill>
                  <a:srgbClr val="000000"/>
                </a:solidFill>
                <a:latin typeface="Arial"/>
              </a:rPr>
              <a:t>The autographs were either written by their authors or dictated to scribes (or amanuenses; see Rom 16:22; 2 Thess 3:17). Once the letters were written, they were delivered to their respective churches by friends or travelers going to that destination.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For example, Tychicus, one of Paul’s friends and faithful brother, delivered Paul’s letters to the Ephesians (Eph 6:21–22), to the Colossians (Col 4:7–9) and possibly to Titus (Tit 3:12).</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Paul sometimes encourages the recipients of his letters to circulate them among the other churches (Col 4:16), and thus the autographs would at times have been copied almost immediately and sent off to other churches. It is unlikely that a professional scribe would be hired to copy these letters since the cost generally would have been prohibitive. Most likely someone from the various recipient churches would copy the autographs and send them on to the next church.</a:t>
            </a:r>
            <a:endParaRPr b="0" lang="en-US" sz="1800" spc="-1" strike="noStrike">
              <a:latin typeface="Arial"/>
            </a:endParaRPr>
          </a:p>
          <a:p>
            <a:pPr>
              <a:lnSpc>
                <a:spcPct val="100000"/>
              </a:lnSpc>
              <a:buNone/>
            </a:pPr>
            <a:endParaRPr b="0" lang="en-US"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216000" y="812520"/>
            <a:ext cx="7122240" cy="4003920"/>
          </a:xfrm>
          <a:prstGeom prst="rect">
            <a:avLst/>
          </a:prstGeom>
          <a:ln w="0">
            <a:noFill/>
          </a:ln>
        </p:spPr>
      </p:sp>
      <p:sp>
        <p:nvSpPr>
          <p:cNvPr id="728"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This may explain the large number of New Testament manuscripts, and why there are generally more mistakes in New Testament manuscripts than in copies of the Old Testament. Most if not all of the New Testament books were completed by A.D. 100, after which began the copying process.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216000" y="812520"/>
            <a:ext cx="7122240" cy="4003920"/>
          </a:xfrm>
          <a:prstGeom prst="rect">
            <a:avLst/>
          </a:prstGeom>
          <a:ln w="0">
            <a:noFill/>
          </a:ln>
        </p:spPr>
      </p:sp>
      <p:sp>
        <p:nvSpPr>
          <p:cNvPr id="730"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31" name=""/>
          <p:cNvSpPr/>
          <p:nvPr/>
        </p:nvSpPr>
        <p:spPr>
          <a:xfrm>
            <a:off x="228600" y="5432760"/>
            <a:ext cx="7084080" cy="4851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In A.D. 64 Nero charged the Christians with setting Rome on fire and persecuted them as traitors. In 303 Diocletian ordered all sacred Scriptures of the Christians to be burned, but soon Emperor Constantine halted their persecution and declared freedom of religion throughout the Roman Empire in the Edict of Milan (313). The Christian church grew so fast during this period that Constantine requested fifty new copies of the Scriptures from Eusebius for the churches of Constantinople.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From 4th C on, it was the task of monks to study and make copies of Scripture.</a:t>
            </a:r>
            <a:endParaRPr b="0" lang="en-US"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sldImg"/>
          </p:nvPr>
        </p:nvSpPr>
        <p:spPr>
          <a:xfrm>
            <a:off x="216000" y="812520"/>
            <a:ext cx="7122240" cy="4003920"/>
          </a:xfrm>
          <a:prstGeom prst="rect">
            <a:avLst/>
          </a:prstGeom>
          <a:ln w="0">
            <a:noFill/>
          </a:ln>
        </p:spPr>
      </p:sp>
      <p:sp>
        <p:nvSpPr>
          <p:cNvPr id="733"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734" name=""/>
          <p:cNvSpPr/>
          <p:nvPr/>
        </p:nvSpPr>
        <p:spPr>
          <a:xfrm>
            <a:off x="0" y="4866120"/>
            <a:ext cx="7519320" cy="564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rPr>
              <a:t>Uncial script was commonly used between the first and about the sixth century A.D., though it did continue into the tenth or eleventh centuries. For several centuries these uncial texts were written with no breaks between words. This could lead to mistakes (e.g., see Mark 10:40 where the letters ΑΛΛΟΙΣΗΤΟΙΜΑΣΤΑΙ can be read as ἀλλʼ οἷς ἡτοίμασται, “but [it is for] those whom it has been prepared,” or less likely ἂλλοις ἡτοίμασται, “but [it is for] others whom it has been prepared”). Codex Sinaiticus (fourth century) and Codex Alexandrinus (fifth century) do not have divisions between words, but by the sixth century, and possibly because of the use of cursive writing, divisions began to appear between words.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At present there are about 2,754 New Testament minuscule manuscripts.</a:t>
            </a:r>
            <a:endParaRPr b="0" lang="en-US"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sldImg"/>
          </p:nvPr>
        </p:nvSpPr>
        <p:spPr>
          <a:xfrm>
            <a:off x="216000" y="812520"/>
            <a:ext cx="7122240" cy="4003920"/>
          </a:xfrm>
          <a:prstGeom prst="rect">
            <a:avLst/>
          </a:prstGeom>
          <a:ln w="0">
            <a:noFill/>
          </a:ln>
        </p:spPr>
      </p:sp>
      <p:sp>
        <p:nvSpPr>
          <p:cNvPr id="736"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4.</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216000" y="812520"/>
            <a:ext cx="7122240" cy="4003920"/>
          </a:xfrm>
          <a:prstGeom prst="rect">
            <a:avLst/>
          </a:prstGeom>
          <a:ln w="0">
            <a:noFill/>
          </a:ln>
        </p:spPr>
      </p:sp>
      <p:sp>
        <p:nvSpPr>
          <p:cNvPr id="738"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5.</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sldImg"/>
          </p:nvPr>
        </p:nvSpPr>
        <p:spPr>
          <a:xfrm>
            <a:off x="216000" y="812520"/>
            <a:ext cx="7122240" cy="4003920"/>
          </a:xfrm>
          <a:prstGeom prst="rect">
            <a:avLst/>
          </a:prstGeom>
          <a:ln w="0">
            <a:noFill/>
          </a:ln>
        </p:spPr>
      </p:sp>
      <p:sp>
        <p:nvSpPr>
          <p:cNvPr id="740"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6.</a:t>
            </a:r>
            <a:endParaRPr b="0" lang="en-US" sz="2000" spc="-1" strike="noStrike">
              <a:latin typeface="Arial"/>
            </a:endParaRPr>
          </a:p>
          <a:p>
            <a:pPr marL="216000" indent="-216000">
              <a:lnSpc>
                <a:spcPct val="100000"/>
              </a:lnSpc>
              <a:buNone/>
              <a:tabLst>
                <a:tab algn="l" pos="0"/>
              </a:tabLst>
            </a:pPr>
            <a:r>
              <a:rPr b="0" lang="en-US" sz="2000" spc="-1" strike="noStrike">
                <a:latin typeface="Arial"/>
              </a:rPr>
              <a:t>20</a:t>
            </a:r>
            <a:r>
              <a:rPr b="0" lang="en-US" sz="2000" spc="-1" strike="noStrike" baseline="33000">
                <a:latin typeface="Arial"/>
              </a:rPr>
              <a:t>th</a:t>
            </a:r>
            <a:r>
              <a:rPr b="0" lang="en-US" sz="2000" spc="-1" strike="noStrike">
                <a:latin typeface="Arial"/>
              </a:rPr>
              <a:t> C state because this book is not aware of the CBGM which we will get to later.</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sldImg"/>
          </p:nvPr>
        </p:nvSpPr>
        <p:spPr>
          <a:xfrm>
            <a:off x="216000" y="812520"/>
            <a:ext cx="7122240" cy="4003920"/>
          </a:xfrm>
          <a:prstGeom prst="rect">
            <a:avLst/>
          </a:prstGeom>
          <a:ln w="0">
            <a:noFill/>
          </a:ln>
        </p:spPr>
      </p:sp>
      <p:sp>
        <p:nvSpPr>
          <p:cNvPr id="742"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7.</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216000" y="812520"/>
            <a:ext cx="7122240" cy="4003920"/>
          </a:xfrm>
          <a:prstGeom prst="rect">
            <a:avLst/>
          </a:prstGeom>
          <a:ln w="0">
            <a:noFill/>
          </a:ln>
        </p:spPr>
      </p:sp>
      <p:sp>
        <p:nvSpPr>
          <p:cNvPr id="744"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Logos favorite link 8.</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No major points of doctrine affected, well except for the doctrine of scripture perhaps.</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sldImg"/>
          </p:nvPr>
        </p:nvSpPr>
        <p:spPr>
          <a:xfrm>
            <a:off x="216000" y="812520"/>
            <a:ext cx="7122240" cy="4003920"/>
          </a:xfrm>
          <a:prstGeom prst="rect">
            <a:avLst/>
          </a:prstGeom>
          <a:ln w="0">
            <a:noFill/>
          </a:ln>
        </p:spPr>
      </p:sp>
      <p:sp>
        <p:nvSpPr>
          <p:cNvPr id="707"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216000" y="812520"/>
            <a:ext cx="7122240" cy="4003920"/>
          </a:xfrm>
          <a:prstGeom prst="rect">
            <a:avLst/>
          </a:prstGeom>
          <a:ln w="0">
            <a:noFill/>
          </a:ln>
        </p:spPr>
      </p:sp>
      <p:sp>
        <p:nvSpPr>
          <p:cNvPr id="746"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Img"/>
          </p:nvPr>
        </p:nvSpPr>
        <p:spPr>
          <a:xfrm>
            <a:off x="216000" y="812520"/>
            <a:ext cx="7122240" cy="4003920"/>
          </a:xfrm>
          <a:prstGeom prst="rect">
            <a:avLst/>
          </a:prstGeom>
          <a:ln w="0">
            <a:noFill/>
          </a:ln>
        </p:spPr>
      </p:sp>
      <p:sp>
        <p:nvSpPr>
          <p:cNvPr id="748"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216000" y="812520"/>
            <a:ext cx="7122240" cy="4003920"/>
          </a:xfrm>
          <a:prstGeom prst="rect">
            <a:avLst/>
          </a:prstGeom>
          <a:ln w="0">
            <a:noFill/>
          </a:ln>
        </p:spPr>
      </p:sp>
      <p:sp>
        <p:nvSpPr>
          <p:cNvPr id="750"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sldImg"/>
          </p:nvPr>
        </p:nvSpPr>
        <p:spPr>
          <a:xfrm>
            <a:off x="216000" y="812520"/>
            <a:ext cx="7122240" cy="4003920"/>
          </a:xfrm>
          <a:prstGeom prst="rect">
            <a:avLst/>
          </a:prstGeom>
          <a:ln w="0">
            <a:noFill/>
          </a:ln>
        </p:spPr>
      </p:sp>
      <p:sp>
        <p:nvSpPr>
          <p:cNvPr id="752"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sldImg"/>
          </p:nvPr>
        </p:nvSpPr>
        <p:spPr>
          <a:xfrm>
            <a:off x="216000" y="812520"/>
            <a:ext cx="7122240" cy="4003920"/>
          </a:xfrm>
          <a:prstGeom prst="rect">
            <a:avLst/>
          </a:prstGeom>
          <a:ln w="0">
            <a:noFill/>
          </a:ln>
        </p:spPr>
      </p:sp>
      <p:sp>
        <p:nvSpPr>
          <p:cNvPr id="754"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sldImg"/>
          </p:nvPr>
        </p:nvSpPr>
        <p:spPr>
          <a:xfrm>
            <a:off x="216000" y="812520"/>
            <a:ext cx="7122240" cy="4003920"/>
          </a:xfrm>
          <a:prstGeom prst="rect">
            <a:avLst/>
          </a:prstGeom>
          <a:ln w="0">
            <a:noFill/>
          </a:ln>
        </p:spPr>
      </p:sp>
      <p:sp>
        <p:nvSpPr>
          <p:cNvPr id="756"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sldImg"/>
          </p:nvPr>
        </p:nvSpPr>
        <p:spPr>
          <a:xfrm>
            <a:off x="216000" y="812520"/>
            <a:ext cx="7122240" cy="4003920"/>
          </a:xfrm>
          <a:prstGeom prst="rect">
            <a:avLst/>
          </a:prstGeom>
          <a:ln w="0">
            <a:noFill/>
          </a:ln>
        </p:spPr>
      </p:sp>
      <p:sp>
        <p:nvSpPr>
          <p:cNvPr id="758"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sldImg"/>
          </p:nvPr>
        </p:nvSpPr>
        <p:spPr>
          <a:xfrm>
            <a:off x="216000" y="812520"/>
            <a:ext cx="7122240" cy="4003920"/>
          </a:xfrm>
          <a:prstGeom prst="rect">
            <a:avLst/>
          </a:prstGeom>
          <a:ln w="0">
            <a:noFill/>
          </a:ln>
        </p:spPr>
      </p:sp>
      <p:sp>
        <p:nvSpPr>
          <p:cNvPr id="760"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ldImg"/>
          </p:nvPr>
        </p:nvSpPr>
        <p:spPr>
          <a:xfrm>
            <a:off x="216000" y="812520"/>
            <a:ext cx="7122240" cy="4003920"/>
          </a:xfrm>
          <a:prstGeom prst="rect">
            <a:avLst/>
          </a:prstGeom>
          <a:ln w="0">
            <a:noFill/>
          </a:ln>
        </p:spPr>
      </p:sp>
      <p:sp>
        <p:nvSpPr>
          <p:cNvPr id="762"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sldImg"/>
          </p:nvPr>
        </p:nvSpPr>
        <p:spPr>
          <a:xfrm>
            <a:off x="216000" y="812520"/>
            <a:ext cx="7122240" cy="4003920"/>
          </a:xfrm>
          <a:prstGeom prst="rect">
            <a:avLst/>
          </a:prstGeom>
          <a:ln w="0">
            <a:noFill/>
          </a:ln>
        </p:spPr>
      </p:sp>
      <p:sp>
        <p:nvSpPr>
          <p:cNvPr id="764"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sldImg"/>
          </p:nvPr>
        </p:nvSpPr>
        <p:spPr>
          <a:xfrm>
            <a:off x="216000" y="812520"/>
            <a:ext cx="7122240" cy="4003920"/>
          </a:xfrm>
          <a:prstGeom prst="rect">
            <a:avLst/>
          </a:prstGeom>
          <a:ln w="0">
            <a:noFill/>
          </a:ln>
        </p:spPr>
      </p:sp>
      <p:sp>
        <p:nvSpPr>
          <p:cNvPr id="709"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 We need TC whenever the original document of a written work has been lost and that existing copies no longer agree with each other.</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All NT autographs are lost (as far as we know).  All of the evidence, manuscripts, versions, secondary sources agree significantly overall, yet there many differences because the NT was copied so many times.  These differences are called variants.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-TC tried to resolve variants where copies disagree For the NT, this means trying to determine at each place of disagreement what the author likely wrote, or at least what the earliest text might have been.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 </a:t>
            </a: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Img"/>
          </p:nvPr>
        </p:nvSpPr>
        <p:spPr>
          <a:xfrm>
            <a:off x="216000" y="812520"/>
            <a:ext cx="7122240" cy="4003920"/>
          </a:xfrm>
          <a:prstGeom prst="rect">
            <a:avLst/>
          </a:prstGeom>
          <a:ln w="0">
            <a:noFill/>
          </a:ln>
        </p:spPr>
      </p:sp>
      <p:sp>
        <p:nvSpPr>
          <p:cNvPr id="766"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sldImg"/>
          </p:nvPr>
        </p:nvSpPr>
        <p:spPr>
          <a:xfrm>
            <a:off x="216000" y="812520"/>
            <a:ext cx="7122240" cy="4003920"/>
          </a:xfrm>
          <a:prstGeom prst="rect">
            <a:avLst/>
          </a:prstGeom>
          <a:ln w="0">
            <a:noFill/>
          </a:ln>
        </p:spPr>
      </p:sp>
      <p:sp>
        <p:nvSpPr>
          <p:cNvPr id="711" name="PlaceHolder 2"/>
          <p:cNvSpPr>
            <a:spLocks noGrp="1"/>
          </p:cNvSpPr>
          <p:nvPr>
            <p:ph type="body"/>
          </p:nvPr>
        </p:nvSpPr>
        <p:spPr>
          <a:xfrm>
            <a:off x="756000" y="5078520"/>
            <a:ext cx="6042600" cy="5378400"/>
          </a:xfrm>
          <a:prstGeom prst="rect">
            <a:avLst/>
          </a:prstGeom>
          <a:noFill/>
          <a:ln w="0">
            <a:noFill/>
          </a:ln>
        </p:spPr>
        <p:txBody>
          <a:bodyPr lIns="0" rIns="0" tIns="0" bIns="0" anchor="t">
            <a:noAutofit/>
          </a:bodyPr>
          <a:p>
            <a:pPr marL="216000" indent="-216000">
              <a:lnSpc>
                <a:spcPct val="100000"/>
              </a:lnSpc>
              <a:buNone/>
              <a:tabLst>
                <a:tab algn="l" pos="0"/>
              </a:tabLst>
            </a:pPr>
            <a:r>
              <a:rPr b="0" lang="en-US" sz="1800" spc="-1" strike="noStrike">
                <a:latin typeface="Arial"/>
              </a:rPr>
              <a:t>The current debate. The traditional goal of New Testament textual criticism to recover the text of the autographs has been questioned significantly by recent scholars. Were there several editions of some of the New Testament books? Or did Paul make multiple copies of some of his letters?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Were there preexisting sources or precanonical versions.</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Or what if an early scribe changed a text to provide a more orthodox theological viewpoint, did he create a new original text?</a:t>
            </a:r>
            <a:endParaRPr b="0" lang="en-US" sz="1800" spc="-1" strike="noStrike">
              <a:latin typeface="Arial"/>
            </a:endParaRPr>
          </a:p>
          <a:p>
            <a:pPr marL="216000" indent="-216000">
              <a:lnSpc>
                <a:spcPct val="100000"/>
              </a:lnSpc>
              <a:buNone/>
              <a:tabLst>
                <a:tab algn="l" pos="0"/>
              </a:tabLst>
            </a:pPr>
            <a:endParaRPr b="0" lang="en-US" sz="1800" spc="-1" strike="noStrike">
              <a:latin typeface="Arial"/>
            </a:endParaRPr>
          </a:p>
          <a:p>
            <a:pPr marL="216000" indent="-216000">
              <a:lnSpc>
                <a:spcPct val="100000"/>
              </a:lnSpc>
              <a:buNone/>
              <a:tabLst>
                <a:tab algn="l" pos="0"/>
              </a:tabLst>
            </a:pPr>
            <a:r>
              <a:rPr b="0" lang="en-US" sz="1800" spc="-1" strike="noStrike">
                <a:latin typeface="Arial"/>
              </a:rPr>
              <a:t>What happens if the new alteration becomes popularly accepted by the church as the more authoritative text? Is the other virtually lost except as a variant of the text? Do we have two original texts?</a:t>
            </a:r>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sldImg"/>
          </p:nvPr>
        </p:nvSpPr>
        <p:spPr>
          <a:xfrm>
            <a:off x="216000" y="812520"/>
            <a:ext cx="7122240" cy="4003920"/>
          </a:xfrm>
          <a:prstGeom prst="rect">
            <a:avLst/>
          </a:prstGeom>
          <a:ln w="0">
            <a:noFill/>
          </a:ln>
        </p:spPr>
      </p:sp>
      <p:sp>
        <p:nvSpPr>
          <p:cNvPr id="713" name="PlaceHolder 2"/>
          <p:cNvSpPr>
            <a:spLocks noGrp="1"/>
          </p:cNvSpPr>
          <p:nvPr>
            <p:ph type="body"/>
          </p:nvPr>
        </p:nvSpPr>
        <p:spPr>
          <a:xfrm>
            <a:off x="756000" y="5078520"/>
            <a:ext cx="6042600" cy="50950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Helmut Koester states that “whatever evidence there is indicates that not only minor, but also substantial revisions of the original texts have occurred during the first hundred years of the transmission.</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Some even argue that the text should not be viewed as a fixed autograph but rather as a “moving stream” or a “living text”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Paul sometimes requested that his letters be circulated to other churches (Col 4:16), and thus the autographs must have been copied almost immediately; this would make it unlikely that others could modify the text without some traces of the originals existing.</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sldImg"/>
          </p:nvPr>
        </p:nvSpPr>
        <p:spPr>
          <a:xfrm>
            <a:off x="216000" y="812520"/>
            <a:ext cx="7122240" cy="4003920"/>
          </a:xfrm>
          <a:prstGeom prst="rect">
            <a:avLst/>
          </a:prstGeom>
          <a:ln w="0">
            <a:noFill/>
          </a:ln>
        </p:spPr>
      </p:sp>
      <p:sp>
        <p:nvSpPr>
          <p:cNvPr id="715"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1400" spc="-1" strike="noStrike">
                <a:latin typeface="Arial"/>
              </a:rPr>
              <a:t>A plausible goal for New Testament textual criticism is the recovery of the original readings of the text or in some cases it may be necessary to identify the earliest possible readings. It may not always be possible to know for certain that we have an original reading, but remember there is only about 6 percent of the Greek text that is in question. </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r>
              <a:rPr b="0" lang="en-US" sz="1400" spc="-1" strike="noStrike">
                <a:latin typeface="Arial"/>
              </a:rPr>
              <a:t>Bruce M. Metzger states it this way:Although in very many cases the textual critic is able to ascertain without residual doubt which reading must have stood in the original, there are not a few other cases where he can come only to a tentative decision based on an equivocal balancing of probabilities. Occasionally none of the variant readings will commend itself as original, and he will be compelled either to choose the reading which he judges to be the least unsatisfactory or to indulge in conjectural emendation. In textual criticism, as in other areas of historical research, one must seek not only to learn what can be known, but also to become aware of what, because of conflicting witnesses, cannot be known.</a:t>
            </a: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a:p>
            <a:pPr marL="216000" indent="-216000">
              <a:lnSpc>
                <a:spcPct val="100000"/>
              </a:lnSpc>
              <a:buNone/>
              <a:tabLst>
                <a:tab algn="l" pos="0"/>
              </a:tabLst>
            </a:pPr>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sldImg"/>
          </p:nvPr>
        </p:nvSpPr>
        <p:spPr>
          <a:xfrm>
            <a:off x="216000" y="812520"/>
            <a:ext cx="7122240" cy="4003920"/>
          </a:xfrm>
          <a:prstGeom prst="rect">
            <a:avLst/>
          </a:prstGeom>
          <a:ln w="0">
            <a:noFill/>
          </a:ln>
        </p:spPr>
      </p:sp>
      <p:sp>
        <p:nvSpPr>
          <p:cNvPr id="717"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In some cases New Testament manuscripts date to within fifty to one hundred years after their autographs. For example, Rylands Papyrus 457 (P52) is thought to be dated to about A.D. 125 to 150, and the Gospel of John ranges anywhere from A.D. 40 to 110; the interval between its authorship and extant manuscript evidence is thus very short.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r>
              <a:rPr b="0" lang="en-US" sz="2000" spc="-1" strike="noStrike">
                <a:latin typeface="Arial"/>
              </a:rPr>
              <a:t>2 million extant words in 5300 MSS.  The NT has about 138K words.</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sldImg"/>
          </p:nvPr>
        </p:nvSpPr>
        <p:spPr>
          <a:xfrm>
            <a:off x="216000" y="812520"/>
            <a:ext cx="7122240" cy="4003920"/>
          </a:xfrm>
          <a:prstGeom prst="rect">
            <a:avLst/>
          </a:prstGeom>
          <a:ln w="0">
            <a:noFill/>
          </a:ln>
        </p:spPr>
      </p:sp>
      <p:sp>
        <p:nvSpPr>
          <p:cNvPr id="719"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2.</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sldImg"/>
          </p:nvPr>
        </p:nvSpPr>
        <p:spPr>
          <a:xfrm>
            <a:off x="216000" y="812520"/>
            <a:ext cx="7122240" cy="4003920"/>
          </a:xfrm>
          <a:prstGeom prst="rect">
            <a:avLst/>
          </a:prstGeom>
          <a:ln w="0">
            <a:noFill/>
          </a:ln>
        </p:spPr>
      </p:sp>
      <p:sp>
        <p:nvSpPr>
          <p:cNvPr id="721"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Logos bookmark 3.</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E0FBAC4-BAFC-47D9-8FEC-DE278D5D2BA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545BE2-8FBF-4A35-AE33-0ECACCF340C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4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15C4D6AC-6BFC-4403-BA37-A61C0DD5EF22}"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3080B004-FB2C-49C7-96B1-80F1F8BC4908}"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9"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A986AB6F-581E-4CAB-A0B3-EDF91A5FB57F}"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C25F0C8D-2688-48CD-BBA3-D03762C21623}"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91C0441A-307D-4752-9FEF-EA9281738971}"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1"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12A3EB8B-5BAB-4B7C-BC1A-D8ECAB6FCCD7}" type="slidenum">
              <a:t>&lt;#&gt;</a:t>
            </a:fld>
          </a:p>
        </p:txBody>
      </p:sp>
      <p:sp>
        <p:nvSpPr>
          <p:cNvPr id="8" name="PlaceHolder 7"/>
          <p:cNvSpPr>
            <a:spLocks noGrp="1"/>
          </p:cNvSpPr>
          <p:nvPr>
            <p:ph type="dt" idx="27"/>
          </p:nvPr>
        </p:nvSpPr>
        <p:spPr/>
        <p:txBody>
          <a:bodyPr/>
          <a:p>
            <a:r>
              <a:rPr lang="en-US"/>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3"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4"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FDE3C81C-D7E6-48B0-9F57-AF9586ACA12F}" type="slidenum">
              <a:t>&lt;#&gt;</a:t>
            </a:fld>
          </a:p>
        </p:txBody>
      </p:sp>
      <p:sp>
        <p:nvSpPr>
          <p:cNvPr id="7" name="PlaceHolder 6"/>
          <p:cNvSpPr>
            <a:spLocks noGrp="1"/>
          </p:cNvSpPr>
          <p:nvPr>
            <p:ph type="dt" idx="27"/>
          </p:nvPr>
        </p:nvSpPr>
        <p:spPr/>
        <p:txBody>
          <a:bodyPr/>
          <a:p>
            <a:r>
              <a:rPr lang="en-US"/>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69"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D44C4B2C-8B8B-4925-8D15-DC19C0B0B059}" type="slidenum">
              <a:t>&lt;#&gt;</a:t>
            </a:fld>
          </a:p>
        </p:txBody>
      </p:sp>
      <p:sp>
        <p:nvSpPr>
          <p:cNvPr id="9" name="PlaceHolder 8"/>
          <p:cNvSpPr>
            <a:spLocks noGrp="1"/>
          </p:cNvSpPr>
          <p:nvPr>
            <p:ph type="dt" idx="27"/>
          </p:nvPr>
        </p:nvSpPr>
        <p:spPr/>
        <p:txBody>
          <a:bodyPr/>
          <a:p>
            <a:r>
              <a:rPr lang="en-US"/>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1"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2"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3"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5"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76"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1ECFA922-23C0-4DBB-9313-2FEC546D4C22}" type="slidenum">
              <a:t>&lt;#&gt;</a:t>
            </a:fld>
          </a:p>
        </p:txBody>
      </p:sp>
      <p:sp>
        <p:nvSpPr>
          <p:cNvPr id="11" name="PlaceHolder 10"/>
          <p:cNvSpPr>
            <a:spLocks noGrp="1"/>
          </p:cNvSpPr>
          <p:nvPr>
            <p:ph type="dt" idx="27"/>
          </p:nvPr>
        </p:nvSpPr>
        <p:spPr/>
        <p:txBody>
          <a:bodyPr/>
          <a:p>
            <a:r>
              <a:rPr lang="en-US"/>
              <a:t/>
            </a: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3DDADC2-5E82-401B-9C88-AED8D91642F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7C368E9-48F8-45B2-9D5A-5D9B14B39AB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5"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D25ECD40-6AB5-49D1-B4E4-8F66075AAC1E}"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B8BC1DB6-C8B7-455F-840B-F95162F813AA}"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DCF84887-6B41-4F73-B67A-563F5F977452}"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A6EDB4D3-FB16-4B5A-B347-51637B75BD24}"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2"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8"/>
          </p:nvPr>
        </p:nvSpPr>
        <p:spPr/>
        <p:txBody>
          <a:bodyPr/>
          <a:p>
            <a:r>
              <a:t>Footer</a:t>
            </a:r>
          </a:p>
        </p:txBody>
      </p:sp>
      <p:sp>
        <p:nvSpPr>
          <p:cNvPr id="4" name="PlaceHolder 3"/>
          <p:cNvSpPr>
            <a:spLocks noGrp="1"/>
          </p:cNvSpPr>
          <p:nvPr>
            <p:ph type="sldNum" idx="29"/>
          </p:nvPr>
        </p:nvSpPr>
        <p:spPr/>
        <p:txBody>
          <a:bodyPr/>
          <a:p>
            <a:fld id="{BDC389F2-3883-4E58-BDC1-C9C30D263E3E}" type="slidenum">
              <a:t>&lt;#&gt;</a:t>
            </a:fld>
          </a:p>
        </p:txBody>
      </p:sp>
      <p:sp>
        <p:nvSpPr>
          <p:cNvPr id="5" name="PlaceHolder 4"/>
          <p:cNvSpPr>
            <a:spLocks noGrp="1"/>
          </p:cNvSpPr>
          <p:nvPr>
            <p:ph type="dt" idx="30"/>
          </p:nvPr>
        </p:nvSpPr>
        <p:spPr/>
        <p:txBody>
          <a:bodyPr/>
          <a:p>
            <a:r>
              <a:rPr lang="en-US"/>
              <a:t/>
            </a: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C793DDB3-DDBB-4DB8-8E88-FF7854E96FF3}"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4B814D9E-03DC-4BC6-BF08-5A4DB5288AAC}"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4"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8"/>
          </p:nvPr>
        </p:nvSpPr>
        <p:spPr/>
        <p:txBody>
          <a:bodyPr/>
          <a:p>
            <a:r>
              <a:t>Footer</a:t>
            </a:r>
          </a:p>
        </p:txBody>
      </p:sp>
      <p:sp>
        <p:nvSpPr>
          <p:cNvPr id="7" name="PlaceHolder 6"/>
          <p:cNvSpPr>
            <a:spLocks noGrp="1"/>
          </p:cNvSpPr>
          <p:nvPr>
            <p:ph type="sldNum" idx="29"/>
          </p:nvPr>
        </p:nvSpPr>
        <p:spPr/>
        <p:txBody>
          <a:bodyPr/>
          <a:p>
            <a:fld id="{F8F5A887-1C25-4BE2-9D66-36339ED6CAA1}" type="slidenum">
              <a:t>&lt;#&gt;</a:t>
            </a:fld>
          </a:p>
        </p:txBody>
      </p:sp>
      <p:sp>
        <p:nvSpPr>
          <p:cNvPr id="8" name="PlaceHolder 7"/>
          <p:cNvSpPr>
            <a:spLocks noGrp="1"/>
          </p:cNvSpPr>
          <p:nvPr>
            <p:ph type="dt" idx="30"/>
          </p:nvPr>
        </p:nvSpPr>
        <p:spPr/>
        <p:txBody>
          <a:bodyPr/>
          <a:p>
            <a:r>
              <a:rPr lang="en-US"/>
              <a:t/>
            </a: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6"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7"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BA5742A2-564C-4FEE-B500-B0E4549D88A7}" type="slidenum">
              <a:t>&lt;#&gt;</a:t>
            </a:fld>
          </a:p>
        </p:txBody>
      </p:sp>
      <p:sp>
        <p:nvSpPr>
          <p:cNvPr id="7" name="PlaceHolder 6"/>
          <p:cNvSpPr>
            <a:spLocks noGrp="1"/>
          </p:cNvSpPr>
          <p:nvPr>
            <p:ph type="dt" idx="30"/>
          </p:nvPr>
        </p:nvSpPr>
        <p:spPr/>
        <p:txBody>
          <a:bodyPr/>
          <a:p>
            <a:r>
              <a:rPr lang="en-US"/>
              <a:t/>
            </a: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2"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8"/>
          </p:nvPr>
        </p:nvSpPr>
        <p:spPr/>
        <p:txBody>
          <a:bodyPr/>
          <a:p>
            <a:r>
              <a:t>Footer</a:t>
            </a:r>
          </a:p>
        </p:txBody>
      </p:sp>
      <p:sp>
        <p:nvSpPr>
          <p:cNvPr id="8" name="PlaceHolder 7"/>
          <p:cNvSpPr>
            <a:spLocks noGrp="1"/>
          </p:cNvSpPr>
          <p:nvPr>
            <p:ph type="sldNum" idx="29"/>
          </p:nvPr>
        </p:nvSpPr>
        <p:spPr/>
        <p:txBody>
          <a:bodyPr/>
          <a:p>
            <a:fld id="{AB2CCFF7-2EF1-4F2B-A395-88E49A6F240D}" type="slidenum">
              <a:t>&lt;#&gt;</a:t>
            </a:fld>
          </a:p>
        </p:txBody>
      </p:sp>
      <p:sp>
        <p:nvSpPr>
          <p:cNvPr id="9" name="PlaceHolder 8"/>
          <p:cNvSpPr>
            <a:spLocks noGrp="1"/>
          </p:cNvSpPr>
          <p:nvPr>
            <p:ph type="dt" idx="3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DDF41F5-8ED8-497A-93EF-D67E2A223AC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4"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7"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8"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8"/>
          </p:nvPr>
        </p:nvSpPr>
        <p:spPr/>
        <p:txBody>
          <a:bodyPr/>
          <a:p>
            <a:r>
              <a:t>Footer</a:t>
            </a:r>
          </a:p>
        </p:txBody>
      </p:sp>
      <p:sp>
        <p:nvSpPr>
          <p:cNvPr id="10" name="PlaceHolder 9"/>
          <p:cNvSpPr>
            <a:spLocks noGrp="1"/>
          </p:cNvSpPr>
          <p:nvPr>
            <p:ph type="sldNum" idx="29"/>
          </p:nvPr>
        </p:nvSpPr>
        <p:spPr/>
        <p:txBody>
          <a:bodyPr/>
          <a:p>
            <a:fld id="{28469423-ED50-4AE1-9D8D-9B3FD79C2872}" type="slidenum">
              <a:t>&lt;#&gt;</a:t>
            </a:fld>
          </a:p>
        </p:txBody>
      </p:sp>
      <p:sp>
        <p:nvSpPr>
          <p:cNvPr id="11" name="PlaceHolder 10"/>
          <p:cNvSpPr>
            <a:spLocks noGrp="1"/>
          </p:cNvSpPr>
          <p:nvPr>
            <p:ph type="dt" idx="30"/>
          </p:nvPr>
        </p:nvSpPr>
        <p:spPr/>
        <p:txBody>
          <a:bodyPr/>
          <a:p>
            <a:r>
              <a:rPr lang="en-US"/>
              <a:t/>
            </a: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55D90966-54CC-4600-AC14-9D2295289158}"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C6528397-BD63-4265-8610-2C884E5D4E6B}"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190FD685-DDF2-4C16-BBC0-8724B1C64F48}"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A9786C99-97DA-43FC-A05D-9A044FDD1195}"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93908597-C743-4936-9692-AA677CDEDB9B}"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BAEC6ED1-D8D8-429E-A471-BE42EFC1B49D}"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5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5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2423F0F9-A5FF-43B6-9587-AB9C809D9B65}"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6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99E2740A-7750-4E02-983B-A4A06DBC2A28}"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6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075EF493-E094-488A-A76E-CCE1B232E5D3}"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7B53612-2A64-4900-8A77-06A36288010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9"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0"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6479214A-E463-4833-B109-E26900F5AF01}"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89A41408-48E8-476B-BFDD-34A41AD014E6}" type="slidenum">
              <a:t>&lt;#&gt;</a:t>
            </a:fld>
          </a:p>
        </p:txBody>
      </p:sp>
      <p:sp>
        <p:nvSpPr>
          <p:cNvPr id="9" name="PlaceHolder 8"/>
          <p:cNvSpPr>
            <a:spLocks noGrp="1"/>
          </p:cNvSpPr>
          <p:nvPr>
            <p:ph type="dt" idx="33"/>
          </p:nvPr>
        </p:nvSpPr>
        <p:spPr/>
        <p:txBody>
          <a:bodyPr/>
          <a:p>
            <a:r>
              <a:rPr lang="en-US"/>
              <a:t/>
            </a: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7"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8"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82"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1"/>
          </p:nvPr>
        </p:nvSpPr>
        <p:spPr/>
        <p:txBody>
          <a:bodyPr/>
          <a:p>
            <a:r>
              <a:t>Footer</a:t>
            </a:r>
          </a:p>
        </p:txBody>
      </p:sp>
      <p:sp>
        <p:nvSpPr>
          <p:cNvPr id="10" name="PlaceHolder 9"/>
          <p:cNvSpPr>
            <a:spLocks noGrp="1"/>
          </p:cNvSpPr>
          <p:nvPr>
            <p:ph type="sldNum" idx="32"/>
          </p:nvPr>
        </p:nvSpPr>
        <p:spPr/>
        <p:txBody>
          <a:bodyPr/>
          <a:p>
            <a:fld id="{E4E98808-0CFC-45D1-AB7D-CCB19FA4F169}" type="slidenum">
              <a:t>&lt;#&gt;</a:t>
            </a:fld>
          </a:p>
        </p:txBody>
      </p:sp>
      <p:sp>
        <p:nvSpPr>
          <p:cNvPr id="11" name="PlaceHolder 10"/>
          <p:cNvSpPr>
            <a:spLocks noGrp="1"/>
          </p:cNvSpPr>
          <p:nvPr>
            <p:ph type="dt" idx="33"/>
          </p:nvPr>
        </p:nvSpPr>
        <p:spPr/>
        <p:txBody>
          <a:bodyPr/>
          <a:p>
            <a:r>
              <a:rPr lang="en-US"/>
              <a:t/>
            </a: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2A31BF08-DC27-4175-9731-4E228FE4075A}"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55FB134F-4CA9-41BA-8352-823AB6117912}"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089CBD00-BDA1-4230-B327-2AC3760CD4A4}"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0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32B139D5-EE9F-42C3-B5E7-7815196F3ACC}"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C8CED944-3304-4CBA-9CEA-7C0B4123F87E}"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34"/>
          </p:nvPr>
        </p:nvSpPr>
        <p:spPr/>
        <p:txBody>
          <a:bodyPr/>
          <a:p>
            <a:r>
              <a:t>Footer</a:t>
            </a:r>
          </a:p>
        </p:txBody>
      </p:sp>
      <p:sp>
        <p:nvSpPr>
          <p:cNvPr id="4" name="PlaceHolder 3"/>
          <p:cNvSpPr>
            <a:spLocks noGrp="1"/>
          </p:cNvSpPr>
          <p:nvPr>
            <p:ph type="sldNum" idx="35"/>
          </p:nvPr>
        </p:nvSpPr>
        <p:spPr/>
        <p:txBody>
          <a:bodyPr/>
          <a:p>
            <a:fld id="{8F88AB96-B160-451A-AFCC-BF196D4C6674}" type="slidenum">
              <a:t>&lt;#&gt;</a:t>
            </a:fld>
          </a:p>
        </p:txBody>
      </p:sp>
      <p:sp>
        <p:nvSpPr>
          <p:cNvPr id="5" name="PlaceHolder 4"/>
          <p:cNvSpPr>
            <a:spLocks noGrp="1"/>
          </p:cNvSpPr>
          <p:nvPr>
            <p:ph type="dt" idx="36"/>
          </p:nvPr>
        </p:nvSpPr>
        <p:spPr/>
        <p:txBody>
          <a:bodyPr/>
          <a:p>
            <a:r>
              <a:rPr lang="en-US"/>
              <a:t/>
            </a: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6C7BBBAA-99D6-49DC-AC3B-53331C067C61}"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039E040-3E2C-4D91-A824-5787BFC8E57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FDE23DF7-34EE-4E44-AA21-132D8A716260}"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1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917132A9-7F6F-4E61-A86C-B610D75D78F4}"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D263C829-9CAF-4410-8D9D-B71BBB4DABEF}"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34"/>
          </p:nvPr>
        </p:nvSpPr>
        <p:spPr/>
        <p:txBody>
          <a:bodyPr/>
          <a:p>
            <a:r>
              <a:t>Footer</a:t>
            </a:r>
          </a:p>
        </p:txBody>
      </p:sp>
      <p:sp>
        <p:nvSpPr>
          <p:cNvPr id="8" name="PlaceHolder 7"/>
          <p:cNvSpPr>
            <a:spLocks noGrp="1"/>
          </p:cNvSpPr>
          <p:nvPr>
            <p:ph type="sldNum" idx="35"/>
          </p:nvPr>
        </p:nvSpPr>
        <p:spPr/>
        <p:txBody>
          <a:bodyPr/>
          <a:p>
            <a:fld id="{A127D962-4762-4D0C-8D48-2678F721846C}" type="slidenum">
              <a:t>&lt;#&gt;</a:t>
            </a:fld>
          </a:p>
        </p:txBody>
      </p:sp>
      <p:sp>
        <p:nvSpPr>
          <p:cNvPr id="9" name="PlaceHolder 8"/>
          <p:cNvSpPr>
            <a:spLocks noGrp="1"/>
          </p:cNvSpPr>
          <p:nvPr>
            <p:ph type="dt" idx="36"/>
          </p:nvPr>
        </p:nvSpPr>
        <p:spPr/>
        <p:txBody>
          <a:bodyPr/>
          <a:p>
            <a:r>
              <a:rPr lang="en-US"/>
              <a:t/>
            </a: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3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34"/>
          </p:nvPr>
        </p:nvSpPr>
        <p:spPr/>
        <p:txBody>
          <a:bodyPr/>
          <a:p>
            <a:r>
              <a:t>Footer</a:t>
            </a:r>
          </a:p>
        </p:txBody>
      </p:sp>
      <p:sp>
        <p:nvSpPr>
          <p:cNvPr id="10" name="PlaceHolder 9"/>
          <p:cNvSpPr>
            <a:spLocks noGrp="1"/>
          </p:cNvSpPr>
          <p:nvPr>
            <p:ph type="sldNum" idx="35"/>
          </p:nvPr>
        </p:nvSpPr>
        <p:spPr/>
        <p:txBody>
          <a:bodyPr/>
          <a:p>
            <a:fld id="{DA2EB312-3834-4E1F-9AD5-BB310EC30EFE}" type="slidenum">
              <a:t>&lt;#&gt;</a:t>
            </a:fld>
          </a:p>
        </p:txBody>
      </p:sp>
      <p:sp>
        <p:nvSpPr>
          <p:cNvPr id="11" name="PlaceHolder 10"/>
          <p:cNvSpPr>
            <a:spLocks noGrp="1"/>
          </p:cNvSpPr>
          <p:nvPr>
            <p:ph type="dt" idx="3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D7D7AF-D432-447F-8C9C-F53FAD5A9C9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722758E-127B-46CB-830B-442E7CB22ED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F20DF92-9356-40D0-B2E9-2ADB24A6C4B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3A0DB0D-5591-45A9-B636-DD2293F5707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A8E0F1F-2410-483E-86AA-5608550706F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F07D776-15EE-4107-B677-4B014A1F595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1AE72AD-6081-4CE8-A55D-90C138ABE78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D0DC917-E71B-4FC3-873D-D9DC6B7AF98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4D0951B-1013-4D7E-859A-026C0436A45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5A94B61-388A-498A-AAE7-C1C7A8C9B1E4}"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5859F86-3343-4B72-A528-A13BA8B763DB}"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5CE91B2-69BB-4388-9AA3-B00C70A6C50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1F15376-8335-4C65-86C9-BFDB21448999}"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D26EE61-B61F-4BAB-874A-99F144F9AAA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3A12208-6FCB-4C04-85F1-4779B33F8D7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8F2893D-2B52-4DBA-9B01-956D0B94549A}"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9F97015-7A9B-40BB-B535-E96A7BDEA3D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56BE04A-4F72-4B89-9DB6-C71888E47E8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A86F2AB-CD99-4663-A3D4-B678C898C4A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3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B4E6CBE-96AD-4EC8-B129-CA14BC1BA20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4B9B463-4878-4FD1-883C-454CF72D741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53AC807-7856-4BB5-8DC9-3B26C5F287F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E9FCA53-513E-446B-B004-5B6D6654034E}"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BA779EF-0FE8-4C98-B6B3-48BC10533B5D}"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466DD69-6CC8-477F-8DB9-14AFA6712F29}"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F1F0D12-6E30-40C1-89D0-3F08D1EF465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513D5E0-6267-49AB-80A8-7D8ADF357954}"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17732E-19B3-46B1-B8C9-B7FB48B6404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218BBA9-6BA9-4992-989D-97519F2CF57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7123100-E2FD-4112-B9A0-14E8510C83D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9C1255A-7D3D-49F2-BC32-B2ACC1A4A011}"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A347200-7F3F-461E-B8CB-F0DCDB92337C}"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990025C-CE2B-448D-97C4-2E3B8DC4172A}"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387A608-41A8-4B57-A89D-79E036543B39}"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6470FE7-5D36-4254-9630-B6107932591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CEA9649-2435-451E-AEAE-98C4547FD159}"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01CF21F-1525-4FE6-85D6-870BE7525091}"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4B5E8F56-BFEE-4735-B3A7-4C590BC817D7}"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F0A0747-65B6-472D-8E13-820B4CE79D9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A4C4B50-E7E7-4DBE-A6C6-9F3AEE77AA5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AF02ABB-1FA4-4AFF-9CD8-F66DB3B7EF71}"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4"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F1D0E2C-4B50-40D9-9459-6B115B62B19C}"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5E55418-81D6-4FB6-9F63-BEE2BC024EB4}"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7"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802F094A-D03C-40B1-ACCD-7906F7CBB4C7}"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2CAA539-4C67-4A51-BACB-BE90DC4D3B1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F3667B3-7D1D-43EE-92FF-6498B4E3B6B8}"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5EF697B-F410-46B7-99E5-4865227BE622}"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1"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2"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0782AB4-B384-4F8F-B7FF-D885E5F4D492}"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6"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14632DB-9E9E-48A7-9C9A-32FCA6C6AB97}"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A97536-AE61-4C4A-89BF-D97BD22F7BC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3"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3CE8EAD-7D70-4360-8521-35A9E79E25DA}"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3BFACEF3-61D1-431E-BA90-D41C4CD150C9}"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3"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AC1426A-3605-4A77-8DA3-28EF33EFE84A}"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5"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234DCAE7-F799-4687-A8AF-0DF3FB2C9CA5}"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7"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8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2324159F-7581-449C-8CE7-1653521D1F7F}"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0AA4806A-5711-4603-8678-5DCD22B8FCF9}"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980151B4-028B-4485-BDF8-AFC6791C2483}" type="slidenum">
              <a:t>&lt;#&gt;</a:t>
            </a:fld>
          </a:p>
        </p:txBody>
      </p:sp>
      <p:sp>
        <p:nvSpPr>
          <p:cNvPr id="5" name="PlaceHolder 4"/>
          <p:cNvSpPr>
            <a:spLocks noGrp="1"/>
          </p:cNvSpPr>
          <p:nvPr>
            <p:ph type="dt" idx="18"/>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2"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3"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4"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87278456-ADA6-45B4-9E8B-E658BC6A8875}"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6"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98"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20E2C89E-9F23-43FF-A3E6-BFDB4E7F83A1}"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2"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1C93BD58-0650-4761-9CB7-6D7B85061DF6}" type="slidenum">
              <a:t>&lt;#&gt;</a:t>
            </a:fld>
          </a:p>
        </p:txBody>
      </p:sp>
      <p:sp>
        <p:nvSpPr>
          <p:cNvPr id="8" name="PlaceHolder 7"/>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043924F-306F-4230-B005-AC830423A5A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5"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96D3619-E936-4DEE-8C2B-12C7B06C9D1F}"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7"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8"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5B956651-70D2-4218-B995-1BAE4151816F}" type="slidenum">
              <a:t>&lt;#&gt;</a:t>
            </a:fld>
          </a:p>
        </p:txBody>
      </p:sp>
      <p:sp>
        <p:nvSpPr>
          <p:cNvPr id="9" name="PlaceHolder 8"/>
          <p:cNvSpPr>
            <a:spLocks noGrp="1"/>
          </p:cNvSpPr>
          <p:nvPr>
            <p:ph type="dt" idx="18"/>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2"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3"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173D1A91-A0A4-4951-8401-9E1F52F49667}" type="slidenum">
              <a:t>&lt;#&gt;</a:t>
            </a:fld>
          </a:p>
        </p:txBody>
      </p:sp>
      <p:sp>
        <p:nvSpPr>
          <p:cNvPr id="11" name="PlaceHolder 10"/>
          <p:cNvSpPr>
            <a:spLocks noGrp="1"/>
          </p:cNvSpPr>
          <p:nvPr>
            <p:ph type="dt" idx="18"/>
          </p:nvPr>
        </p:nvSpPr>
        <p:spPr/>
        <p:txBody>
          <a:bodyPr/>
          <a:p>
            <a:r>
              <a:rPr lang="en-US"/>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0B8157F-805C-4CA1-8526-3EF3FD6BA20D}"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6"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93F66AEC-F0DA-48B9-8584-5E0784E464E7}"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8"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D91A4A90-195D-4942-B9A8-B851E9EC13EE}"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7C3477A-5EA6-43D6-A162-FCFAB0057841}"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19235C93-3C4E-4F8C-855D-1CB0F50863F0}"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F0BABF17-3AB6-4C93-A8EA-EDE4EEE6D476}"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4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B3E0C9D5-8174-4B5C-A020-C35A611FA389}"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23DB755-9C3A-49CB-AA66-30BD867BC5F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4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1"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45A8566B-B31F-4646-B1B1-5DD3EBD55B5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5"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76BDA504-9A17-4581-8749-38CC18AE0EE1}" type="slidenum">
              <a:t>&lt;#&gt;</a:t>
            </a:fld>
          </a:p>
        </p:txBody>
      </p:sp>
      <p:sp>
        <p:nvSpPr>
          <p:cNvPr id="8" name="PlaceHolder 7"/>
          <p:cNvSpPr>
            <a:spLocks noGrp="1"/>
          </p:cNvSpPr>
          <p:nvPr>
            <p:ph type="dt" idx="21"/>
          </p:nvPr>
        </p:nvSpPr>
        <p:spPr/>
        <p:txBody>
          <a:bodyPr/>
          <a:p>
            <a:r>
              <a:rPr lang="en-US"/>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7"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AE1C9252-AD26-4A18-9B43-B33FFFD069D0}"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FE4807BA-42BC-4C3D-954A-10ED482B2C96}" type="slidenum">
              <a:t>&lt;#&gt;</a:t>
            </a:fld>
          </a:p>
        </p:txBody>
      </p:sp>
      <p:sp>
        <p:nvSpPr>
          <p:cNvPr id="9" name="PlaceHolder 8"/>
          <p:cNvSpPr>
            <a:spLocks noGrp="1"/>
          </p:cNvSpPr>
          <p:nvPr>
            <p:ph type="dt" idx="21"/>
          </p:nvPr>
        </p:nvSpPr>
        <p:spPr/>
        <p:txBody>
          <a:bodyPr/>
          <a:p>
            <a:r>
              <a:rPr lang="en-US"/>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99F26872-E222-4AD7-9C94-1C952375E22E}" type="slidenum">
              <a:t>&lt;#&gt;</a:t>
            </a:fld>
          </a:p>
        </p:txBody>
      </p:sp>
      <p:sp>
        <p:nvSpPr>
          <p:cNvPr id="11" name="PlaceHolder 10"/>
          <p:cNvSpPr>
            <a:spLocks noGrp="1"/>
          </p:cNvSpPr>
          <p:nvPr>
            <p:ph type="dt" idx="21"/>
          </p:nvPr>
        </p:nvSpPr>
        <p:spPr/>
        <p:txBody>
          <a:bodyPr/>
          <a:p>
            <a:r>
              <a:rPr lang="en-US"/>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CC7C64F5-FA03-40DA-9876-851E14AC9DB0}"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9"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A073ED50-269C-47C1-B3A9-937D81B5A104}"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1"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3A8A012-D64E-42E7-B0FB-954D4DB9DC87}"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3"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394"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DD3FA62-CC21-40DF-9CAE-25BF39E2F625}"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BCA84EC-6C57-4565-B517-9B4C04CCB9F4}"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82307D-2CAC-4A91-8C26-082B4B6E7AF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6"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7E9A0C54-922D-43D1-A522-07600D496A79}"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8"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AB5C7735-0011-4C3F-B1C4-ECD931FB7317}"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2"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AE8CAF8D-A6C0-4E4D-9FAC-857DDF8425DD}"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413EB5C3-E2C7-49F2-9566-8A92BC380E07}" type="slidenum">
              <a:t>&lt;#&gt;</a:t>
            </a:fld>
          </a:p>
        </p:txBody>
      </p:sp>
      <p:sp>
        <p:nvSpPr>
          <p:cNvPr id="8" name="PlaceHolder 7"/>
          <p:cNvSpPr>
            <a:spLocks noGrp="1"/>
          </p:cNvSpPr>
          <p:nvPr>
            <p:ph type="dt" idx="24"/>
          </p:nvPr>
        </p:nvSpPr>
        <p:spPr/>
        <p:txBody>
          <a:bodyPr/>
          <a:p>
            <a:r>
              <a:rPr lang="en-US"/>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E41A8C03-EBAA-4817-9C2E-A94073A9868E}"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5"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C1575770-7C4C-482C-9B73-339541022CD6}" type="slidenum">
              <a:t>&lt;#&gt;</a:t>
            </a:fld>
          </a:p>
        </p:txBody>
      </p:sp>
      <p:sp>
        <p:nvSpPr>
          <p:cNvPr id="9" name="PlaceHolder 8"/>
          <p:cNvSpPr>
            <a:spLocks noGrp="1"/>
          </p:cNvSpPr>
          <p:nvPr>
            <p:ph type="dt" idx="24"/>
          </p:nvPr>
        </p:nvSpPr>
        <p:spPr/>
        <p:txBody>
          <a:bodyPr/>
          <a:p>
            <a:r>
              <a:rPr lang="en-US"/>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8"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1"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2"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23"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E4E63562-E3C0-4979-96E2-E3EE4CD716F7}" type="slidenum">
              <a:t>&lt;#&gt;</a:t>
            </a:fld>
          </a:p>
        </p:txBody>
      </p:sp>
      <p:sp>
        <p:nvSpPr>
          <p:cNvPr id="11" name="PlaceHolder 10"/>
          <p:cNvSpPr>
            <a:spLocks noGrp="1"/>
          </p:cNvSpPr>
          <p:nvPr>
            <p:ph type="dt" idx="24"/>
          </p:nvPr>
        </p:nvSpPr>
        <p:spPr/>
        <p:txBody>
          <a:bodyPr/>
          <a:p>
            <a:r>
              <a:rPr lang="en-US"/>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C18B88A8-361F-462B-85A1-DD0D3FE7CCE9}"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1"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2"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8D70ECA4-391A-4E37-B068-5EBD1393EC00}"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4"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AACDA44A-A3A6-43F3-9FDA-81A9143553F7}"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2"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3"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4"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5"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6"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7"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8"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9"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10"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11"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12" name="PlaceHolder 1"/>
          <p:cNvSpPr>
            <a:spLocks noGrp="1"/>
          </p:cNvSpPr>
          <p:nvPr>
            <p:ph type="ftr" idx="1"/>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solidFill>
                  <a:srgbClr val="ffffff"/>
                </a:solidFill>
                <a:latin typeface="Times New Roman"/>
              </a:defRPr>
            </a:lvl1pPr>
          </a:lstStyle>
          <a:p>
            <a:pPr algn="ctr">
              <a:lnSpc>
                <a:spcPct val="100000"/>
              </a:lnSpc>
              <a:buNone/>
            </a:pPr>
            <a:r>
              <a:rPr b="0" lang="en-US" sz="1400" spc="-1" strike="noStrike">
                <a:solidFill>
                  <a:srgbClr val="ffffff"/>
                </a:solidFill>
                <a:latin typeface="Times New Roman"/>
              </a:rPr>
              <a:t>&lt;footer&gt;</a:t>
            </a:r>
            <a:endParaRPr b="0" lang="en-US" sz="1400" spc="-1" strike="noStrike">
              <a:latin typeface="Times New Roman"/>
            </a:endParaRPr>
          </a:p>
        </p:txBody>
      </p:sp>
      <p:sp>
        <p:nvSpPr>
          <p:cNvPr id="13" name="PlaceHolder 2"/>
          <p:cNvSpPr>
            <a:spLocks noGrp="1"/>
          </p:cNvSpPr>
          <p:nvPr>
            <p:ph type="sldNum" idx="2"/>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solidFill>
                  <a:srgbClr val="ffffff"/>
                </a:solidFill>
                <a:latin typeface="Times New Roman"/>
              </a:defRPr>
            </a:lvl1pPr>
          </a:lstStyle>
          <a:p>
            <a:pPr algn="r">
              <a:lnSpc>
                <a:spcPct val="100000"/>
              </a:lnSpc>
              <a:buNone/>
            </a:pPr>
            <a:fld id="{B0874C47-9010-4025-B20F-C7ADEB6C8855}" type="slidenum">
              <a:rPr b="0" lang="en-US" sz="1400" spc="-1" strike="noStrike">
                <a:solidFill>
                  <a:srgbClr val="ffffff"/>
                </a:solidFill>
                <a:latin typeface="Times New Roman"/>
              </a:rPr>
              <a:t>&lt;number&gt;</a:t>
            </a:fld>
            <a:endParaRPr b="0" lang="en-US" sz="1400" spc="-1" strike="noStrike">
              <a:latin typeface="Times New Roman"/>
            </a:endParaRPr>
          </a:p>
        </p:txBody>
      </p:sp>
      <p:sp>
        <p:nvSpPr>
          <p:cNvPr id="14" name="PlaceHolder 3"/>
          <p:cNvSpPr>
            <a:spLocks noGrp="1"/>
          </p:cNvSpPr>
          <p:nvPr>
            <p:ph type="dt" idx="3"/>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78"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479"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480"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481"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482"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483"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484"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485"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486"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487"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488"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489" name="PlaceHolder 1"/>
          <p:cNvSpPr>
            <a:spLocks noGrp="1"/>
          </p:cNvSpPr>
          <p:nvPr>
            <p:ph type="ftr" idx="28"/>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90" name="PlaceHolder 2"/>
          <p:cNvSpPr>
            <a:spLocks noGrp="1"/>
          </p:cNvSpPr>
          <p:nvPr>
            <p:ph type="sldNum" idx="29"/>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03F9504-37AC-45D0-BA31-9BE18C36D799}" type="slidenum">
              <a:rPr b="0" lang="en-US" sz="1400" spc="-1" strike="noStrike">
                <a:latin typeface="Times New Roman"/>
              </a:rPr>
              <a:t>&lt;number&gt;</a:t>
            </a:fld>
            <a:endParaRPr b="0" lang="en-US" sz="1400" spc="-1" strike="noStrike">
              <a:latin typeface="Times New Roman"/>
            </a:endParaRPr>
          </a:p>
        </p:txBody>
      </p:sp>
      <p:sp>
        <p:nvSpPr>
          <p:cNvPr id="491" name="PlaceHolder 3"/>
          <p:cNvSpPr>
            <a:spLocks noGrp="1"/>
          </p:cNvSpPr>
          <p:nvPr>
            <p:ph type="dt" idx="30"/>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2"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93"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31"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532"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533"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534"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535"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536"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537"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538"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539"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540"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541"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542" name="PlaceHolder 1"/>
          <p:cNvSpPr>
            <a:spLocks noGrp="1"/>
          </p:cNvSpPr>
          <p:nvPr>
            <p:ph type="ftr" idx="31"/>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43" name="PlaceHolder 2"/>
          <p:cNvSpPr>
            <a:spLocks noGrp="1"/>
          </p:cNvSpPr>
          <p:nvPr>
            <p:ph type="sldNum" idx="32"/>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587DC3DB-9B5B-4EF7-9313-9DF38AF238DF}" type="slidenum">
              <a:rPr b="0" lang="en-US" sz="1400" spc="-1" strike="noStrike">
                <a:latin typeface="Times New Roman"/>
              </a:rPr>
              <a:t>&lt;number&gt;</a:t>
            </a:fld>
            <a:endParaRPr b="0" lang="en-US" sz="1400" spc="-1" strike="noStrike">
              <a:latin typeface="Times New Roman"/>
            </a:endParaRPr>
          </a:p>
        </p:txBody>
      </p:sp>
      <p:sp>
        <p:nvSpPr>
          <p:cNvPr id="544" name="PlaceHolder 3"/>
          <p:cNvSpPr>
            <a:spLocks noGrp="1"/>
          </p:cNvSpPr>
          <p:nvPr>
            <p:ph type="dt" idx="33"/>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45"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46"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84"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585"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586"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587"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588"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589"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590"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591"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592"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593"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594"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595" name="PlaceHolder 1"/>
          <p:cNvSpPr>
            <a:spLocks noGrp="1"/>
          </p:cNvSpPr>
          <p:nvPr>
            <p:ph type="ftr" idx="34"/>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96" name="PlaceHolder 2"/>
          <p:cNvSpPr>
            <a:spLocks noGrp="1"/>
          </p:cNvSpPr>
          <p:nvPr>
            <p:ph type="sldNum" idx="35"/>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B76D1E0-F7A8-4D0B-8A9A-B07F31A68BD0}" type="slidenum">
              <a:rPr b="0" lang="en-US" sz="1400" spc="-1" strike="noStrike">
                <a:latin typeface="Times New Roman"/>
              </a:rPr>
              <a:t>&lt;number&gt;</a:t>
            </a:fld>
            <a:endParaRPr b="0" lang="en-US" sz="1400" spc="-1" strike="noStrike">
              <a:latin typeface="Times New Roman"/>
            </a:endParaRPr>
          </a:p>
        </p:txBody>
      </p:sp>
      <p:sp>
        <p:nvSpPr>
          <p:cNvPr id="597" name="PlaceHolder 3"/>
          <p:cNvSpPr>
            <a:spLocks noGrp="1"/>
          </p:cNvSpPr>
          <p:nvPr>
            <p:ph type="dt" idx="36"/>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9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9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54"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55"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56"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57"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58"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59"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60"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61"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62"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63"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64"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65" name="PlaceHolder 1"/>
          <p:cNvSpPr>
            <a:spLocks noGrp="1"/>
          </p:cNvSpPr>
          <p:nvPr>
            <p:ph type="ftr" idx="4"/>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66" name="PlaceHolder 2"/>
          <p:cNvSpPr>
            <a:spLocks noGrp="1"/>
          </p:cNvSpPr>
          <p:nvPr>
            <p:ph type="sldNum" idx="5"/>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5A25BCC5-3B47-45DC-94C0-A6D7EDAC657F}" type="slidenum">
              <a:rPr b="0" lang="en-US" sz="1400" spc="-1" strike="noStrike">
                <a:latin typeface="Times New Roman"/>
              </a:rPr>
              <a:t>&lt;number&gt;</a:t>
            </a:fld>
            <a:endParaRPr b="0" lang="en-US" sz="1400" spc="-1" strike="noStrike">
              <a:latin typeface="Times New Roman"/>
            </a:endParaRPr>
          </a:p>
        </p:txBody>
      </p:sp>
      <p:sp>
        <p:nvSpPr>
          <p:cNvPr id="67" name="PlaceHolder 3"/>
          <p:cNvSpPr>
            <a:spLocks noGrp="1"/>
          </p:cNvSpPr>
          <p:nvPr>
            <p:ph type="dt" idx="6"/>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9"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07"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108"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109"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110"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111"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112"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113"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114"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115"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116"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117"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118" name="PlaceHolder 1"/>
          <p:cNvSpPr>
            <a:spLocks noGrp="1"/>
          </p:cNvSpPr>
          <p:nvPr>
            <p:ph type="ftr" idx="7"/>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19" name="PlaceHolder 2"/>
          <p:cNvSpPr>
            <a:spLocks noGrp="1"/>
          </p:cNvSpPr>
          <p:nvPr>
            <p:ph type="sldNum" idx="8"/>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CC2AC1E0-B862-4ECB-A753-6CD532C8C03D}" type="slidenum">
              <a:rPr b="0" lang="en-US" sz="1400" spc="-1" strike="noStrike">
                <a:latin typeface="Times New Roman"/>
              </a:rPr>
              <a:t>&lt;number&gt;</a:t>
            </a:fld>
            <a:endParaRPr b="0" lang="en-US" sz="1400" spc="-1" strike="noStrike">
              <a:latin typeface="Times New Roman"/>
            </a:endParaRPr>
          </a:p>
        </p:txBody>
      </p:sp>
      <p:sp>
        <p:nvSpPr>
          <p:cNvPr id="120" name="PlaceHolder 3"/>
          <p:cNvSpPr>
            <a:spLocks noGrp="1"/>
          </p:cNvSpPr>
          <p:nvPr>
            <p:ph type="dt" idx="9"/>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1"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2"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160"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161"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162"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163"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164"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165"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166"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167"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168"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169"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170"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171" name="PlaceHolder 1"/>
          <p:cNvSpPr>
            <a:spLocks noGrp="1"/>
          </p:cNvSpPr>
          <p:nvPr>
            <p:ph type="ftr" idx="10"/>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72" name="PlaceHolder 2"/>
          <p:cNvSpPr>
            <a:spLocks noGrp="1"/>
          </p:cNvSpPr>
          <p:nvPr>
            <p:ph type="sldNum" idx="11"/>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51BD5A11-BEF1-4637-A5C8-EF8624B76D49}" type="slidenum">
              <a:rPr b="0" lang="en-US" sz="1400" spc="-1" strike="noStrike">
                <a:latin typeface="Times New Roman"/>
              </a:rPr>
              <a:t>&lt;number&gt;</a:t>
            </a:fld>
            <a:endParaRPr b="0" lang="en-US" sz="1400" spc="-1" strike="noStrike">
              <a:latin typeface="Times New Roman"/>
            </a:endParaRPr>
          </a:p>
        </p:txBody>
      </p:sp>
      <p:sp>
        <p:nvSpPr>
          <p:cNvPr id="173" name="PlaceHolder 3"/>
          <p:cNvSpPr>
            <a:spLocks noGrp="1"/>
          </p:cNvSpPr>
          <p:nvPr>
            <p:ph type="dt" idx="12"/>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4"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13"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214"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215"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216"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217"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218"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219"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220"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221"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222"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223"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224" name="PlaceHolder 1"/>
          <p:cNvSpPr>
            <a:spLocks noGrp="1"/>
          </p:cNvSpPr>
          <p:nvPr>
            <p:ph type="ftr" idx="13"/>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25" name="PlaceHolder 2"/>
          <p:cNvSpPr>
            <a:spLocks noGrp="1"/>
          </p:cNvSpPr>
          <p:nvPr>
            <p:ph type="sldNum" idx="14"/>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BB9F16F1-9FF5-4EAD-87B2-36179286C282}" type="slidenum">
              <a:rPr b="0" lang="en-US" sz="1400" spc="-1" strike="noStrike">
                <a:latin typeface="Times New Roman"/>
              </a:rPr>
              <a:t>&lt;number&gt;</a:t>
            </a:fld>
            <a:endParaRPr b="0" lang="en-US" sz="1400" spc="-1" strike="noStrike">
              <a:latin typeface="Times New Roman"/>
            </a:endParaRPr>
          </a:p>
        </p:txBody>
      </p:sp>
      <p:sp>
        <p:nvSpPr>
          <p:cNvPr id="226" name="PlaceHolder 3"/>
          <p:cNvSpPr>
            <a:spLocks noGrp="1"/>
          </p:cNvSpPr>
          <p:nvPr>
            <p:ph type="dt" idx="15"/>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27"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28"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266"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267"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268"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269"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270"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271"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272"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273"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274"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275"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276"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277" name="PlaceHolder 1"/>
          <p:cNvSpPr>
            <a:spLocks noGrp="1"/>
          </p:cNvSpPr>
          <p:nvPr>
            <p:ph type="ftr" idx="16"/>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78" name="PlaceHolder 2"/>
          <p:cNvSpPr>
            <a:spLocks noGrp="1"/>
          </p:cNvSpPr>
          <p:nvPr>
            <p:ph type="sldNum" idx="17"/>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F135F9B6-6DA0-41DD-8CA0-D9E9E3F24A9C}" type="slidenum">
              <a:rPr b="0" lang="en-US" sz="1400" spc="-1" strike="noStrike">
                <a:latin typeface="Times New Roman"/>
              </a:rPr>
              <a:t>&lt;number&gt;</a:t>
            </a:fld>
            <a:endParaRPr b="0" lang="en-US" sz="1400" spc="-1" strike="noStrike">
              <a:latin typeface="Times New Roman"/>
            </a:endParaRPr>
          </a:p>
        </p:txBody>
      </p:sp>
      <p:sp>
        <p:nvSpPr>
          <p:cNvPr id="279" name="PlaceHolder 3"/>
          <p:cNvSpPr>
            <a:spLocks noGrp="1"/>
          </p:cNvSpPr>
          <p:nvPr>
            <p:ph type="dt" idx="18"/>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80"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81"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19"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320"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321"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322"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323"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324"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325"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326"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327"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328"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329"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330" name="PlaceHolder 1"/>
          <p:cNvSpPr>
            <a:spLocks noGrp="1"/>
          </p:cNvSpPr>
          <p:nvPr>
            <p:ph type="ftr" idx="19"/>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31" name="PlaceHolder 2"/>
          <p:cNvSpPr>
            <a:spLocks noGrp="1"/>
          </p:cNvSpPr>
          <p:nvPr>
            <p:ph type="sldNum" idx="20"/>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394BB456-9143-480F-A293-4D5A8CCD85C7}" type="slidenum">
              <a:rPr b="0" lang="en-US" sz="1400" spc="-1" strike="noStrike">
                <a:latin typeface="Times New Roman"/>
              </a:rPr>
              <a:t>&lt;number&gt;</a:t>
            </a:fld>
            <a:endParaRPr b="0" lang="en-US" sz="1400" spc="-1" strike="noStrike">
              <a:latin typeface="Times New Roman"/>
            </a:endParaRPr>
          </a:p>
        </p:txBody>
      </p:sp>
      <p:sp>
        <p:nvSpPr>
          <p:cNvPr id="332" name="PlaceHolder 3"/>
          <p:cNvSpPr>
            <a:spLocks noGrp="1"/>
          </p:cNvSpPr>
          <p:nvPr>
            <p:ph type="dt" idx="21"/>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33"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3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372"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373"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374"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375"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376"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377"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378"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379"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380"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381"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382"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383" name="PlaceHolder 1"/>
          <p:cNvSpPr>
            <a:spLocks noGrp="1"/>
          </p:cNvSpPr>
          <p:nvPr>
            <p:ph type="ftr" idx="22"/>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84" name="PlaceHolder 2"/>
          <p:cNvSpPr>
            <a:spLocks noGrp="1"/>
          </p:cNvSpPr>
          <p:nvPr>
            <p:ph type="sldNum" idx="23"/>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4AF15BE7-4C92-429A-B5E5-B9280471CCE8}" type="slidenum">
              <a:rPr b="0" lang="en-US" sz="1400" spc="-1" strike="noStrike">
                <a:latin typeface="Times New Roman"/>
              </a:rPr>
              <a:t>&lt;number&gt;</a:t>
            </a:fld>
            <a:endParaRPr b="0" lang="en-US" sz="1400" spc="-1" strike="noStrike">
              <a:latin typeface="Times New Roman"/>
            </a:endParaRPr>
          </a:p>
        </p:txBody>
      </p:sp>
      <p:sp>
        <p:nvSpPr>
          <p:cNvPr id="385" name="PlaceHolder 3"/>
          <p:cNvSpPr>
            <a:spLocks noGrp="1"/>
          </p:cNvSpPr>
          <p:nvPr>
            <p:ph type="dt" idx="24"/>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86"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7"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
          <p:cNvSpPr/>
          <p:nvPr/>
        </p:nvSpPr>
        <p:spPr>
          <a:xfrm>
            <a:off x="0" y="0"/>
            <a:ext cx="10073520" cy="56660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sp>
      <p:sp>
        <p:nvSpPr>
          <p:cNvPr id="425" name=""/>
          <p:cNvSpPr/>
          <p:nvPr/>
        </p:nvSpPr>
        <p:spPr>
          <a:xfrm>
            <a:off x="1439280" y="1079640"/>
            <a:ext cx="1436040" cy="1256400"/>
          </a:xfrm>
          <a:prstGeom prst="ellipse">
            <a:avLst/>
          </a:prstGeom>
          <a:solidFill>
            <a:srgbClr val="ffffff">
              <a:alpha val="30000"/>
            </a:srgbClr>
          </a:solidFill>
          <a:ln w="0">
            <a:noFill/>
          </a:ln>
        </p:spPr>
        <p:style>
          <a:lnRef idx="0"/>
          <a:fillRef idx="0"/>
          <a:effectRef idx="0"/>
          <a:fontRef idx="minor"/>
        </p:style>
      </p:sp>
      <p:sp>
        <p:nvSpPr>
          <p:cNvPr id="426" name=""/>
          <p:cNvSpPr/>
          <p:nvPr/>
        </p:nvSpPr>
        <p:spPr>
          <a:xfrm>
            <a:off x="7377120" y="3959280"/>
            <a:ext cx="1436040" cy="1256400"/>
          </a:xfrm>
          <a:prstGeom prst="ellipse">
            <a:avLst/>
          </a:prstGeom>
          <a:solidFill>
            <a:srgbClr val="ffffff">
              <a:alpha val="30000"/>
            </a:srgbClr>
          </a:solidFill>
          <a:ln w="0">
            <a:noFill/>
          </a:ln>
        </p:spPr>
        <p:style>
          <a:lnRef idx="0"/>
          <a:fillRef idx="0"/>
          <a:effectRef idx="0"/>
          <a:fontRef idx="minor"/>
        </p:style>
      </p:sp>
      <p:sp>
        <p:nvSpPr>
          <p:cNvPr id="427" name=""/>
          <p:cNvSpPr/>
          <p:nvPr/>
        </p:nvSpPr>
        <p:spPr>
          <a:xfrm>
            <a:off x="8996760" y="2699280"/>
            <a:ext cx="1256400" cy="1076400"/>
          </a:xfrm>
          <a:prstGeom prst="ellipse">
            <a:avLst/>
          </a:prstGeom>
          <a:solidFill>
            <a:srgbClr val="ffffff">
              <a:alpha val="20000"/>
            </a:srgbClr>
          </a:solidFill>
          <a:ln w="0">
            <a:noFill/>
          </a:ln>
        </p:spPr>
        <p:style>
          <a:lnRef idx="0"/>
          <a:fillRef idx="0"/>
          <a:effectRef idx="0"/>
          <a:fontRef idx="minor"/>
        </p:style>
      </p:sp>
      <p:sp>
        <p:nvSpPr>
          <p:cNvPr id="428" name=""/>
          <p:cNvSpPr/>
          <p:nvPr/>
        </p:nvSpPr>
        <p:spPr>
          <a:xfrm>
            <a:off x="-179640" y="2429280"/>
            <a:ext cx="1436040" cy="1346400"/>
          </a:xfrm>
          <a:prstGeom prst="ellipse">
            <a:avLst/>
          </a:prstGeom>
          <a:solidFill>
            <a:srgbClr val="ffffff">
              <a:alpha val="20000"/>
            </a:srgbClr>
          </a:solidFill>
          <a:ln w="0">
            <a:noFill/>
          </a:ln>
        </p:spPr>
        <p:style>
          <a:lnRef idx="0"/>
          <a:fillRef idx="0"/>
          <a:effectRef idx="0"/>
          <a:fontRef idx="minor"/>
        </p:style>
      </p:sp>
      <p:sp>
        <p:nvSpPr>
          <p:cNvPr id="429" name=""/>
          <p:cNvSpPr/>
          <p:nvPr/>
        </p:nvSpPr>
        <p:spPr>
          <a:xfrm>
            <a:off x="539640" y="1079640"/>
            <a:ext cx="716400" cy="716400"/>
          </a:xfrm>
          <a:prstGeom prst="ellipse">
            <a:avLst/>
          </a:prstGeom>
          <a:solidFill>
            <a:srgbClr val="ffffff">
              <a:alpha val="20000"/>
            </a:srgbClr>
          </a:solidFill>
          <a:ln w="0">
            <a:noFill/>
          </a:ln>
        </p:spPr>
        <p:style>
          <a:lnRef idx="0"/>
          <a:fillRef idx="0"/>
          <a:effectRef idx="0"/>
          <a:fontRef idx="minor"/>
        </p:style>
      </p:sp>
      <p:sp>
        <p:nvSpPr>
          <p:cNvPr id="430" name=""/>
          <p:cNvSpPr/>
          <p:nvPr/>
        </p:nvSpPr>
        <p:spPr>
          <a:xfrm>
            <a:off x="0" y="1259640"/>
            <a:ext cx="716400" cy="716400"/>
          </a:xfrm>
          <a:prstGeom prst="ellipse">
            <a:avLst/>
          </a:prstGeom>
          <a:solidFill>
            <a:srgbClr val="ffffff">
              <a:alpha val="10000"/>
            </a:srgbClr>
          </a:solidFill>
          <a:ln w="0">
            <a:noFill/>
          </a:ln>
        </p:spPr>
        <p:style>
          <a:lnRef idx="0"/>
          <a:fillRef idx="0"/>
          <a:effectRef idx="0"/>
          <a:fontRef idx="minor"/>
        </p:style>
      </p:sp>
      <p:sp>
        <p:nvSpPr>
          <p:cNvPr id="431" name=""/>
          <p:cNvSpPr/>
          <p:nvPr/>
        </p:nvSpPr>
        <p:spPr>
          <a:xfrm>
            <a:off x="0" y="5218920"/>
            <a:ext cx="1616040" cy="1256400"/>
          </a:xfrm>
          <a:prstGeom prst="ellipse">
            <a:avLst/>
          </a:prstGeom>
          <a:solidFill>
            <a:srgbClr val="ffffff">
              <a:alpha val="15000"/>
            </a:srgbClr>
          </a:solidFill>
          <a:ln w="0">
            <a:noFill/>
          </a:ln>
        </p:spPr>
        <p:style>
          <a:lnRef idx="0"/>
          <a:fillRef idx="0"/>
          <a:effectRef idx="0"/>
          <a:fontRef idx="minor"/>
        </p:style>
      </p:sp>
      <p:sp>
        <p:nvSpPr>
          <p:cNvPr id="432" name=""/>
          <p:cNvSpPr/>
          <p:nvPr/>
        </p:nvSpPr>
        <p:spPr>
          <a:xfrm>
            <a:off x="9716400" y="4678920"/>
            <a:ext cx="716400" cy="716400"/>
          </a:xfrm>
          <a:prstGeom prst="ellipse">
            <a:avLst/>
          </a:prstGeom>
          <a:solidFill>
            <a:srgbClr val="ffffff">
              <a:alpha val="30000"/>
            </a:srgbClr>
          </a:solidFill>
          <a:ln w="0">
            <a:noFill/>
          </a:ln>
        </p:spPr>
        <p:style>
          <a:lnRef idx="0"/>
          <a:fillRef idx="0"/>
          <a:effectRef idx="0"/>
          <a:fontRef idx="minor"/>
        </p:style>
      </p:sp>
      <p:sp>
        <p:nvSpPr>
          <p:cNvPr id="433" name=""/>
          <p:cNvSpPr/>
          <p:nvPr/>
        </p:nvSpPr>
        <p:spPr>
          <a:xfrm>
            <a:off x="9536400" y="3419280"/>
            <a:ext cx="716400" cy="716400"/>
          </a:xfrm>
          <a:prstGeom prst="ellipse">
            <a:avLst/>
          </a:prstGeom>
          <a:solidFill>
            <a:srgbClr val="ffffff">
              <a:alpha val="10000"/>
            </a:srgbClr>
          </a:solidFill>
          <a:ln w="0">
            <a:noFill/>
          </a:ln>
        </p:spPr>
        <p:style>
          <a:lnRef idx="0"/>
          <a:fillRef idx="0"/>
          <a:effectRef idx="0"/>
          <a:fontRef idx="minor"/>
        </p:style>
      </p:sp>
      <p:sp>
        <p:nvSpPr>
          <p:cNvPr id="434" name=""/>
          <p:cNvSpPr/>
          <p:nvPr/>
        </p:nvSpPr>
        <p:spPr>
          <a:xfrm>
            <a:off x="8097120" y="4678920"/>
            <a:ext cx="1076400" cy="838800"/>
          </a:xfrm>
          <a:prstGeom prst="ellipse">
            <a:avLst/>
          </a:prstGeom>
          <a:solidFill>
            <a:srgbClr val="ffffff">
              <a:alpha val="20000"/>
            </a:srgbClr>
          </a:solidFill>
          <a:ln w="0">
            <a:noFill/>
          </a:ln>
        </p:spPr>
        <p:style>
          <a:lnRef idx="0"/>
          <a:fillRef idx="0"/>
          <a:effectRef idx="0"/>
          <a:fontRef idx="minor"/>
        </p:style>
      </p:sp>
      <p:sp>
        <p:nvSpPr>
          <p:cNvPr id="435" name=""/>
          <p:cNvSpPr/>
          <p:nvPr/>
        </p:nvSpPr>
        <p:spPr>
          <a:xfrm>
            <a:off x="7917120" y="5398920"/>
            <a:ext cx="896400" cy="896400"/>
          </a:xfrm>
          <a:prstGeom prst="ellipse">
            <a:avLst/>
          </a:prstGeom>
          <a:solidFill>
            <a:srgbClr val="ffffff">
              <a:alpha val="25000"/>
            </a:srgbClr>
          </a:solidFill>
          <a:ln w="0">
            <a:noFill/>
          </a:ln>
        </p:spPr>
        <p:style>
          <a:lnRef idx="0"/>
          <a:fillRef idx="0"/>
          <a:effectRef idx="0"/>
          <a:fontRef idx="minor"/>
        </p:style>
      </p:sp>
      <p:sp>
        <p:nvSpPr>
          <p:cNvPr id="436" name="PlaceHolder 1"/>
          <p:cNvSpPr>
            <a:spLocks noGrp="1"/>
          </p:cNvSpPr>
          <p:nvPr>
            <p:ph type="ftr" idx="25"/>
          </p:nvPr>
        </p:nvSpPr>
        <p:spPr>
          <a:xfrm>
            <a:off x="3418560" y="5128920"/>
            <a:ext cx="3235680" cy="389160"/>
          </a:xfrm>
          <a:prstGeom prst="rect">
            <a:avLst/>
          </a:prstGeom>
          <a:noFill/>
          <a:ln w="0">
            <a:noFill/>
          </a:ln>
        </p:spPr>
        <p:txBody>
          <a:bodyPr lIns="0" rIns="0" tIns="0" bIns="0" anchor="b">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37" name="PlaceHolder 2"/>
          <p:cNvSpPr>
            <a:spLocks noGrp="1"/>
          </p:cNvSpPr>
          <p:nvPr>
            <p:ph type="sldNum" idx="26"/>
          </p:nvPr>
        </p:nvSpPr>
        <p:spPr>
          <a:xfrm>
            <a:off x="7557120" y="5128920"/>
            <a:ext cx="2335680" cy="389160"/>
          </a:xfrm>
          <a:prstGeom prst="rect">
            <a:avLst/>
          </a:prstGeom>
          <a:noFill/>
          <a:ln w="0">
            <a:noFill/>
          </a:ln>
        </p:spPr>
        <p:txBody>
          <a:bodyPr lIns="0" rIns="0" tIns="0" bIns="0" anchor="b">
            <a:noAutofit/>
          </a:bodyPr>
          <a:lstStyle>
            <a:lvl1pPr algn="r">
              <a:lnSpc>
                <a:spcPct val="100000"/>
              </a:lnSpc>
              <a:buNone/>
              <a:defRPr b="0" lang="en-US" sz="1400" spc="-1" strike="noStrike">
                <a:latin typeface="Times New Roman"/>
              </a:defRPr>
            </a:lvl1pPr>
          </a:lstStyle>
          <a:p>
            <a:pPr algn="r">
              <a:lnSpc>
                <a:spcPct val="100000"/>
              </a:lnSpc>
              <a:buNone/>
            </a:pPr>
            <a:fld id="{6BC02070-8DD6-4586-B546-462704F70BFC}" type="slidenum">
              <a:rPr b="0" lang="en-US" sz="1400" spc="-1" strike="noStrike">
                <a:latin typeface="Times New Roman"/>
              </a:rPr>
              <a:t>&lt;number&gt;</a:t>
            </a:fld>
            <a:endParaRPr b="0" lang="en-US" sz="1400" spc="-1" strike="noStrike">
              <a:latin typeface="Times New Roman"/>
            </a:endParaRPr>
          </a:p>
        </p:txBody>
      </p:sp>
      <p:sp>
        <p:nvSpPr>
          <p:cNvPr id="438" name="PlaceHolder 3"/>
          <p:cNvSpPr>
            <a:spLocks noGrp="1"/>
          </p:cNvSpPr>
          <p:nvPr>
            <p:ph type="dt" idx="27"/>
          </p:nvPr>
        </p:nvSpPr>
        <p:spPr>
          <a:xfrm>
            <a:off x="179640" y="5128920"/>
            <a:ext cx="2335680" cy="3891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39"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0"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Lost in Transmission</a:t>
            </a:r>
            <a:endParaRPr b="0" lang="en-US" sz="4400" spc="-1" strike="noStrike">
              <a:latin typeface="Arial"/>
            </a:endParaRPr>
          </a:p>
        </p:txBody>
      </p:sp>
      <p:sp>
        <p:nvSpPr>
          <p:cNvPr id="643"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2400" spc="-1" strike="noStrike">
                <a:solidFill>
                  <a:srgbClr val="ffffff"/>
                </a:solidFill>
                <a:latin typeface="Arial"/>
                <a:ea typeface="DejaVu Sans"/>
              </a:rPr>
              <a:t>Modern New Testament Textual Criticism</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Presented by Stephen MacKenzie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Intentional Changes (cont.)</a:t>
            </a:r>
            <a:endParaRPr b="0" lang="en-US" sz="4400" spc="-1" strike="noStrike">
              <a:latin typeface="Arial"/>
            </a:endParaRPr>
          </a:p>
        </p:txBody>
      </p:sp>
      <p:sp>
        <p:nvSpPr>
          <p:cNvPr id="662"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83000"/>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Changes in spelling or grammar</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Clearing up Difficulties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Harmonization</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Euphemistic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Theological Changes</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Additions and Glosses</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New Testament Text Prior AD 100</a:t>
            </a:r>
            <a:endParaRPr b="0" lang="en-US" sz="4400" spc="-1" strike="noStrike">
              <a:latin typeface="Arial"/>
            </a:endParaRPr>
          </a:p>
        </p:txBody>
      </p:sp>
      <p:sp>
        <p:nvSpPr>
          <p:cNvPr id="664"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No autographs, oldest date to second century.</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Earliest in uncial script (capital) on papyrus (by 3</a:t>
            </a:r>
            <a:r>
              <a:rPr b="0" lang="en-US" sz="2600" spc="-1" strike="noStrike" baseline="33000">
                <a:solidFill>
                  <a:srgbClr val="ffffff"/>
                </a:solidFill>
                <a:latin typeface="Arial"/>
                <a:ea typeface="DejaVu Sans"/>
              </a:rPr>
              <a:t>rd</a:t>
            </a:r>
            <a:r>
              <a:rPr b="0" lang="en-US" sz="2600" spc="-1" strike="noStrike">
                <a:solidFill>
                  <a:srgbClr val="ffffff"/>
                </a:solidFill>
                <a:latin typeface="Arial"/>
                <a:ea typeface="DejaVu Sans"/>
              </a:rPr>
              <a:t> C written on parchment or vellum).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 </a:t>
            </a:r>
            <a:r>
              <a:rPr b="0" lang="en-US" sz="2600" spc="-1" strike="noStrike">
                <a:solidFill>
                  <a:srgbClr val="ffffff"/>
                </a:solidFill>
                <a:latin typeface="Arial"/>
                <a:ea typeface="DejaVu Sans"/>
              </a:rPr>
              <a:t>Short books single piece of papyrus, longer in scroll form.</a:t>
            </a:r>
            <a:endParaRPr b="0" lang="en-US" sz="26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2600" spc="-1" strike="noStrike">
                <a:solidFill>
                  <a:srgbClr val="ffffff"/>
                </a:solidFill>
                <a:latin typeface="Arial"/>
                <a:ea typeface="DejaVu Sans"/>
              </a:rPr>
              <a:t>Gospels originally circulated orally, letters written and sent.</a:t>
            </a:r>
            <a:endParaRPr b="0" lang="en-US" sz="260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Prior AD 100 (cont.)</a:t>
            </a:r>
            <a:endParaRPr b="0" lang="en-US" sz="4400" spc="-1" strike="noStrike">
              <a:latin typeface="Arial"/>
            </a:endParaRPr>
          </a:p>
        </p:txBody>
      </p:sp>
      <p:sp>
        <p:nvSpPr>
          <p:cNvPr id="666"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a:lnSpc>
                <a:spcPct val="100000"/>
              </a:lnSpc>
              <a:spcBef>
                <a:spcPts val="1414"/>
              </a:spcBef>
              <a:buNone/>
            </a:pPr>
            <a:endParaRPr b="0" lang="en-US" sz="1800" spc="-1" strike="noStrike">
              <a:latin typeface="Arial"/>
            </a:endParaRPr>
          </a:p>
          <a:p>
            <a:pPr>
              <a:lnSpc>
                <a:spcPct val="100000"/>
              </a:lnSpc>
              <a:spcBef>
                <a:spcPts val="1414"/>
              </a:spcBef>
              <a:buNone/>
            </a:pPr>
            <a:endParaRPr b="0" lang="en-US" sz="3150" spc="-1" strike="noStrike">
              <a:latin typeface="Arial"/>
            </a:endParaRPr>
          </a:p>
        </p:txBody>
      </p:sp>
      <p:sp>
        <p:nvSpPr>
          <p:cNvPr id="667" name=""/>
          <p:cNvSpPr/>
          <p:nvPr/>
        </p:nvSpPr>
        <p:spPr>
          <a:xfrm>
            <a:off x="87120" y="2056680"/>
            <a:ext cx="9964080" cy="2739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ffff"/>
                </a:solidFill>
                <a:latin typeface="Arial"/>
                <a:ea typeface="DejaVu Sans"/>
              </a:rPr>
              <a:t>In the early years of the Christian Church, marked by rapid expansion and consequent increased demand by individuals and by the congregations for copies of the Scriptures, the speedy multiplication of copies, even by non-professional scribes, sometimes took precedence over strict accuracy of detail.  </a:t>
            </a:r>
            <a:endParaRPr b="0" lang="en-US" sz="2400" spc="-1" strike="noStrike">
              <a:latin typeface="Arial"/>
            </a:endParaRPr>
          </a:p>
          <a:p>
            <a:pPr>
              <a:lnSpc>
                <a:spcPct val="100000"/>
              </a:lnSpc>
              <a:buNone/>
            </a:pPr>
            <a:r>
              <a:rPr b="0" lang="en-US" sz="2400" spc="-1" strike="noStrike">
                <a:solidFill>
                  <a:srgbClr val="ffffff"/>
                </a:solidFill>
                <a:latin typeface="Arial"/>
                <a:ea typeface="DejaVu Sans"/>
              </a:rPr>
              <a:t>Bruce Metzger, </a:t>
            </a:r>
            <a:r>
              <a:rPr b="0" i="1" lang="en-US" sz="2400" spc="-1" strike="noStrike">
                <a:solidFill>
                  <a:srgbClr val="ffffff"/>
                </a:solidFill>
                <a:latin typeface="Arial"/>
                <a:ea typeface="DejaVu Sans"/>
              </a:rPr>
              <a:t>Manuscripts of the Greek Bible: An Introduction to Greek Palaeography</a:t>
            </a:r>
            <a:r>
              <a:rPr b="0" lang="en-US" sz="2400" spc="-1" strike="noStrike">
                <a:solidFill>
                  <a:srgbClr val="ffffff"/>
                </a:solidFill>
                <a:latin typeface="Arial"/>
                <a:ea typeface="DejaVu Sans"/>
              </a:rPr>
              <a:t>, New York: Oxford University Press, 1081, p.21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a:t>
            </a:r>
            <a:endParaRPr b="0" lang="en-US" sz="4400" spc="-1" strike="noStrike">
              <a:latin typeface="Arial"/>
            </a:endParaRPr>
          </a:p>
        </p:txBody>
      </p:sp>
      <p:sp>
        <p:nvSpPr>
          <p:cNvPr id="669"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New Form: Codex (like a modern book, bound on left, written on both sides)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Lost to persecution, 64 Nero, 303 Diocletian, halted by Constantine 313 Edict of Milan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313 marks time of growth, more copies, monks.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(cont.)</a:t>
            </a:r>
            <a:endParaRPr b="0" lang="en-US" sz="4400" spc="-1" strike="noStrike">
              <a:latin typeface="Arial"/>
            </a:endParaRPr>
          </a:p>
        </p:txBody>
      </p:sp>
      <p:sp>
        <p:nvSpPr>
          <p:cNvPr id="671"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Different styles after AD 100 including uncial, cursive, minuscule.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Only about 100 early uncial papyrus survived.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Cursive used 3</a:t>
            </a:r>
            <a:r>
              <a:rPr b="0" lang="en-US" sz="3150" spc="-1" strike="noStrike" baseline="33000">
                <a:solidFill>
                  <a:srgbClr val="ffffff"/>
                </a:solidFill>
                <a:latin typeface="Arial"/>
                <a:ea typeface="DejaVu Sans"/>
              </a:rPr>
              <a:t>rd</a:t>
            </a:r>
            <a:r>
              <a:rPr b="0" lang="en-US" sz="3150" spc="-1" strike="noStrike">
                <a:solidFill>
                  <a:srgbClr val="ffffff"/>
                </a:solidFill>
                <a:latin typeface="Arial"/>
                <a:ea typeface="DejaVu Sans"/>
              </a:rPr>
              <a:t> to 9</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written more quickly.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Minuscule similar to cursive only smaller.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NT Text After AD 100 (more cont.)</a:t>
            </a:r>
            <a:endParaRPr b="0" lang="en-US" sz="4400" spc="-1" strike="noStrike">
              <a:latin typeface="Arial"/>
            </a:endParaRPr>
          </a:p>
        </p:txBody>
      </p:sp>
      <p:sp>
        <p:nvSpPr>
          <p:cNvPr id="673"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Systems of Abbreviations for common words starting about 200 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Transmission Process</a:t>
            </a:r>
            <a:endParaRPr b="0" lang="en-US" sz="4400" spc="-1" strike="noStrike">
              <a:latin typeface="Arial"/>
            </a:endParaRPr>
          </a:p>
        </p:txBody>
      </p:sp>
      <p:sp>
        <p:nvSpPr>
          <p:cNvPr id="675"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Every MSS textual tradition or text-form contains evidence of corruption.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Greater quantity of later MSS discovered than earlier ones due to the perishable nature.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Some late MSS may be copies of much earlier.</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History of NT Textual Criticism</a:t>
            </a:r>
            <a:endParaRPr b="0" lang="en-US" sz="4400" spc="-1" strike="noStrike">
              <a:latin typeface="Arial"/>
            </a:endParaRPr>
          </a:p>
        </p:txBody>
      </p:sp>
      <p:sp>
        <p:nvSpPr>
          <p:cNvPr id="677"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Irenaeus, Origen, Jerome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Erasmus, Walton, other Gr.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Bengal, Griesbach, Lachmann, Tischendorf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Westcott &amp; Hort, 20</a:t>
            </a:r>
            <a:r>
              <a:rPr b="0" lang="en-US" sz="3150" spc="-1" strike="noStrike" baseline="33000">
                <a:solidFill>
                  <a:srgbClr val="ffffff"/>
                </a:solidFill>
                <a:latin typeface="Arial"/>
                <a:ea typeface="DejaVu Sans"/>
              </a:rPr>
              <a:t>th</a:t>
            </a:r>
            <a:r>
              <a:rPr b="0" lang="en-US" sz="3150" spc="-1" strike="noStrike">
                <a:solidFill>
                  <a:srgbClr val="ffffff"/>
                </a:solidFill>
                <a:latin typeface="Arial"/>
                <a:ea typeface="DejaVu Sans"/>
              </a:rPr>
              <a:t> C State of NT TC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8"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Modern Eclectic Editions</a:t>
            </a:r>
            <a:endParaRPr b="0" lang="en-US" sz="4400" spc="-1" strike="noStrike">
              <a:latin typeface="Arial"/>
            </a:endParaRPr>
          </a:p>
        </p:txBody>
      </p:sp>
      <p:sp>
        <p:nvSpPr>
          <p:cNvPr id="679"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 letter system for certainty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Apparatus sources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Worksheet for NT Textual Criticism</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Determining Most Plausible Reading</a:t>
            </a:r>
            <a:endParaRPr b="0" lang="en-US" sz="4400" spc="-1" strike="noStrike">
              <a:latin typeface="Arial"/>
            </a:endParaRPr>
          </a:p>
        </p:txBody>
      </p:sp>
      <p:sp>
        <p:nvSpPr>
          <p:cNvPr id="681"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Study extant MSS, evaluate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Percentage of variants in NT is 7%</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 matter of doctrine affected </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50000"/>
          </a:blip>
        </a:blipFill>
      </p:bgPr>
    </p:bg>
    <p:spTree>
      <p:nvGrpSpPr>
        <p:cNvPr id="1" name=""/>
        <p:cNvGrpSpPr/>
        <p:nvPr/>
      </p:nvGrpSpPr>
      <p:grpSpPr>
        <a:xfrm>
          <a:off x="0" y="0"/>
          <a:ext cx="0" cy="0"/>
          <a:chOff x="0" y="0"/>
          <a:chExt cx="0" cy="0"/>
        </a:xfrm>
      </p:grpSpPr>
      <p:sp>
        <p:nvSpPr>
          <p:cNvPr id="644"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t>
            </a:r>
            <a:endParaRPr b="0" lang="en-US" sz="4400" spc="-1" strike="noStrike">
              <a:latin typeface="Arial"/>
            </a:endParaRPr>
          </a:p>
        </p:txBody>
      </p:sp>
      <p:sp>
        <p:nvSpPr>
          <p:cNvPr id="645" name=""/>
          <p:cNvSpPr/>
          <p:nvPr/>
        </p:nvSpPr>
        <p:spPr>
          <a:xfrm>
            <a:off x="503640" y="2375280"/>
            <a:ext cx="9063000" cy="2748240"/>
          </a:xfrm>
          <a:prstGeom prst="rect">
            <a:avLst/>
          </a:prstGeom>
          <a:noFill/>
          <a:ln w="0">
            <a:noFill/>
          </a:ln>
        </p:spPr>
        <p:style>
          <a:lnRef idx="0"/>
          <a:fillRef idx="0"/>
          <a:effectRef idx="0"/>
          <a:fontRef idx="minor"/>
        </p:style>
      </p:sp>
      <p:sp>
        <p:nvSpPr>
          <p:cNvPr id="646" name=""/>
          <p:cNvSpPr/>
          <p:nvPr/>
        </p:nvSpPr>
        <p:spPr>
          <a:xfrm>
            <a:off x="-75240" y="-1809720"/>
            <a:ext cx="10231920" cy="9299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Senior, Donald, John J. Collins, and Mary Ann Getty, eds. </a:t>
            </a:r>
            <a:r>
              <a:rPr b="1" i="1" lang="en-US" sz="1200" spc="-1" strike="noStrike">
                <a:solidFill>
                  <a:srgbClr val="ffffff"/>
                </a:solidFill>
                <a:latin typeface="Arial"/>
                <a:ea typeface="DejaVu Sans"/>
              </a:rPr>
              <a:t>The Catholic Study Bible</a:t>
            </a:r>
            <a:r>
              <a:rPr b="0" lang="en-US" sz="1200" spc="-1" strike="noStrike">
                <a:solidFill>
                  <a:srgbClr val="ffffff"/>
                </a:solidFill>
                <a:latin typeface="Arial"/>
                <a:ea typeface="DejaVu Sans"/>
              </a:rPr>
              <a:t>, 2nd Ed.: New York: Oxford University Press, 2011.</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Vatican Council II : The Conciliar and Post Conciliar Documents. </a:t>
            </a:r>
            <a:r>
              <a:rPr b="1" i="1" lang="en-US" sz="1200" spc="-1" strike="noStrike">
                <a:solidFill>
                  <a:srgbClr val="ffffff"/>
                </a:solidFill>
                <a:latin typeface="Arial"/>
                <a:ea typeface="DejaVu Sans"/>
              </a:rPr>
              <a:t>Dogmatic Constitution On Divine Revelation, "Dei Verbum"</a:t>
            </a:r>
            <a:r>
              <a:rPr b="0" lang="en-US" sz="1200" spc="-1" strike="noStrike">
                <a:solidFill>
                  <a:srgbClr val="ffffff"/>
                </a:solidFill>
                <a:latin typeface="Arial"/>
                <a:ea typeface="DejaVu Sans"/>
              </a:rPr>
              <a:t>, Vol. 1. Vatican Collection. Northport NY: Costello Publishing, 1992.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Catholic Church. </a:t>
            </a:r>
            <a:r>
              <a:rPr b="1" i="1" lang="en-US" sz="1200" spc="-1" strike="noStrike">
                <a:solidFill>
                  <a:srgbClr val="ffffff"/>
                </a:solidFill>
                <a:latin typeface="Arial"/>
                <a:ea typeface="DejaVu Sans"/>
              </a:rPr>
              <a:t>Catechism of the Catholic Church.</a:t>
            </a:r>
            <a:r>
              <a:rPr b="0" lang="en-US" sz="1200" spc="-1" strike="noStrike">
                <a:solidFill>
                  <a:srgbClr val="ffffff"/>
                </a:solidFill>
                <a:latin typeface="Arial"/>
                <a:ea typeface="DejaVu Sans"/>
              </a:rPr>
              <a:t> 2nd Ed. Washington, DC: United States Catholic Conference,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A Student’s Guide to Textual Criticism of the Bible: Its History, Methods  Results</a:t>
            </a:r>
            <a:r>
              <a:rPr b="0" lang="en-US" sz="1200" spc="-1" strike="noStrike">
                <a:solidFill>
                  <a:srgbClr val="ffffff"/>
                </a:solidFill>
                <a:latin typeface="Arial"/>
                <a:ea typeface="DejaVu Sans"/>
              </a:rPr>
              <a:t>. Downers Grove, IL: IVP, 2006.</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Wegner, Paul D. </a:t>
            </a:r>
            <a:r>
              <a:rPr b="1" i="1" lang="en-US" sz="1200" spc="-1" strike="noStrike">
                <a:solidFill>
                  <a:srgbClr val="ffffff"/>
                </a:solidFill>
                <a:latin typeface="Arial"/>
                <a:ea typeface="DejaVu Sans"/>
              </a:rPr>
              <a:t>The Journey from Texts to Translations, The Origin and Development of the Bible</a:t>
            </a:r>
            <a:r>
              <a:rPr b="0" lang="en-US" sz="1200" spc="-1" strike="noStrike">
                <a:solidFill>
                  <a:srgbClr val="ffffff"/>
                </a:solidFill>
                <a:latin typeface="Arial"/>
                <a:ea typeface="DejaVu Sans"/>
              </a:rPr>
              <a:t>, Baker Academic, Grand Rapids, MI, 1999.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Wasserman, Tommy, and Peter J. Gurry. </a:t>
            </a:r>
            <a:r>
              <a:rPr b="1" i="1" lang="en-US" sz="1200" spc="-1" strike="noStrike">
                <a:solidFill>
                  <a:srgbClr val="ffffff"/>
                </a:solidFill>
                <a:latin typeface="Arial"/>
                <a:ea typeface="DejaVu Sans"/>
              </a:rPr>
              <a:t>A New Approach to Textual Criticism: An Introduction to the Coherence-Based Genealogical Method.</a:t>
            </a:r>
            <a:r>
              <a:rPr b="0" lang="en-US" sz="1200" spc="-1" strike="noStrike">
                <a:solidFill>
                  <a:srgbClr val="ffffff"/>
                </a:solidFill>
                <a:latin typeface="Arial"/>
                <a:ea typeface="DejaVu Sans"/>
              </a:rPr>
              <a:t> Edited by Tom Thatcher and Michael W. Holmes. Vol. 80. Society of Biblical Literature Resources for Biblical Study. Atlanta, GA; Stuttgart: SBL Press; Deutsche Bibelgesellschaft, 2017.</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Hixson, Elijah, and Peter J. Gurry, eds. </a:t>
            </a:r>
            <a:r>
              <a:rPr b="1" i="1" lang="en-US" sz="1200" spc="-1" strike="noStrike">
                <a:solidFill>
                  <a:srgbClr val="ffffff"/>
                </a:solidFill>
                <a:latin typeface="Arial"/>
                <a:ea typeface="DejaVu Sans"/>
              </a:rPr>
              <a:t>Myths and Mistakes in New Testament Textual Criticism</a:t>
            </a:r>
            <a:r>
              <a:rPr b="0" lang="en-US" sz="1200" spc="-1" strike="noStrike">
                <a:solidFill>
                  <a:srgbClr val="ffffff"/>
                </a:solidFill>
                <a:latin typeface="Arial"/>
                <a:ea typeface="DejaVu Sans"/>
              </a:rPr>
              <a:t>. Downers Grove, IL: IVP Academic: An Imprint of InterVarsity Press, 2019.</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Metzger, Bruce Manning, United Bible Societies. </a:t>
            </a:r>
            <a:r>
              <a:rPr b="1" i="1" lang="en-US" sz="1200" spc="-1" strike="noStrike">
                <a:solidFill>
                  <a:srgbClr val="ffffff"/>
                </a:solidFill>
                <a:latin typeface="Arial"/>
                <a:ea typeface="DejaVu Sans"/>
              </a:rPr>
              <a:t>A Textual Commentary on the Greek New Testament,</a:t>
            </a:r>
            <a:r>
              <a:rPr b="0" lang="en-US" sz="1200" spc="-1" strike="noStrike">
                <a:solidFill>
                  <a:srgbClr val="ffffff"/>
                </a:solidFill>
                <a:latin typeface="Arial"/>
                <a:ea typeface="DejaVu Sans"/>
              </a:rPr>
              <a:t> Second Edition a Companion Volume to the United Bible Societies’ Greek New Testament (4th Rev. Ed.). London; New York: United Bible Societies, 1994.</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Ehrman, Bart D., </a:t>
            </a:r>
            <a:r>
              <a:rPr b="1" i="1" lang="en-US" sz="1200" spc="-1" strike="noStrike">
                <a:solidFill>
                  <a:srgbClr val="ffffff"/>
                </a:solidFill>
                <a:latin typeface="Arial"/>
                <a:ea typeface="DejaVu Sans"/>
              </a:rPr>
              <a:t>The New Testament, A Historical Introduction to the Early Christian Writings</a:t>
            </a:r>
            <a:r>
              <a:rPr b="0" lang="en-US" sz="1200" spc="-1" strike="noStrike">
                <a:solidFill>
                  <a:srgbClr val="ffffff"/>
                </a:solidFill>
                <a:latin typeface="Arial"/>
                <a:ea typeface="DejaVu Sans"/>
              </a:rPr>
              <a:t>, 2nd Ed. Oxford University Press, 2000.</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Aland, Kurt, Barbara Aland, Johannes Karavidopoulos, Carlo M. Martini, and Bruce M. Metzger. </a:t>
            </a:r>
            <a:r>
              <a:rPr b="1" i="1" lang="en-US" sz="1200" spc="-1" strike="noStrike">
                <a:solidFill>
                  <a:srgbClr val="ffffff"/>
                </a:solidFill>
                <a:latin typeface="Arial"/>
                <a:ea typeface="DejaVu Sans"/>
              </a:rPr>
              <a:t>Novum Testamentum Graece</a:t>
            </a:r>
            <a:r>
              <a:rPr b="0" lang="en-US" sz="1200" spc="-1" strike="noStrike">
                <a:solidFill>
                  <a:srgbClr val="ffffff"/>
                </a:solidFill>
                <a:latin typeface="Arial"/>
                <a:ea typeface="DejaVu Sans"/>
              </a:rPr>
              <a:t>. 28th Edition. Stuttgart: Deutsche Bibelgesellschaft, 2012.</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ffffff"/>
                </a:solidFill>
                <a:latin typeface="Arial"/>
                <a:ea typeface="DejaVu Sans"/>
              </a:rPr>
              <a:t>Nestle, Eberhard, and Erwin Nestle. Nestle-Aland: </a:t>
            </a:r>
            <a:r>
              <a:rPr b="1" i="1" lang="en-US" sz="1200" spc="-1" strike="noStrike">
                <a:solidFill>
                  <a:srgbClr val="ffffff"/>
                </a:solidFill>
                <a:latin typeface="Arial"/>
                <a:ea typeface="DejaVu Sans"/>
              </a:rPr>
              <a:t>NTG Apparatus Criticus.</a:t>
            </a:r>
            <a:r>
              <a:rPr b="0" lang="en-US" sz="1200" spc="-1" strike="noStrike">
                <a:solidFill>
                  <a:srgbClr val="ffffff"/>
                </a:solidFill>
                <a:latin typeface="Arial"/>
                <a:ea typeface="DejaVu Sans"/>
              </a:rPr>
              <a:t> Edited by Barbara Aland, Kurt Aland, Johannes Karavidopoulos, Carlo M. Martini, and Bruce M. Metzger. 28. revidierte Auflage. Stuttgart: Deutsche Bibelgesellschaft, 2012.</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Collecting the Evidence: External</a:t>
            </a:r>
            <a:endParaRPr b="0" lang="en-US" sz="4400" spc="-1" strike="noStrike">
              <a:latin typeface="Arial"/>
            </a:endParaRPr>
          </a:p>
        </p:txBody>
      </p:sp>
      <p:sp>
        <p:nvSpPr>
          <p:cNvPr id="683"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Versions: Old Lat., Vul., Syr., Coptic, Gothic, Armenian, Georgian, Ethiopic, Arabic, Slavonic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Patristic citations</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Collecting the Evidence: Internal</a:t>
            </a:r>
            <a:endParaRPr b="0" lang="en-US" sz="4400" spc="-1" strike="noStrike">
              <a:latin typeface="Arial"/>
            </a:endParaRPr>
          </a:p>
        </p:txBody>
      </p:sp>
      <p:sp>
        <p:nvSpPr>
          <p:cNvPr id="685"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4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Scribal habits: literary forms, grammar, spelling, phrases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Other: near context, mechanical means, phrasing same or related books, fugure of speech, rational for alteration, grammatical or theoligical difficulty.</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Evaluating the Evidence</a:t>
            </a:r>
            <a:endParaRPr b="0" lang="en-US" sz="4400" spc="-1" strike="noStrike">
              <a:latin typeface="Arial"/>
            </a:endParaRPr>
          </a:p>
        </p:txBody>
      </p:sp>
      <p:sp>
        <p:nvSpPr>
          <p:cNvPr id="687"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Reasoned eclecticism (used by crit versions)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Radical/thoroughgoing eclecticism</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Document approach</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(CBGM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Weighing the MSS</a:t>
            </a:r>
            <a:endParaRPr b="0" lang="en-US" sz="4400" spc="-1" strike="noStrike">
              <a:latin typeface="Arial"/>
            </a:endParaRPr>
          </a:p>
        </p:txBody>
      </p:sp>
      <p:sp>
        <p:nvSpPr>
          <p:cNvPr id="689"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Date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Accuracy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Independence of witnesses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(CBGM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Examine Textual Tradition</a:t>
            </a:r>
            <a:endParaRPr b="0" lang="en-US" sz="4400" spc="-1" strike="noStrike">
              <a:latin typeface="Arial"/>
            </a:endParaRPr>
          </a:p>
        </p:txBody>
      </p:sp>
      <p:sp>
        <p:nvSpPr>
          <p:cNvPr id="691"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Text Types (with CBGM, this abandoned)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Alexandrian (preferred in 20 C. paradygm)</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Western Group</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(20 C. considered least accurate, but CBGM is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Basis for Decisions</a:t>
            </a:r>
            <a:endParaRPr b="0" lang="en-US" sz="4400" spc="-1" strike="noStrike">
              <a:latin typeface="Arial"/>
            </a:endParaRPr>
          </a:p>
        </p:txBody>
      </p:sp>
      <p:sp>
        <p:nvSpPr>
          <p:cNvPr id="693"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3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More difficult reading preferred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Shorter reading preferred</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Reading context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Byzantine priority (20 C. considered least accurate, but CBGM is vindicating)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The Sources</a:t>
            </a:r>
            <a:endParaRPr b="0" lang="en-US" sz="4400" spc="-1" strike="noStrike">
              <a:latin typeface="Arial"/>
            </a:endParaRPr>
          </a:p>
        </p:txBody>
      </p:sp>
      <p:sp>
        <p:nvSpPr>
          <p:cNvPr id="695"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Biblical Papyri: Beatty, Rylands, Bodmer, </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Important uncials: Codex Vaticanus, Sinaiticus,  Alexandrinus, Ephraemi, Bezae, </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Miniscules: Ferrar, Lake, 33, 16</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Ancient Versions (Eastern)</a:t>
            </a:r>
            <a:endParaRPr b="0" lang="en-US" sz="4400" spc="-1" strike="noStrike">
              <a:latin typeface="Arial"/>
            </a:endParaRPr>
          </a:p>
        </p:txBody>
      </p:sp>
      <p:sp>
        <p:nvSpPr>
          <p:cNvPr id="697"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Syriac: Diatessaron, Peshitta</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Coptic: Sahidic, Bohairic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Armenian, Georgian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Ethiopic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Arabic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Ancient Versions (Western)</a:t>
            </a:r>
            <a:endParaRPr b="0" lang="en-US" sz="4400" spc="-1" strike="noStrike">
              <a:latin typeface="Arial"/>
            </a:endParaRPr>
          </a:p>
        </p:txBody>
      </p:sp>
      <p:sp>
        <p:nvSpPr>
          <p:cNvPr id="699"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88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Old Latin</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Latin Vulgate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Gothic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Old Slavonic</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Arabic</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Never Mind! The Coherence Based Geneological Method</a:t>
            </a:r>
            <a:endParaRPr b="0" lang="en-US" sz="4400" spc="-1" strike="noStrike">
              <a:latin typeface="Arial"/>
            </a:endParaRPr>
          </a:p>
        </p:txBody>
      </p:sp>
      <p:sp>
        <p:nvSpPr>
          <p:cNvPr id="701"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76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Changing Landscape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CBGM in Brief</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It is changing things… like the New Testament!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 more text types EXCEPT Byzantine( yay!)</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trying to find the originals anymore, lost. Ausgangstext (initial text) instead.</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Textual Criticism, Traditionally</a:t>
            </a:r>
            <a:endParaRPr b="0" lang="en-US" sz="4400" spc="-1" strike="noStrike">
              <a:latin typeface="Arial"/>
            </a:endParaRPr>
          </a:p>
        </p:txBody>
      </p:sp>
      <p:sp>
        <p:nvSpPr>
          <p:cNvPr id="648"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is the discipline that tries to restore texts.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needed for NT because of many variants.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TC tries to resolve variants, restore earliest text.</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TODO</a:t>
            </a:r>
            <a:endParaRPr b="0" lang="en-US" sz="4400" spc="-1" strike="noStrike">
              <a:latin typeface="Arial"/>
            </a:endParaRPr>
          </a:p>
        </p:txBody>
      </p:sp>
      <p:sp>
        <p:nvSpPr>
          <p:cNvPr id="703"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Give Metzger commentary example of variant resolution</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CBGM record, text, mss, CBGM source code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Define predicate e.g. generic swap</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What is ‘a’, ‘b’</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Run queries, ask if we will be online</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examples, 2 peter 3 10</a:t>
            </a:r>
            <a:endParaRPr b="0" lang="en-US" sz="130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1300" spc="-1" strike="noStrike">
                <a:solidFill>
                  <a:srgbClr val="ffffff"/>
                </a:solidFill>
                <a:latin typeface="Arial"/>
                <a:ea typeface="DejaVu Sans"/>
              </a:rPr>
              <a:t>Show MSS</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Debated Goal of Textual Criticism</a:t>
            </a:r>
            <a:endParaRPr b="0" lang="en-US" sz="4400" spc="-1" strike="noStrike">
              <a:latin typeface="Arial"/>
            </a:endParaRPr>
          </a:p>
        </p:txBody>
      </p:sp>
      <p:sp>
        <p:nvSpPr>
          <p:cNvPr id="650"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Recover the text of the autographs?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Multiple copies made by original authors?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What if alteration becomes accepted reading?</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Questionable Transmission Accuracy </a:t>
            </a:r>
            <a:endParaRPr b="0" lang="en-US" sz="4400" spc="-1" strike="noStrike">
              <a:latin typeface="Arial"/>
            </a:endParaRPr>
          </a:p>
        </p:txBody>
      </p:sp>
      <p:sp>
        <p:nvSpPr>
          <p:cNvPr id="652"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Not only minor, but substantial early revisions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Unlikely writings altered while authors alive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Plausible Goal </a:t>
            </a:r>
            <a:endParaRPr b="0" lang="en-US" sz="4400" spc="-1" strike="noStrike">
              <a:latin typeface="Arial"/>
            </a:endParaRPr>
          </a:p>
        </p:txBody>
      </p:sp>
      <p:sp>
        <p:nvSpPr>
          <p:cNvPr id="654"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Restore original text when possible</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Identify earliest readings when restoring original text not possible.</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Abundance of MSS</a:t>
            </a:r>
            <a:endParaRPr b="0" lang="en-US" sz="4400" spc="-1" strike="noStrike">
              <a:latin typeface="Arial"/>
            </a:endParaRPr>
          </a:p>
        </p:txBody>
      </p:sp>
      <p:sp>
        <p:nvSpPr>
          <p:cNvPr id="656"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5300 (this changes)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Julius Caesar, </a:t>
            </a:r>
            <a:r>
              <a:rPr b="0" i="1" lang="en-US" sz="3150" spc="-1" strike="noStrike">
                <a:solidFill>
                  <a:srgbClr val="ffffff"/>
                </a:solidFill>
                <a:latin typeface="Arial"/>
                <a:ea typeface="DejaVu Sans"/>
              </a:rPr>
              <a:t>Gallic War</a:t>
            </a:r>
            <a:r>
              <a:rPr b="0" lang="en-US" sz="3150" spc="-1" strike="noStrike">
                <a:solidFill>
                  <a:srgbClr val="ffffff"/>
                </a:solidFill>
                <a:latin typeface="Arial"/>
                <a:ea typeface="DejaVu Sans"/>
              </a:rPr>
              <a:t> (50 BC): 10</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Tacitus, </a:t>
            </a:r>
            <a:r>
              <a:rPr b="0" i="1" lang="en-US" sz="3150" spc="-1" strike="noStrike">
                <a:solidFill>
                  <a:srgbClr val="ffffff"/>
                </a:solidFill>
                <a:latin typeface="Arial"/>
                <a:ea typeface="DejaVu Sans"/>
              </a:rPr>
              <a:t>History and Annals</a:t>
            </a:r>
            <a:r>
              <a:rPr b="0" lang="en-US" sz="3150" spc="-1" strike="noStrike">
                <a:solidFill>
                  <a:srgbClr val="ffffff"/>
                </a:solidFill>
                <a:latin typeface="Arial"/>
                <a:ea typeface="DejaVu Sans"/>
              </a:rPr>
              <a:t> (AD 100): 2</a:t>
            </a: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Unintentional Changes</a:t>
            </a:r>
            <a:endParaRPr b="0" lang="en-US" sz="4400" spc="-1" strike="noStrike">
              <a:latin typeface="Arial"/>
            </a:endParaRPr>
          </a:p>
        </p:txBody>
      </p:sp>
      <p:sp>
        <p:nvSpPr>
          <p:cNvPr id="658"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Mistaken letters, homophony, haplography, dittography, metathesis, fusion, fission, homoioteleuton and homoiarkton</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
          <p:cNvSpPr/>
          <p:nvPr/>
        </p:nvSpPr>
        <p:spPr>
          <a:xfrm>
            <a:off x="503640" y="809640"/>
            <a:ext cx="9063000" cy="129060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US" sz="4400" spc="-1" strike="noStrike">
                <a:solidFill>
                  <a:srgbClr val="ffffff"/>
                </a:solidFill>
                <a:latin typeface="Arial"/>
                <a:ea typeface="DejaVu Sans"/>
              </a:rPr>
              <a:t>Types of Transmission Errors: Intentional Changes</a:t>
            </a:r>
            <a:endParaRPr b="0" lang="en-US" sz="4400" spc="-1" strike="noStrike">
              <a:latin typeface="Arial"/>
            </a:endParaRPr>
          </a:p>
        </p:txBody>
      </p:sp>
      <p:sp>
        <p:nvSpPr>
          <p:cNvPr id="660" name=""/>
          <p:cNvSpPr/>
          <p:nvPr/>
        </p:nvSpPr>
        <p:spPr>
          <a:xfrm>
            <a:off x="503640" y="2375280"/>
            <a:ext cx="9063000" cy="2748240"/>
          </a:xfrm>
          <a:prstGeom prst="rect">
            <a:avLst/>
          </a:prstGeom>
          <a:noFill/>
          <a:ln w="0">
            <a:noFill/>
          </a:ln>
        </p:spPr>
        <p:style>
          <a:lnRef idx="0"/>
          <a:fillRef idx="0"/>
          <a:effectRef idx="0"/>
          <a:fontRef idx="minor"/>
        </p:style>
        <p:txBody>
          <a:bodyPr lIns="0" rIns="0" tIns="0" bIns="0" anchor="t">
            <a:normAutofit fontScale="99000"/>
          </a:bodyPr>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Evidence suggests Hebrew Flexible until AD 100, living text more evident</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Anachronisms, glosses, marginal notes, insertions.</a:t>
            </a:r>
            <a:endParaRPr b="0" lang="en-US" sz="3150" spc="-1" strike="noStrike">
              <a:latin typeface="Arial"/>
            </a:endParaRPr>
          </a:p>
          <a:p>
            <a:pPr marL="432000" indent="-324000">
              <a:lnSpc>
                <a:spcPct val="100000"/>
              </a:lnSpc>
              <a:spcBef>
                <a:spcPts val="1414"/>
              </a:spcBef>
              <a:buClr>
                <a:srgbClr val="ffffff"/>
              </a:buClr>
              <a:buSzPct val="45000"/>
              <a:buFont typeface="Wingdings" charset="2"/>
              <a:buChar char=""/>
            </a:pPr>
            <a:r>
              <a:rPr b="0" lang="en-US" sz="3150" spc="-1" strike="noStrike">
                <a:solidFill>
                  <a:srgbClr val="ffffff"/>
                </a:solidFill>
                <a:latin typeface="Arial"/>
                <a:ea typeface="DejaVu Sans"/>
              </a:rPr>
              <a:t>NT appears to be less flexible</a:t>
            </a:r>
            <a:endParaRPr b="0" lang="en-US" sz="3150" spc="-1" strike="noStrike">
              <a:latin typeface="Arial"/>
            </a:endParaRPr>
          </a:p>
          <a:p>
            <a:pPr>
              <a:lnSpc>
                <a:spcPct val="100000"/>
              </a:lnSpc>
              <a:spcBef>
                <a:spcPts val="1414"/>
              </a:spcBef>
              <a:buNone/>
            </a:pPr>
            <a:endParaRPr b="0" lang="en-US" sz="3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316</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2022-06-23T20:27:03Z</dcterms:created>
  <dc:creator/>
  <dc:description/>
  <dc:language>en-US</dc:language>
  <cp:lastModifiedBy/>
  <dcterms:modified xsi:type="dcterms:W3CDTF">2022-06-27T19:37:37Z</dcterms:modified>
  <cp:revision>153</cp:revision>
  <dc:subject/>
  <dc:title>Blueprint Plans</dc:title>
</cp:coreProperties>
</file>

<file path=docProps/custom.xml><?xml version="1.0" encoding="utf-8"?>
<Properties xmlns="http://schemas.openxmlformats.org/officeDocument/2006/custom-properties" xmlns:vt="http://schemas.openxmlformats.org/officeDocument/2006/docPropsVTypes"/>
</file>